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1" r:id="rId6"/>
    <p:sldId id="264" r:id="rId7"/>
    <p:sldId id="257" r:id="rId8"/>
    <p:sldId id="258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AC0"/>
    <a:srgbClr val="FF4B4B"/>
    <a:srgbClr val="00C6BB"/>
    <a:srgbClr val="24CABF"/>
    <a:srgbClr val="1BC7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7.xml"/><Relationship Id="rId1" Type="http://schemas.openxmlformats.org/officeDocument/2006/relationships/slide" Target="../slides/slide3.xml"/><Relationship Id="rId5" Type="http://schemas.openxmlformats.org/officeDocument/2006/relationships/slide" Target="../slides/slide19.xml"/><Relationship Id="rId4" Type="http://schemas.openxmlformats.org/officeDocument/2006/relationships/slide" Target="../slides/slide16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3486-EDD7-4249-A8B7-26AD7A4760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DE8A4B2-3B6D-48A9-8B16-F5FFB08B8250}">
      <dgm:prSet phldrT="[Tekst]"/>
      <dgm:spPr/>
      <dgm:t>
        <a:bodyPr/>
        <a:lstStyle/>
        <a:p>
          <a:r>
            <a:rPr lang="pl-PL" dirty="0"/>
            <a:t>Informacje wstępne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4B44778-0284-44A6-82DD-CE94D33D3FC8}" type="parTrans" cxnId="{3B020C57-8AF3-446C-A68E-61E2C6CD6094}">
      <dgm:prSet/>
      <dgm:spPr/>
      <dgm:t>
        <a:bodyPr/>
        <a:lstStyle/>
        <a:p>
          <a:endParaRPr lang="pl-PL"/>
        </a:p>
      </dgm:t>
    </dgm:pt>
    <dgm:pt modelId="{F3DB5A4A-8A76-4C21-821E-C6A7F64F353A}" type="sibTrans" cxnId="{3B020C57-8AF3-446C-A68E-61E2C6CD6094}">
      <dgm:prSet/>
      <dgm:spPr/>
      <dgm:t>
        <a:bodyPr/>
        <a:lstStyle/>
        <a:p>
          <a:endParaRPr lang="pl-PL"/>
        </a:p>
      </dgm:t>
    </dgm:pt>
    <dgm:pt modelId="{0CA7B116-297E-4F99-B583-82D593DF8842}">
      <dgm:prSet phldrT="[Tekst]"/>
      <dgm:spPr/>
      <dgm:t>
        <a:bodyPr/>
        <a:lstStyle/>
        <a:p>
          <a:r>
            <a:rPr lang="pl-PL" dirty="0"/>
            <a:t>Rodzaje pozycji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07EA98D-4155-4DAA-9FEE-E7B525A9B9D5}" type="parTrans" cxnId="{C7B61338-B13D-41F4-8750-E17640550BB1}">
      <dgm:prSet/>
      <dgm:spPr/>
      <dgm:t>
        <a:bodyPr/>
        <a:lstStyle/>
        <a:p>
          <a:endParaRPr lang="pl-PL"/>
        </a:p>
      </dgm:t>
    </dgm:pt>
    <dgm:pt modelId="{5EDB547D-0C59-4A1F-8E47-B464843F5E96}" type="sibTrans" cxnId="{C7B61338-B13D-41F4-8750-E17640550BB1}">
      <dgm:prSet/>
      <dgm:spPr/>
      <dgm:t>
        <a:bodyPr/>
        <a:lstStyle/>
        <a:p>
          <a:endParaRPr lang="pl-PL"/>
        </a:p>
      </dgm:t>
    </dgm:pt>
    <dgm:pt modelId="{2DF1B02B-E1E7-47BB-A6F3-D56DB6977B3A}">
      <dgm:prSet phldrT="[Tekst]"/>
      <dgm:spPr/>
      <dgm:t>
        <a:bodyPr/>
        <a:lstStyle/>
        <a:p>
          <a:r>
            <a:rPr lang="pl-PL" dirty="0"/>
            <a:t>Właściwości ustawiające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A0B475E1-7D01-41E9-93F4-2F40F63F89F7}" type="parTrans" cxnId="{A242A2A1-D686-4D9C-A80F-AE2FE2BBECBC}">
      <dgm:prSet/>
      <dgm:spPr/>
      <dgm:t>
        <a:bodyPr/>
        <a:lstStyle/>
        <a:p>
          <a:endParaRPr lang="pl-PL"/>
        </a:p>
      </dgm:t>
    </dgm:pt>
    <dgm:pt modelId="{9CCADB8B-B14D-4218-AB51-0FC4B21E1BD4}" type="sibTrans" cxnId="{A242A2A1-D686-4D9C-A80F-AE2FE2BBECBC}">
      <dgm:prSet/>
      <dgm:spPr/>
      <dgm:t>
        <a:bodyPr/>
        <a:lstStyle/>
        <a:p>
          <a:endParaRPr lang="pl-PL"/>
        </a:p>
      </dgm:t>
    </dgm:pt>
    <dgm:pt modelId="{B12908E1-9DF8-4373-BC10-E39645743979}">
      <dgm:prSet phldrT="[Tekst]"/>
      <dgm:spPr/>
      <dgm:t>
        <a:bodyPr/>
        <a:lstStyle/>
        <a:p>
          <a:r>
            <a:rPr lang="pl-PL" dirty="0"/>
            <a:t>Przykłady i ćwiczenia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C9AC79C5-B6D0-45D3-929B-3A9ABB727F11}" type="parTrans" cxnId="{E8A52310-7C45-4B9A-81B4-C2C8B3C76DB5}">
      <dgm:prSet/>
      <dgm:spPr/>
      <dgm:t>
        <a:bodyPr/>
        <a:lstStyle/>
        <a:p>
          <a:endParaRPr lang="pl-PL"/>
        </a:p>
      </dgm:t>
    </dgm:pt>
    <dgm:pt modelId="{23D434A7-8FD7-41D3-BB2B-477DA3900939}" type="sibTrans" cxnId="{E8A52310-7C45-4B9A-81B4-C2C8B3C76DB5}">
      <dgm:prSet/>
      <dgm:spPr/>
      <dgm:t>
        <a:bodyPr/>
        <a:lstStyle/>
        <a:p>
          <a:endParaRPr lang="pl-PL"/>
        </a:p>
      </dgm:t>
    </dgm:pt>
    <dgm:pt modelId="{D6BD98C0-FAD0-443B-989A-2B54216E7C0E}">
      <dgm:prSet phldrT="[Tekst]"/>
      <dgm:spPr/>
      <dgm:t>
        <a:bodyPr/>
        <a:lstStyle/>
        <a:p>
          <a:r>
            <a:rPr lang="pl-PL" dirty="0"/>
            <a:t>Podsumowanie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4BC92C6-FE5E-4ADA-928F-F239CDC9F023}" type="parTrans" cxnId="{B7B1FEA2-E8D6-4456-948D-39E9DAE599A5}">
      <dgm:prSet/>
      <dgm:spPr/>
      <dgm:t>
        <a:bodyPr/>
        <a:lstStyle/>
        <a:p>
          <a:endParaRPr lang="pl-PL"/>
        </a:p>
      </dgm:t>
    </dgm:pt>
    <dgm:pt modelId="{0578A26F-070A-4429-BBD2-F6F0D7BBDB94}" type="sibTrans" cxnId="{B7B1FEA2-E8D6-4456-948D-39E9DAE599A5}">
      <dgm:prSet/>
      <dgm:spPr/>
      <dgm:t>
        <a:bodyPr/>
        <a:lstStyle/>
        <a:p>
          <a:endParaRPr lang="pl-PL"/>
        </a:p>
      </dgm:t>
    </dgm:pt>
    <dgm:pt modelId="{4CB431FA-F095-4019-86D9-6BBD3567A18F}" type="pres">
      <dgm:prSet presAssocID="{64DC3486-EDD7-4249-A8B7-26AD7A476080}" presName="Name0" presStyleCnt="0">
        <dgm:presLayoutVars>
          <dgm:chMax val="7"/>
          <dgm:chPref val="7"/>
          <dgm:dir/>
        </dgm:presLayoutVars>
      </dgm:prSet>
      <dgm:spPr/>
    </dgm:pt>
    <dgm:pt modelId="{D655DA8F-28BA-45EA-B289-F84120E23DF3}" type="pres">
      <dgm:prSet presAssocID="{64DC3486-EDD7-4249-A8B7-26AD7A476080}" presName="Name1" presStyleCnt="0"/>
      <dgm:spPr/>
    </dgm:pt>
    <dgm:pt modelId="{40D7488A-FF3F-46CE-B9D1-05EABF935B90}" type="pres">
      <dgm:prSet presAssocID="{64DC3486-EDD7-4249-A8B7-26AD7A476080}" presName="cycle" presStyleCnt="0"/>
      <dgm:spPr/>
    </dgm:pt>
    <dgm:pt modelId="{1B2BBD5F-2834-4FF9-B183-818596CE8BDD}" type="pres">
      <dgm:prSet presAssocID="{64DC3486-EDD7-4249-A8B7-26AD7A476080}" presName="srcNode" presStyleLbl="node1" presStyleIdx="0" presStyleCnt="5"/>
      <dgm:spPr/>
    </dgm:pt>
    <dgm:pt modelId="{4BD9BB12-A281-423C-AB15-9C1AD3DE4DFC}" type="pres">
      <dgm:prSet presAssocID="{64DC3486-EDD7-4249-A8B7-26AD7A476080}" presName="conn" presStyleLbl="parChTrans1D2" presStyleIdx="0" presStyleCnt="1"/>
      <dgm:spPr/>
    </dgm:pt>
    <dgm:pt modelId="{F3B9773C-2EC1-4771-B781-1CB85EED6EDC}" type="pres">
      <dgm:prSet presAssocID="{64DC3486-EDD7-4249-A8B7-26AD7A476080}" presName="extraNode" presStyleLbl="node1" presStyleIdx="0" presStyleCnt="5"/>
      <dgm:spPr/>
    </dgm:pt>
    <dgm:pt modelId="{49F67B90-107D-47F0-AA60-349511218DAA}" type="pres">
      <dgm:prSet presAssocID="{64DC3486-EDD7-4249-A8B7-26AD7A476080}" presName="dstNode" presStyleLbl="node1" presStyleIdx="0" presStyleCnt="5"/>
      <dgm:spPr/>
    </dgm:pt>
    <dgm:pt modelId="{5BC9A2A8-A5B8-4CAF-A894-DCA05C4B21FE}" type="pres">
      <dgm:prSet presAssocID="{0DE8A4B2-3B6D-48A9-8B16-F5FFB08B8250}" presName="text_1" presStyleLbl="node1" presStyleIdx="0" presStyleCnt="5">
        <dgm:presLayoutVars>
          <dgm:bulletEnabled val="1"/>
        </dgm:presLayoutVars>
      </dgm:prSet>
      <dgm:spPr/>
    </dgm:pt>
    <dgm:pt modelId="{58D9B841-E945-4379-B663-73635463A0CB}" type="pres">
      <dgm:prSet presAssocID="{0DE8A4B2-3B6D-48A9-8B16-F5FFB08B8250}" presName="accent_1" presStyleCnt="0"/>
      <dgm:spPr/>
    </dgm:pt>
    <dgm:pt modelId="{F2C42A57-7B7E-484B-BB16-EC192A36B554}" type="pres">
      <dgm:prSet presAssocID="{0DE8A4B2-3B6D-48A9-8B16-F5FFB08B8250}" presName="accentRepeatNode" presStyleLbl="solidFgAcc1" presStyleIdx="0" presStyleCnt="5"/>
      <dgm:spPr/>
    </dgm:pt>
    <dgm:pt modelId="{45F5536A-55BF-42E2-8675-80709C56D1AF}" type="pres">
      <dgm:prSet presAssocID="{0CA7B116-297E-4F99-B583-82D593DF8842}" presName="text_2" presStyleLbl="node1" presStyleIdx="1" presStyleCnt="5">
        <dgm:presLayoutVars>
          <dgm:bulletEnabled val="1"/>
        </dgm:presLayoutVars>
      </dgm:prSet>
      <dgm:spPr/>
    </dgm:pt>
    <dgm:pt modelId="{A789E130-E1DE-4A03-8870-7FA2EBEFC7DB}" type="pres">
      <dgm:prSet presAssocID="{0CA7B116-297E-4F99-B583-82D593DF8842}" presName="accent_2" presStyleCnt="0"/>
      <dgm:spPr/>
    </dgm:pt>
    <dgm:pt modelId="{93514B65-D044-4CA5-8EEC-2FDC2C08FFF8}" type="pres">
      <dgm:prSet presAssocID="{0CA7B116-297E-4F99-B583-82D593DF8842}" presName="accentRepeatNode" presStyleLbl="solidFgAcc1" presStyleIdx="1" presStyleCnt="5"/>
      <dgm:spPr/>
    </dgm:pt>
    <dgm:pt modelId="{2E78F8C4-C0B2-4707-9AC1-54B83201E900}" type="pres">
      <dgm:prSet presAssocID="{2DF1B02B-E1E7-47BB-A6F3-D56DB6977B3A}" presName="text_3" presStyleLbl="node1" presStyleIdx="2" presStyleCnt="5">
        <dgm:presLayoutVars>
          <dgm:bulletEnabled val="1"/>
        </dgm:presLayoutVars>
      </dgm:prSet>
      <dgm:spPr/>
    </dgm:pt>
    <dgm:pt modelId="{D10B3F19-E7AF-406E-B021-D3053E1FDEB5}" type="pres">
      <dgm:prSet presAssocID="{2DF1B02B-E1E7-47BB-A6F3-D56DB6977B3A}" presName="accent_3" presStyleCnt="0"/>
      <dgm:spPr/>
    </dgm:pt>
    <dgm:pt modelId="{D2371A8D-E210-4249-BD9C-3C1231F7C6A1}" type="pres">
      <dgm:prSet presAssocID="{2DF1B02B-E1E7-47BB-A6F3-D56DB6977B3A}" presName="accentRepeatNode" presStyleLbl="solidFgAcc1" presStyleIdx="2" presStyleCnt="5"/>
      <dgm:spPr/>
    </dgm:pt>
    <dgm:pt modelId="{830769EC-4634-4678-8DC1-DBEAEC70D1C0}" type="pres">
      <dgm:prSet presAssocID="{B12908E1-9DF8-4373-BC10-E39645743979}" presName="text_4" presStyleLbl="node1" presStyleIdx="3" presStyleCnt="5">
        <dgm:presLayoutVars>
          <dgm:bulletEnabled val="1"/>
        </dgm:presLayoutVars>
      </dgm:prSet>
      <dgm:spPr/>
    </dgm:pt>
    <dgm:pt modelId="{648357AD-C2CB-4F0C-98D5-9B0123DC53FD}" type="pres">
      <dgm:prSet presAssocID="{B12908E1-9DF8-4373-BC10-E39645743979}" presName="accent_4" presStyleCnt="0"/>
      <dgm:spPr/>
    </dgm:pt>
    <dgm:pt modelId="{20F969F2-1817-4797-902D-5199DC873957}" type="pres">
      <dgm:prSet presAssocID="{B12908E1-9DF8-4373-BC10-E39645743979}" presName="accentRepeatNode" presStyleLbl="solidFgAcc1" presStyleIdx="3" presStyleCnt="5"/>
      <dgm:spPr/>
    </dgm:pt>
    <dgm:pt modelId="{31C4B90C-6FA0-4B4C-AC2C-A000FBF18418}" type="pres">
      <dgm:prSet presAssocID="{D6BD98C0-FAD0-443B-989A-2B54216E7C0E}" presName="text_5" presStyleLbl="node1" presStyleIdx="4" presStyleCnt="5">
        <dgm:presLayoutVars>
          <dgm:bulletEnabled val="1"/>
        </dgm:presLayoutVars>
      </dgm:prSet>
      <dgm:spPr/>
    </dgm:pt>
    <dgm:pt modelId="{CEB51B47-E53E-47D5-977F-14E21991F5DE}" type="pres">
      <dgm:prSet presAssocID="{D6BD98C0-FAD0-443B-989A-2B54216E7C0E}" presName="accent_5" presStyleCnt="0"/>
      <dgm:spPr/>
    </dgm:pt>
    <dgm:pt modelId="{E662A828-3220-43AF-859C-61969A45734D}" type="pres">
      <dgm:prSet presAssocID="{D6BD98C0-FAD0-443B-989A-2B54216E7C0E}" presName="accentRepeatNode" presStyleLbl="solidFgAcc1" presStyleIdx="4" presStyleCnt="5"/>
      <dgm:spPr/>
    </dgm:pt>
  </dgm:ptLst>
  <dgm:cxnLst>
    <dgm:cxn modelId="{E8A52310-7C45-4B9A-81B4-C2C8B3C76DB5}" srcId="{64DC3486-EDD7-4249-A8B7-26AD7A476080}" destId="{B12908E1-9DF8-4373-BC10-E39645743979}" srcOrd="3" destOrd="0" parTransId="{C9AC79C5-B6D0-45D3-929B-3A9ABB727F11}" sibTransId="{23D434A7-8FD7-41D3-BB2B-477DA3900939}"/>
    <dgm:cxn modelId="{B14FC810-7B01-4320-AC0E-69F4E823A64D}" type="presOf" srcId="{2DF1B02B-E1E7-47BB-A6F3-D56DB6977B3A}" destId="{2E78F8C4-C0B2-4707-9AC1-54B83201E900}" srcOrd="0" destOrd="0" presId="urn:microsoft.com/office/officeart/2008/layout/VerticalCurvedList"/>
    <dgm:cxn modelId="{A791DE10-F482-47E0-AD2E-21826FC9567C}" type="presOf" srcId="{F3DB5A4A-8A76-4C21-821E-C6A7F64F353A}" destId="{4BD9BB12-A281-423C-AB15-9C1AD3DE4DFC}" srcOrd="0" destOrd="0" presId="urn:microsoft.com/office/officeart/2008/layout/VerticalCurvedList"/>
    <dgm:cxn modelId="{E1069A31-0828-43F0-8319-4AAF158E2FC6}" type="presOf" srcId="{64DC3486-EDD7-4249-A8B7-26AD7A476080}" destId="{4CB431FA-F095-4019-86D9-6BBD3567A18F}" srcOrd="0" destOrd="0" presId="urn:microsoft.com/office/officeart/2008/layout/VerticalCurvedList"/>
    <dgm:cxn modelId="{C7B61338-B13D-41F4-8750-E17640550BB1}" srcId="{64DC3486-EDD7-4249-A8B7-26AD7A476080}" destId="{0CA7B116-297E-4F99-B583-82D593DF8842}" srcOrd="1" destOrd="0" parTransId="{807EA98D-4155-4DAA-9FEE-E7B525A9B9D5}" sibTransId="{5EDB547D-0C59-4A1F-8E47-B464843F5E96}"/>
    <dgm:cxn modelId="{01B0BE3E-6460-4657-A061-A164FBE0DA48}" type="presOf" srcId="{D6BD98C0-FAD0-443B-989A-2B54216E7C0E}" destId="{31C4B90C-6FA0-4B4C-AC2C-A000FBF18418}" srcOrd="0" destOrd="0" presId="urn:microsoft.com/office/officeart/2008/layout/VerticalCurvedList"/>
    <dgm:cxn modelId="{F855876C-4C65-4FC5-B264-EC29C8CD1418}" type="presOf" srcId="{B12908E1-9DF8-4373-BC10-E39645743979}" destId="{830769EC-4634-4678-8DC1-DBEAEC70D1C0}" srcOrd="0" destOrd="0" presId="urn:microsoft.com/office/officeart/2008/layout/VerticalCurvedList"/>
    <dgm:cxn modelId="{3B020C57-8AF3-446C-A68E-61E2C6CD6094}" srcId="{64DC3486-EDD7-4249-A8B7-26AD7A476080}" destId="{0DE8A4B2-3B6D-48A9-8B16-F5FFB08B8250}" srcOrd="0" destOrd="0" parTransId="{B4B44778-0284-44A6-82DD-CE94D33D3FC8}" sibTransId="{F3DB5A4A-8A76-4C21-821E-C6A7F64F353A}"/>
    <dgm:cxn modelId="{6847C97F-E5C8-4FE6-919C-0A2EE6798150}" type="presOf" srcId="{0CA7B116-297E-4F99-B583-82D593DF8842}" destId="{45F5536A-55BF-42E2-8675-80709C56D1AF}" srcOrd="0" destOrd="0" presId="urn:microsoft.com/office/officeart/2008/layout/VerticalCurvedList"/>
    <dgm:cxn modelId="{A242A2A1-D686-4D9C-A80F-AE2FE2BBECBC}" srcId="{64DC3486-EDD7-4249-A8B7-26AD7A476080}" destId="{2DF1B02B-E1E7-47BB-A6F3-D56DB6977B3A}" srcOrd="2" destOrd="0" parTransId="{A0B475E1-7D01-41E9-93F4-2F40F63F89F7}" sibTransId="{9CCADB8B-B14D-4218-AB51-0FC4B21E1BD4}"/>
    <dgm:cxn modelId="{B7B1FEA2-E8D6-4456-948D-39E9DAE599A5}" srcId="{64DC3486-EDD7-4249-A8B7-26AD7A476080}" destId="{D6BD98C0-FAD0-443B-989A-2B54216E7C0E}" srcOrd="4" destOrd="0" parTransId="{64BC92C6-FE5E-4ADA-928F-F239CDC9F023}" sibTransId="{0578A26F-070A-4429-BBD2-F6F0D7BBDB94}"/>
    <dgm:cxn modelId="{3C9081C9-5B31-4A22-A36B-63018395D67C}" type="presOf" srcId="{0DE8A4B2-3B6D-48A9-8B16-F5FFB08B8250}" destId="{5BC9A2A8-A5B8-4CAF-A894-DCA05C4B21FE}" srcOrd="0" destOrd="0" presId="urn:microsoft.com/office/officeart/2008/layout/VerticalCurvedList"/>
    <dgm:cxn modelId="{26BBAD3D-6D1A-4962-85D6-AA41281C6C20}" type="presParOf" srcId="{4CB431FA-F095-4019-86D9-6BBD3567A18F}" destId="{D655DA8F-28BA-45EA-B289-F84120E23DF3}" srcOrd="0" destOrd="0" presId="urn:microsoft.com/office/officeart/2008/layout/VerticalCurvedList"/>
    <dgm:cxn modelId="{BD0E8AD8-E433-4C3B-8CAB-1A71CE2486AE}" type="presParOf" srcId="{D655DA8F-28BA-45EA-B289-F84120E23DF3}" destId="{40D7488A-FF3F-46CE-B9D1-05EABF935B90}" srcOrd="0" destOrd="0" presId="urn:microsoft.com/office/officeart/2008/layout/VerticalCurvedList"/>
    <dgm:cxn modelId="{B058A794-6C45-4FFF-A669-89312B1825D0}" type="presParOf" srcId="{40D7488A-FF3F-46CE-B9D1-05EABF935B90}" destId="{1B2BBD5F-2834-4FF9-B183-818596CE8BDD}" srcOrd="0" destOrd="0" presId="urn:microsoft.com/office/officeart/2008/layout/VerticalCurvedList"/>
    <dgm:cxn modelId="{CA740D00-7E5B-44CE-8599-64F316330F4C}" type="presParOf" srcId="{40D7488A-FF3F-46CE-B9D1-05EABF935B90}" destId="{4BD9BB12-A281-423C-AB15-9C1AD3DE4DFC}" srcOrd="1" destOrd="0" presId="urn:microsoft.com/office/officeart/2008/layout/VerticalCurvedList"/>
    <dgm:cxn modelId="{8FB67D99-F3BB-422F-9FE6-B93F2DEE6F57}" type="presParOf" srcId="{40D7488A-FF3F-46CE-B9D1-05EABF935B90}" destId="{F3B9773C-2EC1-4771-B781-1CB85EED6EDC}" srcOrd="2" destOrd="0" presId="urn:microsoft.com/office/officeart/2008/layout/VerticalCurvedList"/>
    <dgm:cxn modelId="{556C553E-D725-43D6-BDC7-65FA1A141F4A}" type="presParOf" srcId="{40D7488A-FF3F-46CE-B9D1-05EABF935B90}" destId="{49F67B90-107D-47F0-AA60-349511218DAA}" srcOrd="3" destOrd="0" presId="urn:microsoft.com/office/officeart/2008/layout/VerticalCurvedList"/>
    <dgm:cxn modelId="{F1DB8720-EE9D-4160-A932-5CE12E40C2FD}" type="presParOf" srcId="{D655DA8F-28BA-45EA-B289-F84120E23DF3}" destId="{5BC9A2A8-A5B8-4CAF-A894-DCA05C4B21FE}" srcOrd="1" destOrd="0" presId="urn:microsoft.com/office/officeart/2008/layout/VerticalCurvedList"/>
    <dgm:cxn modelId="{562DBCED-47C4-428C-8138-F6CE005176A1}" type="presParOf" srcId="{D655DA8F-28BA-45EA-B289-F84120E23DF3}" destId="{58D9B841-E945-4379-B663-73635463A0CB}" srcOrd="2" destOrd="0" presId="urn:microsoft.com/office/officeart/2008/layout/VerticalCurvedList"/>
    <dgm:cxn modelId="{F1C3AA10-BC1A-471B-8500-55438D9654C8}" type="presParOf" srcId="{58D9B841-E945-4379-B663-73635463A0CB}" destId="{F2C42A57-7B7E-484B-BB16-EC192A36B554}" srcOrd="0" destOrd="0" presId="urn:microsoft.com/office/officeart/2008/layout/VerticalCurvedList"/>
    <dgm:cxn modelId="{840F45B8-2949-4463-B8CA-42CB4F5B59FF}" type="presParOf" srcId="{D655DA8F-28BA-45EA-B289-F84120E23DF3}" destId="{45F5536A-55BF-42E2-8675-80709C56D1AF}" srcOrd="3" destOrd="0" presId="urn:microsoft.com/office/officeart/2008/layout/VerticalCurvedList"/>
    <dgm:cxn modelId="{A1C3E80C-BC93-492A-AB44-FB85F3C013C1}" type="presParOf" srcId="{D655DA8F-28BA-45EA-B289-F84120E23DF3}" destId="{A789E130-E1DE-4A03-8870-7FA2EBEFC7DB}" srcOrd="4" destOrd="0" presId="urn:microsoft.com/office/officeart/2008/layout/VerticalCurvedList"/>
    <dgm:cxn modelId="{2DBF29BB-534A-4470-9CE7-892E28FD2A33}" type="presParOf" srcId="{A789E130-E1DE-4A03-8870-7FA2EBEFC7DB}" destId="{93514B65-D044-4CA5-8EEC-2FDC2C08FFF8}" srcOrd="0" destOrd="0" presId="urn:microsoft.com/office/officeart/2008/layout/VerticalCurvedList"/>
    <dgm:cxn modelId="{367FC894-3662-46FB-A5D8-1F1BF26B10A9}" type="presParOf" srcId="{D655DA8F-28BA-45EA-B289-F84120E23DF3}" destId="{2E78F8C4-C0B2-4707-9AC1-54B83201E900}" srcOrd="5" destOrd="0" presId="urn:microsoft.com/office/officeart/2008/layout/VerticalCurvedList"/>
    <dgm:cxn modelId="{CEF74C9C-352C-40AD-A0F7-EB63A5118044}" type="presParOf" srcId="{D655DA8F-28BA-45EA-B289-F84120E23DF3}" destId="{D10B3F19-E7AF-406E-B021-D3053E1FDEB5}" srcOrd="6" destOrd="0" presId="urn:microsoft.com/office/officeart/2008/layout/VerticalCurvedList"/>
    <dgm:cxn modelId="{CA586B71-1CB5-4094-9837-A4B329E2A6C3}" type="presParOf" srcId="{D10B3F19-E7AF-406E-B021-D3053E1FDEB5}" destId="{D2371A8D-E210-4249-BD9C-3C1231F7C6A1}" srcOrd="0" destOrd="0" presId="urn:microsoft.com/office/officeart/2008/layout/VerticalCurvedList"/>
    <dgm:cxn modelId="{CC98C24A-3DCB-46BA-9EBA-164C313AF43E}" type="presParOf" srcId="{D655DA8F-28BA-45EA-B289-F84120E23DF3}" destId="{830769EC-4634-4678-8DC1-DBEAEC70D1C0}" srcOrd="7" destOrd="0" presId="urn:microsoft.com/office/officeart/2008/layout/VerticalCurvedList"/>
    <dgm:cxn modelId="{1A1D42C6-BC90-428A-9F8A-15F63682ECAF}" type="presParOf" srcId="{D655DA8F-28BA-45EA-B289-F84120E23DF3}" destId="{648357AD-C2CB-4F0C-98D5-9B0123DC53FD}" srcOrd="8" destOrd="0" presId="urn:microsoft.com/office/officeart/2008/layout/VerticalCurvedList"/>
    <dgm:cxn modelId="{FFB05951-9015-43E3-9BE7-B3D218C59845}" type="presParOf" srcId="{648357AD-C2CB-4F0C-98D5-9B0123DC53FD}" destId="{20F969F2-1817-4797-902D-5199DC873957}" srcOrd="0" destOrd="0" presId="urn:microsoft.com/office/officeart/2008/layout/VerticalCurvedList"/>
    <dgm:cxn modelId="{E4B019DD-4381-4262-9D2F-CBF45EEB52E9}" type="presParOf" srcId="{D655DA8F-28BA-45EA-B289-F84120E23DF3}" destId="{31C4B90C-6FA0-4B4C-AC2C-A000FBF18418}" srcOrd="9" destOrd="0" presId="urn:microsoft.com/office/officeart/2008/layout/VerticalCurvedList"/>
    <dgm:cxn modelId="{E842129C-DD31-40E1-B81B-F35621CC6380}" type="presParOf" srcId="{D655DA8F-28BA-45EA-B289-F84120E23DF3}" destId="{CEB51B47-E53E-47D5-977F-14E21991F5DE}" srcOrd="10" destOrd="0" presId="urn:microsoft.com/office/officeart/2008/layout/VerticalCurvedList"/>
    <dgm:cxn modelId="{0CD7DAC5-3A2D-418B-ADA0-65902B79B756}" type="presParOf" srcId="{CEB51B47-E53E-47D5-977F-14E21991F5DE}" destId="{E662A828-3220-43AF-859C-61969A45734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5AF21-BB9B-42C6-9A30-D4CBFA2103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5082E80B-4547-458B-ACC7-C766AFFB3B5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l-PL" b="0" i="0" dirty="0"/>
            <a:t>Z pomocą CSS możemy wpływać na położenie elementów</a:t>
          </a:r>
        </a:p>
        <a:p>
          <a:pPr rtl="0">
            <a:lnSpc>
              <a:spcPct val="100000"/>
            </a:lnSpc>
          </a:pPr>
          <a:endParaRPr lang="pl-PL" noProof="0" dirty="0"/>
        </a:p>
      </dgm:t>
    </dgm:pt>
    <dgm:pt modelId="{DE992619-E383-495E-85A6-DC3474452460}" type="parTrans" cxnId="{6764A510-A2D8-4C88-9879-0D4D66E57307}">
      <dgm:prSet/>
      <dgm:spPr/>
      <dgm:t>
        <a:bodyPr rtlCol="0"/>
        <a:lstStyle/>
        <a:p>
          <a:pPr rtl="0"/>
          <a:endParaRPr lang="pl-PL" noProof="0" dirty="0"/>
        </a:p>
      </dgm:t>
    </dgm:pt>
    <dgm:pt modelId="{E433A251-169A-4F48-9790-F754E568FEB9}" type="sibTrans" cxnId="{6764A510-A2D8-4C88-9879-0D4D66E57307}">
      <dgm:prSet/>
      <dgm:spPr/>
      <dgm:t>
        <a:bodyPr rtlCol="0"/>
        <a:lstStyle/>
        <a:p>
          <a:pPr rtl="0"/>
          <a:endParaRPr lang="pl-PL" noProof="0" dirty="0"/>
        </a:p>
      </dgm:t>
    </dgm:pt>
    <dgm:pt modelId="{396C4200-08A5-45DC-AAEF-8E3251B92090}">
      <dgm:prSet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1100" b="0" i="0" dirty="0"/>
            <a:t>POZYCJA -Właściwość określa typ metody pozycjonowania używanej dla elementu</a:t>
          </a:r>
        </a:p>
        <a:p>
          <a:pPr rtl="0">
            <a:lnSpc>
              <a:spcPct val="100000"/>
            </a:lnSpc>
          </a:pPr>
          <a:r>
            <a:rPr lang="pl-PL" sz="1400" b="1" i="0" dirty="0" err="1">
              <a:solidFill>
                <a:srgbClr val="00C6BB"/>
              </a:solidFill>
            </a:rPr>
            <a:t>position</a:t>
          </a:r>
          <a:endParaRPr lang="pl-PL" sz="1400" b="1" noProof="0" dirty="0">
            <a:solidFill>
              <a:srgbClr val="00C6BB"/>
            </a:solidFill>
          </a:endParaRPr>
        </a:p>
      </dgm:t>
    </dgm:pt>
    <dgm:pt modelId="{14A74BC9-5CE9-459C-9D67-C30729B29559}" type="parTrans" cxnId="{B786376C-B5BE-4A64-8E3F-B5EF35EB15A0}">
      <dgm:prSet/>
      <dgm:spPr/>
      <dgm:t>
        <a:bodyPr rtlCol="0"/>
        <a:lstStyle/>
        <a:p>
          <a:pPr rtl="0"/>
          <a:endParaRPr lang="pl-PL" noProof="0" dirty="0"/>
        </a:p>
      </dgm:t>
    </dgm:pt>
    <dgm:pt modelId="{A4014E45-AC82-4713-95A7-A013000690D5}" type="sibTrans" cxnId="{B786376C-B5BE-4A64-8E3F-B5EF35EB15A0}">
      <dgm:prSet/>
      <dgm:spPr/>
      <dgm:t>
        <a:bodyPr rtlCol="0"/>
        <a:lstStyle/>
        <a:p>
          <a:pPr rtl="0"/>
          <a:endParaRPr lang="pl-PL" noProof="0" dirty="0"/>
        </a:p>
      </dgm:t>
    </dgm:pt>
    <dgm:pt modelId="{C0963CB8-DA1C-49E2-BE99-B2C094E00EC4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l-PL" b="0" i="0" dirty="0">
              <a:solidFill>
                <a:srgbClr val="24CABF"/>
              </a:solidFill>
            </a:rPr>
            <a:t>POSITION:</a:t>
          </a:r>
        </a:p>
        <a:p>
          <a:pPr rtl="0">
            <a:lnSpc>
              <a:spcPct val="100000"/>
            </a:lnSpc>
          </a:pPr>
          <a:r>
            <a:rPr lang="en-US" b="0" i="0" dirty="0"/>
            <a:t>Static</a:t>
          </a:r>
          <a:r>
            <a:rPr lang="pl-PL" b="0" i="0" dirty="0"/>
            <a:t> |</a:t>
          </a:r>
          <a:r>
            <a:rPr lang="en-US" b="0" i="0" dirty="0"/>
            <a:t> relative</a:t>
          </a:r>
          <a:r>
            <a:rPr lang="pl-PL" b="0" i="0" dirty="0"/>
            <a:t> |</a:t>
          </a:r>
          <a:r>
            <a:rPr lang="en-US" b="0" i="0" dirty="0"/>
            <a:t> fixed </a:t>
          </a:r>
          <a:r>
            <a:rPr lang="pl-PL" b="0" i="0" dirty="0"/>
            <a:t>| </a:t>
          </a:r>
          <a:r>
            <a:rPr lang="en-US" b="0" i="0" dirty="0"/>
            <a:t>absolute sticky</a:t>
          </a:r>
          <a:endParaRPr lang="pl-PL" noProof="0" dirty="0"/>
        </a:p>
      </dgm:t>
    </dgm:pt>
    <dgm:pt modelId="{DD34CD32-12C8-47B9-85FB-3EA980644D47}" type="parTrans" cxnId="{554E1623-BE21-4E32-B1A5-B966D1682944}">
      <dgm:prSet/>
      <dgm:spPr/>
      <dgm:t>
        <a:bodyPr rtlCol="0"/>
        <a:lstStyle/>
        <a:p>
          <a:pPr rtl="0"/>
          <a:endParaRPr lang="pl-PL" noProof="0" dirty="0"/>
        </a:p>
      </dgm:t>
    </dgm:pt>
    <dgm:pt modelId="{E6302700-0A7D-42E0-974D-473DA4E2A96F}" type="sibTrans" cxnId="{554E1623-BE21-4E32-B1A5-B966D1682944}">
      <dgm:prSet/>
      <dgm:spPr/>
      <dgm:t>
        <a:bodyPr rtlCol="0"/>
        <a:lstStyle/>
        <a:p>
          <a:pPr rtl="0"/>
          <a:endParaRPr lang="pl-PL" noProof="0" dirty="0"/>
        </a:p>
      </dgm:t>
    </dgm:pt>
    <dgm:pt modelId="{2271DD3C-C3E0-4DC8-B6A5-0A53CC3A2A02}" type="pres">
      <dgm:prSet presAssocID="{3025AF21-BB9B-42C6-9A30-D4CBFA210386}" presName="root" presStyleCnt="0">
        <dgm:presLayoutVars>
          <dgm:dir/>
          <dgm:resizeHandles val="exact"/>
        </dgm:presLayoutVars>
      </dgm:prSet>
      <dgm:spPr/>
    </dgm:pt>
    <dgm:pt modelId="{19C0D4CB-0BC3-4715-B1C0-92AF57BD15AB}" type="pres">
      <dgm:prSet presAssocID="{5082E80B-4547-458B-ACC7-C766AFFB3B5E}" presName="compNode" presStyleCnt="0"/>
      <dgm:spPr/>
    </dgm:pt>
    <dgm:pt modelId="{35212CD3-A844-456F-9910-E51FF00A9F9E}" type="pres">
      <dgm:prSet presAssocID="{5082E80B-4547-458B-ACC7-C766AFFB3B5E}" presName="iconRect" presStyleLbl="node1" presStyleIdx="0" presStyleCnt="3" custLinFactX="100000" custLinFactNeighborX="161111" custLinFactNeighborY="54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224CD099-3F19-4E48-AC20-240FB64D35DA}" type="pres">
      <dgm:prSet presAssocID="{5082E80B-4547-458B-ACC7-C766AFFB3B5E}" presName="spaceRect" presStyleCnt="0"/>
      <dgm:spPr/>
    </dgm:pt>
    <dgm:pt modelId="{9BC90299-D1AF-4E02-9703-41925A1CE414}" type="pres">
      <dgm:prSet presAssocID="{5082E80B-4547-458B-ACC7-C766AFFB3B5E}" presName="textRect" presStyleLbl="revTx" presStyleIdx="0" presStyleCnt="3">
        <dgm:presLayoutVars>
          <dgm:chMax val="1"/>
          <dgm:chPref val="1"/>
        </dgm:presLayoutVars>
      </dgm:prSet>
      <dgm:spPr/>
    </dgm:pt>
    <dgm:pt modelId="{D559B64D-022D-4195-B479-0DA48E7D271E}" type="pres">
      <dgm:prSet presAssocID="{E433A251-169A-4F48-9790-F754E568FEB9}" presName="sibTrans" presStyleCnt="0"/>
      <dgm:spPr/>
    </dgm:pt>
    <dgm:pt modelId="{3A2899D1-FD26-4141-BAC5-63643BA88A7A}" type="pres">
      <dgm:prSet presAssocID="{396C4200-08A5-45DC-AAEF-8E3251B92090}" presName="compNode" presStyleCnt="0"/>
      <dgm:spPr/>
    </dgm:pt>
    <dgm:pt modelId="{AC380912-0D51-4481-818F-70568D386B0B}" type="pres">
      <dgm:prSet presAssocID="{396C4200-08A5-45DC-AAEF-8E3251B92090}" presName="iconRect" presStyleLbl="node1" presStyleIdx="1" presStyleCnt="3" custLinFactX="-100000" custLinFactNeighborX="-155616" custLinFactNeighborY="545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422FB7-9400-45D9-94DB-7B18A76AE114}" type="pres">
      <dgm:prSet presAssocID="{396C4200-08A5-45DC-AAEF-8E3251B92090}" presName="spaceRect" presStyleCnt="0"/>
      <dgm:spPr/>
    </dgm:pt>
    <dgm:pt modelId="{24598F6F-2D98-4B0B-A2CF-7142DFF7193F}" type="pres">
      <dgm:prSet presAssocID="{396C4200-08A5-45DC-AAEF-8E3251B92090}" presName="textRect" presStyleLbl="revTx" presStyleIdx="1" presStyleCnt="3">
        <dgm:presLayoutVars>
          <dgm:chMax val="1"/>
          <dgm:chPref val="1"/>
        </dgm:presLayoutVars>
      </dgm:prSet>
      <dgm:spPr/>
    </dgm:pt>
    <dgm:pt modelId="{F45E5296-3765-408C-B021-462577F5158E}" type="pres">
      <dgm:prSet presAssocID="{A4014E45-AC82-4713-95A7-A013000690D5}" presName="sibTrans" presStyleCnt="0"/>
      <dgm:spPr/>
    </dgm:pt>
    <dgm:pt modelId="{85FC7852-7596-450C-9A5E-1C6E4CDCE0BD}" type="pres">
      <dgm:prSet presAssocID="{C0963CB8-DA1C-49E2-BE99-B2C094E00EC4}" presName="compNode" presStyleCnt="0"/>
      <dgm:spPr/>
    </dgm:pt>
    <dgm:pt modelId="{5E892DCE-2266-406B-AC03-97C581CB8208}" type="pres">
      <dgm:prSet presAssocID="{C0963CB8-DA1C-49E2-BE99-B2C094E00EC4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B19BFA82-9587-4C3A-82F7-DB5F121242B3}" type="pres">
      <dgm:prSet presAssocID="{C0963CB8-DA1C-49E2-BE99-B2C094E00EC4}" presName="spaceRect" presStyleCnt="0"/>
      <dgm:spPr/>
    </dgm:pt>
    <dgm:pt modelId="{77287F9E-5486-4F11-AFDA-E8518F6D86C4}" type="pres">
      <dgm:prSet presAssocID="{C0963CB8-DA1C-49E2-BE99-B2C094E00EC4}" presName="textRect" presStyleLbl="revTx" presStyleIdx="2" presStyleCnt="3" custScaleX="109033">
        <dgm:presLayoutVars>
          <dgm:chMax val="1"/>
          <dgm:chPref val="1"/>
        </dgm:presLayoutVars>
      </dgm:prSet>
      <dgm:spPr/>
    </dgm:pt>
  </dgm:ptLst>
  <dgm:cxnLst>
    <dgm:cxn modelId="{A7037008-2B79-4B4B-9033-57389541D386}" type="presOf" srcId="{5082E80B-4547-458B-ACC7-C766AFFB3B5E}" destId="{9BC90299-D1AF-4E02-9703-41925A1CE414}" srcOrd="0" destOrd="0" presId="urn:microsoft.com/office/officeart/2018/2/layout/IconLabelList"/>
    <dgm:cxn modelId="{6764A510-A2D8-4C88-9879-0D4D66E57307}" srcId="{3025AF21-BB9B-42C6-9A30-D4CBFA210386}" destId="{5082E80B-4547-458B-ACC7-C766AFFB3B5E}" srcOrd="0" destOrd="0" parTransId="{DE992619-E383-495E-85A6-DC3474452460}" sibTransId="{E433A251-169A-4F48-9790-F754E568FEB9}"/>
    <dgm:cxn modelId="{554E1623-BE21-4E32-B1A5-B966D1682944}" srcId="{3025AF21-BB9B-42C6-9A30-D4CBFA210386}" destId="{C0963CB8-DA1C-49E2-BE99-B2C094E00EC4}" srcOrd="2" destOrd="0" parTransId="{DD34CD32-12C8-47B9-85FB-3EA980644D47}" sibTransId="{E6302700-0A7D-42E0-974D-473DA4E2A96F}"/>
    <dgm:cxn modelId="{96C47833-8305-42FB-8EBA-9B973DA5D073}" type="presOf" srcId="{C0963CB8-DA1C-49E2-BE99-B2C094E00EC4}" destId="{77287F9E-5486-4F11-AFDA-E8518F6D86C4}" srcOrd="0" destOrd="0" presId="urn:microsoft.com/office/officeart/2018/2/layout/IconLabelList"/>
    <dgm:cxn modelId="{B786376C-B5BE-4A64-8E3F-B5EF35EB15A0}" srcId="{3025AF21-BB9B-42C6-9A30-D4CBFA210386}" destId="{396C4200-08A5-45DC-AAEF-8E3251B92090}" srcOrd="1" destOrd="0" parTransId="{14A74BC9-5CE9-459C-9D67-C30729B29559}" sibTransId="{A4014E45-AC82-4713-95A7-A013000690D5}"/>
    <dgm:cxn modelId="{C3C5799A-BBA6-4814-A3E3-2E9FD42E840C}" type="presOf" srcId="{3025AF21-BB9B-42C6-9A30-D4CBFA210386}" destId="{2271DD3C-C3E0-4DC8-B6A5-0A53CC3A2A02}" srcOrd="0" destOrd="0" presId="urn:microsoft.com/office/officeart/2018/2/layout/IconLabelList"/>
    <dgm:cxn modelId="{7B7502CE-D828-4947-9898-EF62DE5C3DAB}" type="presOf" srcId="{396C4200-08A5-45DC-AAEF-8E3251B92090}" destId="{24598F6F-2D98-4B0B-A2CF-7142DFF7193F}" srcOrd="0" destOrd="0" presId="urn:microsoft.com/office/officeart/2018/2/layout/IconLabelList"/>
    <dgm:cxn modelId="{A4FB87B4-E13B-4F88-B63A-B6245D8F53EF}" type="presParOf" srcId="{2271DD3C-C3E0-4DC8-B6A5-0A53CC3A2A02}" destId="{19C0D4CB-0BC3-4715-B1C0-92AF57BD15AB}" srcOrd="0" destOrd="0" presId="urn:microsoft.com/office/officeart/2018/2/layout/IconLabelList"/>
    <dgm:cxn modelId="{A23A73C2-3DE1-42C3-8995-ACF1B5882572}" type="presParOf" srcId="{19C0D4CB-0BC3-4715-B1C0-92AF57BD15AB}" destId="{35212CD3-A844-456F-9910-E51FF00A9F9E}" srcOrd="0" destOrd="0" presId="urn:microsoft.com/office/officeart/2018/2/layout/IconLabelList"/>
    <dgm:cxn modelId="{8A628D51-6634-4891-8AE1-5367E7870D3C}" type="presParOf" srcId="{19C0D4CB-0BC3-4715-B1C0-92AF57BD15AB}" destId="{224CD099-3F19-4E48-AC20-240FB64D35DA}" srcOrd="1" destOrd="0" presId="urn:microsoft.com/office/officeart/2018/2/layout/IconLabelList"/>
    <dgm:cxn modelId="{69E15120-D7D1-4B2D-A152-E36BB8E81B99}" type="presParOf" srcId="{19C0D4CB-0BC3-4715-B1C0-92AF57BD15AB}" destId="{9BC90299-D1AF-4E02-9703-41925A1CE414}" srcOrd="2" destOrd="0" presId="urn:microsoft.com/office/officeart/2018/2/layout/IconLabelList"/>
    <dgm:cxn modelId="{679C146C-09A4-4A25-9375-D8215565A4CA}" type="presParOf" srcId="{2271DD3C-C3E0-4DC8-B6A5-0A53CC3A2A02}" destId="{D559B64D-022D-4195-B479-0DA48E7D271E}" srcOrd="1" destOrd="0" presId="urn:microsoft.com/office/officeart/2018/2/layout/IconLabelList"/>
    <dgm:cxn modelId="{1A119CDC-F13C-4F66-976C-9A6DB76DB721}" type="presParOf" srcId="{2271DD3C-C3E0-4DC8-B6A5-0A53CC3A2A02}" destId="{3A2899D1-FD26-4141-BAC5-63643BA88A7A}" srcOrd="2" destOrd="0" presId="urn:microsoft.com/office/officeart/2018/2/layout/IconLabelList"/>
    <dgm:cxn modelId="{1818368E-0C6B-4FE1-929A-5B0EE9B0E1A5}" type="presParOf" srcId="{3A2899D1-FD26-4141-BAC5-63643BA88A7A}" destId="{AC380912-0D51-4481-818F-70568D386B0B}" srcOrd="0" destOrd="0" presId="urn:microsoft.com/office/officeart/2018/2/layout/IconLabelList"/>
    <dgm:cxn modelId="{ADCE566C-6738-49BE-8059-01A52E7BE47E}" type="presParOf" srcId="{3A2899D1-FD26-4141-BAC5-63643BA88A7A}" destId="{06422FB7-9400-45D9-94DB-7B18A76AE114}" srcOrd="1" destOrd="0" presId="urn:microsoft.com/office/officeart/2018/2/layout/IconLabelList"/>
    <dgm:cxn modelId="{1899E254-D271-4F4D-9CA4-FF2F41E1DCF9}" type="presParOf" srcId="{3A2899D1-FD26-4141-BAC5-63643BA88A7A}" destId="{24598F6F-2D98-4B0B-A2CF-7142DFF7193F}" srcOrd="2" destOrd="0" presId="urn:microsoft.com/office/officeart/2018/2/layout/IconLabelList"/>
    <dgm:cxn modelId="{37C4FB8B-54E7-4095-8E55-3A4925F7EB0C}" type="presParOf" srcId="{2271DD3C-C3E0-4DC8-B6A5-0A53CC3A2A02}" destId="{F45E5296-3765-408C-B021-462577F5158E}" srcOrd="3" destOrd="0" presId="urn:microsoft.com/office/officeart/2018/2/layout/IconLabelList"/>
    <dgm:cxn modelId="{6F90FAB2-A10A-4491-B8AF-CF6115D7C084}" type="presParOf" srcId="{2271DD3C-C3E0-4DC8-B6A5-0A53CC3A2A02}" destId="{85FC7852-7596-450C-9A5E-1C6E4CDCE0BD}" srcOrd="4" destOrd="0" presId="urn:microsoft.com/office/officeart/2018/2/layout/IconLabelList"/>
    <dgm:cxn modelId="{F44E5D7C-5D9F-48AA-B4E8-834C2DEF1F4D}" type="presParOf" srcId="{85FC7852-7596-450C-9A5E-1C6E4CDCE0BD}" destId="{5E892DCE-2266-406B-AC03-97C581CB8208}" srcOrd="0" destOrd="0" presId="urn:microsoft.com/office/officeart/2018/2/layout/IconLabelList"/>
    <dgm:cxn modelId="{362B09B3-A1AD-4A7F-834F-FC1EEA08A23B}" type="presParOf" srcId="{85FC7852-7596-450C-9A5E-1C6E4CDCE0BD}" destId="{B19BFA82-9587-4C3A-82F7-DB5F121242B3}" srcOrd="1" destOrd="0" presId="urn:microsoft.com/office/officeart/2018/2/layout/IconLabelList"/>
    <dgm:cxn modelId="{0B0F49EA-F9F2-4F08-BC0B-3B8EAEA7957D}" type="presParOf" srcId="{85FC7852-7596-450C-9A5E-1C6E4CDCE0BD}" destId="{77287F9E-5486-4F11-AFDA-E8518F6D86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9BB12-A281-423C-AB15-9C1AD3DE4DFC}">
      <dsp:nvSpPr>
        <dsp:cNvPr id="0" name=""/>
        <dsp:cNvSpPr/>
      </dsp:nvSpPr>
      <dsp:spPr>
        <a:xfrm>
          <a:off x="-3920355" y="-601945"/>
          <a:ext cx="4672176" cy="4672176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9A2A8-A5B8-4CAF-A894-DCA05C4B21FE}">
      <dsp:nvSpPr>
        <dsp:cNvPr id="0" name=""/>
        <dsp:cNvSpPr/>
      </dsp:nvSpPr>
      <dsp:spPr>
        <a:xfrm>
          <a:off x="329490" y="216698"/>
          <a:ext cx="4452763" cy="433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2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Informacje wstępne</a:t>
          </a:r>
        </a:p>
      </dsp:txBody>
      <dsp:txXfrm>
        <a:off x="329490" y="216698"/>
        <a:ext cx="4452763" cy="433674"/>
      </dsp:txXfrm>
    </dsp:sp>
    <dsp:sp modelId="{F2C42A57-7B7E-484B-BB16-EC192A36B554}">
      <dsp:nvSpPr>
        <dsp:cNvPr id="0" name=""/>
        <dsp:cNvSpPr/>
      </dsp:nvSpPr>
      <dsp:spPr>
        <a:xfrm>
          <a:off x="58444" y="162489"/>
          <a:ext cx="542093" cy="542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5536A-55BF-42E2-8675-80709C56D1AF}">
      <dsp:nvSpPr>
        <dsp:cNvPr id="0" name=""/>
        <dsp:cNvSpPr/>
      </dsp:nvSpPr>
      <dsp:spPr>
        <a:xfrm>
          <a:off x="640249" y="867002"/>
          <a:ext cx="4142005" cy="433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2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Rodzaje pozycji</a:t>
          </a:r>
        </a:p>
      </dsp:txBody>
      <dsp:txXfrm>
        <a:off x="640249" y="867002"/>
        <a:ext cx="4142005" cy="433674"/>
      </dsp:txXfrm>
    </dsp:sp>
    <dsp:sp modelId="{93514B65-D044-4CA5-8EEC-2FDC2C08FFF8}">
      <dsp:nvSpPr>
        <dsp:cNvPr id="0" name=""/>
        <dsp:cNvSpPr/>
      </dsp:nvSpPr>
      <dsp:spPr>
        <a:xfrm>
          <a:off x="369202" y="812792"/>
          <a:ext cx="542093" cy="542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8F8C4-C0B2-4707-9AC1-54B83201E900}">
      <dsp:nvSpPr>
        <dsp:cNvPr id="0" name=""/>
        <dsp:cNvSpPr/>
      </dsp:nvSpPr>
      <dsp:spPr>
        <a:xfrm>
          <a:off x="735626" y="1517305"/>
          <a:ext cx="4046627" cy="433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2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Właściwości ustawiające</a:t>
          </a:r>
        </a:p>
      </dsp:txBody>
      <dsp:txXfrm>
        <a:off x="735626" y="1517305"/>
        <a:ext cx="4046627" cy="433674"/>
      </dsp:txXfrm>
    </dsp:sp>
    <dsp:sp modelId="{D2371A8D-E210-4249-BD9C-3C1231F7C6A1}">
      <dsp:nvSpPr>
        <dsp:cNvPr id="0" name=""/>
        <dsp:cNvSpPr/>
      </dsp:nvSpPr>
      <dsp:spPr>
        <a:xfrm>
          <a:off x="464580" y="1463096"/>
          <a:ext cx="542093" cy="542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769EC-4634-4678-8DC1-DBEAEC70D1C0}">
      <dsp:nvSpPr>
        <dsp:cNvPr id="0" name=""/>
        <dsp:cNvSpPr/>
      </dsp:nvSpPr>
      <dsp:spPr>
        <a:xfrm>
          <a:off x="640249" y="2167609"/>
          <a:ext cx="4142005" cy="433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2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Przykłady i ćwiczenia</a:t>
          </a:r>
        </a:p>
      </dsp:txBody>
      <dsp:txXfrm>
        <a:off x="640249" y="2167609"/>
        <a:ext cx="4142005" cy="433674"/>
      </dsp:txXfrm>
    </dsp:sp>
    <dsp:sp modelId="{20F969F2-1817-4797-902D-5199DC873957}">
      <dsp:nvSpPr>
        <dsp:cNvPr id="0" name=""/>
        <dsp:cNvSpPr/>
      </dsp:nvSpPr>
      <dsp:spPr>
        <a:xfrm>
          <a:off x="369202" y="2113400"/>
          <a:ext cx="542093" cy="542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4B90C-6FA0-4B4C-AC2C-A000FBF18418}">
      <dsp:nvSpPr>
        <dsp:cNvPr id="0" name=""/>
        <dsp:cNvSpPr/>
      </dsp:nvSpPr>
      <dsp:spPr>
        <a:xfrm>
          <a:off x="329490" y="2817913"/>
          <a:ext cx="4452763" cy="433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22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Podsumowanie</a:t>
          </a:r>
        </a:p>
      </dsp:txBody>
      <dsp:txXfrm>
        <a:off x="329490" y="2817913"/>
        <a:ext cx="4452763" cy="433674"/>
      </dsp:txXfrm>
    </dsp:sp>
    <dsp:sp modelId="{E662A828-3220-43AF-859C-61969A45734D}">
      <dsp:nvSpPr>
        <dsp:cNvPr id="0" name=""/>
        <dsp:cNvSpPr/>
      </dsp:nvSpPr>
      <dsp:spPr>
        <a:xfrm>
          <a:off x="58444" y="2763703"/>
          <a:ext cx="542093" cy="542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12CD3-A844-456F-9910-E51FF00A9F9E}">
      <dsp:nvSpPr>
        <dsp:cNvPr id="0" name=""/>
        <dsp:cNvSpPr/>
      </dsp:nvSpPr>
      <dsp:spPr>
        <a:xfrm>
          <a:off x="4494933" y="563670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0299-D1AF-4E02-9703-41925A1CE414}">
      <dsp:nvSpPr>
        <dsp:cNvPr id="0" name=""/>
        <dsp:cNvSpPr/>
      </dsp:nvSpPr>
      <dsp:spPr>
        <a:xfrm>
          <a:off x="298326" y="2152090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0" i="0" kern="1200" dirty="0"/>
            <a:t>Z pomocą CSS możemy wpływać na położenie elementów</a:t>
          </a:r>
        </a:p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300" kern="1200" noProof="0" dirty="0"/>
        </a:p>
      </dsp:txBody>
      <dsp:txXfrm>
        <a:off x="298326" y="2152090"/>
        <a:ext cx="2894212" cy="720000"/>
      </dsp:txXfrm>
    </dsp:sp>
    <dsp:sp modelId="{AC380912-0D51-4481-818F-70568D386B0B}">
      <dsp:nvSpPr>
        <dsp:cNvPr id="0" name=""/>
        <dsp:cNvSpPr/>
      </dsp:nvSpPr>
      <dsp:spPr>
        <a:xfrm>
          <a:off x="1165803" y="563670"/>
          <a:ext cx="1302395" cy="13023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98F6F-2D98-4B0B-A2CF-7142DFF7193F}">
      <dsp:nvSpPr>
        <dsp:cNvPr id="0" name=""/>
        <dsp:cNvSpPr/>
      </dsp:nvSpPr>
      <dsp:spPr>
        <a:xfrm>
          <a:off x="3699026" y="2152090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i="0" kern="1200" dirty="0"/>
            <a:t>POZYCJA -Właściwość określa typ metody pozycjonowania używanej dla elementu</a:t>
          </a:r>
        </a:p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i="0" kern="1200" dirty="0" err="1">
              <a:solidFill>
                <a:srgbClr val="00C6BB"/>
              </a:solidFill>
            </a:rPr>
            <a:t>position</a:t>
          </a:r>
          <a:endParaRPr lang="pl-PL" sz="1400" b="1" kern="1200" noProof="0" dirty="0">
            <a:solidFill>
              <a:srgbClr val="00C6BB"/>
            </a:solidFill>
          </a:endParaRPr>
        </a:p>
      </dsp:txBody>
      <dsp:txXfrm>
        <a:off x="3699026" y="2152090"/>
        <a:ext cx="2894212" cy="720000"/>
      </dsp:txXfrm>
    </dsp:sp>
    <dsp:sp modelId="{5E892DCE-2266-406B-AC03-97C581CB8208}">
      <dsp:nvSpPr>
        <dsp:cNvPr id="0" name=""/>
        <dsp:cNvSpPr/>
      </dsp:nvSpPr>
      <dsp:spPr>
        <a:xfrm>
          <a:off x="8026351" y="492650"/>
          <a:ext cx="1302395" cy="13023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7F9E-5486-4F11-AFDA-E8518F6D86C4}">
      <dsp:nvSpPr>
        <dsp:cNvPr id="0" name=""/>
        <dsp:cNvSpPr/>
      </dsp:nvSpPr>
      <dsp:spPr>
        <a:xfrm>
          <a:off x="7099726" y="2152090"/>
          <a:ext cx="3155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b="0" i="0" kern="1200" dirty="0">
              <a:solidFill>
                <a:srgbClr val="24CABF"/>
              </a:solidFill>
            </a:rPr>
            <a:t>POSITION:</a:t>
          </a:r>
        </a:p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Static</a:t>
          </a:r>
          <a:r>
            <a:rPr lang="pl-PL" sz="1300" b="0" i="0" kern="1200" dirty="0"/>
            <a:t> |</a:t>
          </a:r>
          <a:r>
            <a:rPr lang="en-US" sz="1300" b="0" i="0" kern="1200" dirty="0"/>
            <a:t> relative</a:t>
          </a:r>
          <a:r>
            <a:rPr lang="pl-PL" sz="1300" b="0" i="0" kern="1200" dirty="0"/>
            <a:t> |</a:t>
          </a:r>
          <a:r>
            <a:rPr lang="en-US" sz="1300" b="0" i="0" kern="1200" dirty="0"/>
            <a:t> fixed </a:t>
          </a:r>
          <a:r>
            <a:rPr lang="pl-PL" sz="1300" b="0" i="0" kern="1200" dirty="0"/>
            <a:t>| </a:t>
          </a:r>
          <a:r>
            <a:rPr lang="en-US" sz="1300" b="0" i="0" kern="1200" dirty="0"/>
            <a:t>absolute sticky</a:t>
          </a:r>
          <a:endParaRPr lang="pl-PL" sz="1300" kern="1200" noProof="0" dirty="0"/>
        </a:p>
      </dsp:txBody>
      <dsp:txXfrm>
        <a:off x="7099726" y="2152090"/>
        <a:ext cx="315564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ikon z etykietami"/>
  <dgm:desc val="Umożliwia pokazanie niesekwencyjnych lub pogrupowanych fragmentów informacji, którym towarzyszą powiązane elementy wizualne. Sprawdza się najlepiej w przypadku ikon lub małych obrazów z krótkimi podpisam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F7AC51-2D88-40E9-916F-FFCB424C87E0}" type="datetime1">
              <a:rPr lang="pl-PL" smtClean="0"/>
              <a:t>24.11.2020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D708-A28A-4B6C-AFB5-552E0B3F0331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16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77CDD9C-9CF9-496A-A01C-20A230D11E3F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5" name="Obraz — symbol zastępczy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3AF7F5-03F0-4906-AC05-A197900151CF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Tekst — symbol zastępczy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 rtl="0">
              <a:buFontTx/>
              <a:buNone/>
              <a:defRPr/>
            </a:lvl1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58C0CA-4561-498C-B3F1-223A5724CF11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olny kształt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ytuł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D839A9E-44B5-4896-9D1B-4A6F5BCE8C7D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BD13C3-E217-4FEF-A9CC-0D015CA9EA25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D01FF2-038C-4626-87CA-A2D8987A2CFB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6F5D5F-0153-407D-86F6-DC5565B20953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olny kształt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DDF32D-0916-4AB2-BFD3-5B20793F0A42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D772FC-048F-4B5B-A1E8-A5001B1CF24C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8A1C08-30A5-4210-BA20-456ACE97120C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olny kształt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6020C4-226D-4496-A7CB-4F8F6020EC6F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1B903B-8CB4-4F04-AE92-C5BF1B0676C1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CEF679-3D4F-40C0-AA88-67F73943ED4F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9" name="Obraz — symbol zastępczy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>
            <a:lvl1pPr>
              <a:defRPr/>
            </a:lvl1pPr>
          </a:lstStyle>
          <a:p>
            <a:fld id="{C1E2E1D0-A21B-4E42-A08B-21082780C6AA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CE7D65-7CDE-4F57-8DC6-72AEBA927D2A}" type="datetime1">
              <a:rPr lang="pl-PL" smtClean="0"/>
              <a:pPr/>
              <a:t>24.11.2020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arsc-wiedzy.ml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rostokąt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 useBgFill="1">
        <p:nvSpPr>
          <p:cNvPr id="24" name="Dowolny kształt: Kształt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pl-PL" sz="7200" dirty="0"/>
              <a:t>CSS #1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8442" y="1438183"/>
            <a:ext cx="6563557" cy="4386900"/>
          </a:xfrm>
          <a:effectLst/>
        </p:spPr>
        <p:txBody>
          <a:bodyPr rtlCol="0" anchor="ctr">
            <a:normAutofit/>
          </a:bodyPr>
          <a:lstStyle/>
          <a:p>
            <a:r>
              <a:rPr lang="pl-PL" sz="6000" dirty="0"/>
              <a:t>Pozycjonowanie elementów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A02CEC3-3280-4DFA-A633-B35C415A94B9}"/>
              </a:ext>
            </a:extLst>
          </p:cNvPr>
          <p:cNvSpPr txBox="1"/>
          <p:nvPr/>
        </p:nvSpPr>
        <p:spPr>
          <a:xfrm>
            <a:off x="8650224" y="4576426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Autor: Filip Szumowski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52201F7-887B-4B84-8E2C-072F5F9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Pozycja absolutna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3448FBF-43C3-444D-A719-0CE4BAD2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847111-F073-461B-A96C-8AC3117C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5281271" cy="3109913"/>
          </a:xfrm>
        </p:spPr>
        <p:txBody>
          <a:bodyPr/>
          <a:lstStyle/>
          <a:p>
            <a:r>
              <a:rPr lang="pl-PL" dirty="0"/>
              <a:t>układem odniesienia w tym przypadku staje się lewy górny narożnik przeglądarki,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029BF147-1C20-4CC9-8D57-4ED0A5D0C778}"/>
              </a:ext>
            </a:extLst>
          </p:cNvPr>
          <p:cNvSpPr txBox="1"/>
          <p:nvPr/>
        </p:nvSpPr>
        <p:spPr>
          <a:xfrm>
            <a:off x="6510528" y="3922204"/>
            <a:ext cx="5123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.pozycje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D5A23A5-1DF6-43BD-B258-DB94FF94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41" y="4120006"/>
            <a:ext cx="4432364" cy="253183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EAB33B5-CAA0-4044-B307-D5ECC6131053}"/>
              </a:ext>
            </a:extLst>
          </p:cNvPr>
          <p:cNvSpPr txBox="1"/>
          <p:nvPr/>
        </p:nvSpPr>
        <p:spPr>
          <a:xfrm>
            <a:off x="6428232" y="2289472"/>
            <a:ext cx="5763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UWAGA! </a:t>
            </a:r>
            <a:r>
              <a:rPr lang="pl-PL" dirty="0"/>
              <a:t>zobacz co się stanie jeśli element pozycjonowany </a:t>
            </a:r>
            <a:r>
              <a:rPr lang="pl-PL" u="sng" dirty="0"/>
              <a:t>absolutnie</a:t>
            </a:r>
            <a:r>
              <a:rPr lang="pl-PL" dirty="0"/>
              <a:t> znajduje się wewnątrz pojemnika pozycjonowanego </a:t>
            </a:r>
            <a:r>
              <a:rPr lang="pl-PL" u="sng" dirty="0"/>
              <a:t>relatywnie</a:t>
            </a:r>
          </a:p>
        </p:txBody>
      </p:sp>
    </p:spTree>
    <p:extLst>
      <p:ext uri="{BB962C8B-B14F-4D97-AF65-F5344CB8AC3E}">
        <p14:creationId xmlns:p14="http://schemas.microsoft.com/office/powerpoint/2010/main" val="280922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52201F7-887B-4B84-8E2C-072F5F9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Pozycja </a:t>
            </a:r>
            <a:r>
              <a:rPr lang="pl-PL" dirty="0" err="1"/>
              <a:t>fixed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3448FBF-43C3-444D-A719-0CE4BAD2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847111-F073-461B-A96C-8AC3117C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5281271" cy="3109913"/>
          </a:xfrm>
        </p:spPr>
        <p:txBody>
          <a:bodyPr/>
          <a:lstStyle/>
          <a:p>
            <a:r>
              <a:rPr lang="pl-PL" dirty="0"/>
              <a:t>Jest bardzo podobne do </a:t>
            </a:r>
            <a:r>
              <a:rPr lang="pl-PL" dirty="0" err="1"/>
              <a:t>absolute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029BF147-1C20-4CC9-8D57-4ED0A5D0C778}"/>
              </a:ext>
            </a:extLst>
          </p:cNvPr>
          <p:cNvSpPr txBox="1"/>
          <p:nvPr/>
        </p:nvSpPr>
        <p:spPr>
          <a:xfrm>
            <a:off x="6510528" y="3922204"/>
            <a:ext cx="5123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.pozycje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D5A23A5-1DF6-43BD-B258-DB94FF94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41" y="4120006"/>
            <a:ext cx="4432364" cy="253183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EAB33B5-CAA0-4044-B307-D5ECC6131053}"/>
              </a:ext>
            </a:extLst>
          </p:cNvPr>
          <p:cNvSpPr txBox="1"/>
          <p:nvPr/>
        </p:nvSpPr>
        <p:spPr>
          <a:xfrm>
            <a:off x="6428232" y="2289472"/>
            <a:ext cx="5763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UWAGA! </a:t>
            </a:r>
            <a:r>
              <a:rPr lang="pl-PL" dirty="0"/>
              <a:t>Różnica w tym przypadku polega na tym, że pozycja utrzymuje się także przy przewijaniu strony. [czyli pozostaje zawsze w tym samym miejscu.</a:t>
            </a:r>
            <a:endParaRPr lang="pl-PL" strike="sngStrike" dirty="0"/>
          </a:p>
        </p:txBody>
      </p:sp>
    </p:spTree>
    <p:extLst>
      <p:ext uri="{BB962C8B-B14F-4D97-AF65-F5344CB8AC3E}">
        <p14:creationId xmlns:p14="http://schemas.microsoft.com/office/powerpoint/2010/main" val="870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52201F7-887B-4B84-8E2C-072F5F9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Pozycja </a:t>
            </a:r>
            <a:r>
              <a:rPr lang="pl-PL" dirty="0" err="1"/>
              <a:t>sticky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3448FBF-43C3-444D-A719-0CE4BAD2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847111-F073-461B-A96C-8AC3117C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5281271" cy="3109913"/>
          </a:xfrm>
        </p:spPr>
        <p:txBody>
          <a:bodyPr/>
          <a:lstStyle/>
          <a:p>
            <a:r>
              <a:rPr lang="pl-PL" dirty="0"/>
              <a:t>Jest przyklejone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029BF147-1C20-4CC9-8D57-4ED0A5D0C778}"/>
              </a:ext>
            </a:extLst>
          </p:cNvPr>
          <p:cNvSpPr txBox="1"/>
          <p:nvPr/>
        </p:nvSpPr>
        <p:spPr>
          <a:xfrm>
            <a:off x="6519406" y="3565279"/>
            <a:ext cx="5123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.pozycje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65701DC-C15B-4BED-9B4B-9A2C832A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305071"/>
            <a:ext cx="5189857" cy="31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B0848B0-0790-401A-9D68-94C8DF17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800" dirty="0"/>
              <a:t>Pozycjonowanie elementów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DF4C2007-A26D-47D5-A6B0-6B786E2C8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/>
              <a:t>Właściwości „ustawiające”</a:t>
            </a:r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16EEA0B-1101-4470-B17B-209EEAE6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409" y="3161519"/>
            <a:ext cx="1784303" cy="25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58EA7D-3268-44E6-AFE0-C19C9BE0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ustawiające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DBD58F-DE42-43AF-85FA-3FE2A27E8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Właściwości ustawiające to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DD721F-DC07-4C89-998C-5460C82C0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Top</a:t>
            </a:r>
          </a:p>
          <a:p>
            <a:r>
              <a:rPr lang="pl-PL" dirty="0" err="1"/>
              <a:t>right</a:t>
            </a:r>
            <a:endParaRPr lang="pl-PL" dirty="0"/>
          </a:p>
          <a:p>
            <a:r>
              <a:rPr lang="pl-PL" dirty="0" err="1"/>
              <a:t>Bottom</a:t>
            </a:r>
            <a:endParaRPr lang="pl-PL" dirty="0"/>
          </a:p>
          <a:p>
            <a:r>
              <a:rPr lang="pl-PL" dirty="0" err="1"/>
              <a:t>left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F8CF660-338A-4E90-9A2E-CB66A2E6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5512135-EEDF-4E15-879F-0E28288DA4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E0C3329-88B2-4C59-9C98-0959A3FB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6" y="2751137"/>
            <a:ext cx="3505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58EA7D-3268-44E6-AFE0-C19C9BE0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ustawiające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DBD58F-DE42-43AF-85FA-3FE2A27E8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Właściwości ustawiające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DD721F-DC07-4C89-998C-5460C82C0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top</a:t>
            </a:r>
          </a:p>
          <a:p>
            <a:r>
              <a:rPr lang="pl-PL" dirty="0" err="1"/>
              <a:t>right</a:t>
            </a:r>
            <a:endParaRPr lang="pl-PL" dirty="0"/>
          </a:p>
          <a:p>
            <a:r>
              <a:rPr lang="pl-PL" dirty="0" err="1"/>
              <a:t>bottom</a:t>
            </a:r>
            <a:endParaRPr lang="pl-PL" dirty="0"/>
          </a:p>
          <a:p>
            <a:r>
              <a:rPr lang="pl-PL" dirty="0" err="1"/>
              <a:t>left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F8CF660-338A-4E90-9A2E-CB66A2E6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Przykładowe jednostki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5512135-EEDF-4E15-879F-0E28288DA4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pl-PL" dirty="0" err="1"/>
              <a:t>px</a:t>
            </a:r>
            <a:endParaRPr lang="pl-PL" dirty="0"/>
          </a:p>
          <a:p>
            <a:pPr algn="ctr"/>
            <a:r>
              <a:rPr lang="pl-PL" dirty="0"/>
              <a:t>em</a:t>
            </a:r>
          </a:p>
          <a:p>
            <a:pPr algn="ctr"/>
            <a:r>
              <a:rPr lang="pl-PL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362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B0848B0-0790-401A-9D68-94C8DF17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800" dirty="0"/>
              <a:t>Pozycjonowanie elementów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DF4C2007-A26D-47D5-A6B0-6B786E2C8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dirty="0"/>
              <a:t>Przykłady i ćwiczenia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16EEA0B-1101-4470-B17B-209EEAE6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409" y="3161519"/>
            <a:ext cx="1784303" cy="25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C379DD-08F6-4148-89F6-2AE61AC0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i ćwiczenia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C36A06E-7D53-481A-B716-ACD58EDDE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 prezentacji załączam pliki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7AF7D7-724A-4FA0-8E6D-747096486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Index.html</a:t>
            </a:r>
          </a:p>
          <a:p>
            <a:r>
              <a:rPr lang="pl-PL" dirty="0"/>
              <a:t>Main.css</a:t>
            </a:r>
          </a:p>
          <a:p>
            <a:r>
              <a:rPr lang="pl-PL" dirty="0"/>
              <a:t>A.png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9BAD5CE-B973-40E9-A227-7E19EA89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Sprawdź się w ćwiczeniach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F1AAD58-0F19-45AA-9CA1-75435ED8E9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Przetestuj każdy sposób </a:t>
            </a:r>
            <a:r>
              <a:rPr lang="pl-PL" dirty="0" err="1"/>
              <a:t>position</a:t>
            </a:r>
            <a:endParaRPr lang="pl-PL" dirty="0"/>
          </a:p>
          <a:p>
            <a:r>
              <a:rPr lang="pl-PL" dirty="0"/>
              <a:t>Sprawdź jak to działa modyfikując stronę</a:t>
            </a:r>
          </a:p>
          <a:p>
            <a:r>
              <a:rPr lang="pl-PL" dirty="0"/>
              <a:t>[np. zmieniając wartości]</a:t>
            </a:r>
          </a:p>
        </p:txBody>
      </p:sp>
      <p:sp>
        <p:nvSpPr>
          <p:cNvPr id="8" name="Schemat blokowy: proces alternatywny 7">
            <a:hlinkClick r:id="rId2" action="ppaction://hlinksldjump"/>
            <a:extLst>
              <a:ext uri="{FF2B5EF4-FFF2-40B4-BE49-F238E27FC236}">
                <a16:creationId xmlns:a16="http://schemas.microsoft.com/office/drawing/2014/main" id="{B4F1D904-72BA-4869-BC09-44DD4E7D13DF}"/>
              </a:ext>
            </a:extLst>
          </p:cNvPr>
          <p:cNvSpPr/>
          <p:nvPr/>
        </p:nvSpPr>
        <p:spPr>
          <a:xfrm>
            <a:off x="810000" y="4225772"/>
            <a:ext cx="3684233" cy="7634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OTWÓRZ PLIK INDEX.HTML</a:t>
            </a:r>
          </a:p>
        </p:txBody>
      </p:sp>
    </p:spTree>
    <p:extLst>
      <p:ext uri="{BB962C8B-B14F-4D97-AF65-F5344CB8AC3E}">
        <p14:creationId xmlns:p14="http://schemas.microsoft.com/office/powerpoint/2010/main" val="2178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983C9-3926-4DC9-B403-673FCC2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Oto przykład mojej strony na której zastosowałem właściwość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827133A-E400-4756-B356-34C9CE462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dirty="0"/>
              <a:t>Zobacz demo -&gt;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145F564-B230-4FE5-B340-CE30C55B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8EB23F2-1627-49A3-AD2C-C506EA85D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174875"/>
            <a:ext cx="5194583" cy="3109913"/>
          </a:xfrm>
        </p:spPr>
        <p:txBody>
          <a:bodyPr>
            <a:normAutofit fontScale="25000" lnSpcReduction="20000"/>
          </a:bodyPr>
          <a:lstStyle/>
          <a:p>
            <a:r>
              <a:rPr lang="pl-PL" sz="4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4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/*karta*/</a:t>
            </a:r>
            <a:endParaRPr lang="pl-PL" sz="4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4200" b="1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1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4200" b="1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1" u="sng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l-PL" sz="4200" b="1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pl-PL" sz="4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-style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preserve-3d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transform-origin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4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pl-PL" sz="4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-in-out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4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4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4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4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l-PL" sz="4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__face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l-PL" sz="4200" b="1" u="sng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4200" b="1" u="sng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pl-PL" sz="4200" b="1" u="sng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sz="4200" b="1" u="sng" dirty="0" err="1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pl-PL" sz="4200" b="1" u="sng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sz="4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4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42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pl-PL" sz="4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09F96361-DC61-45C4-AB9D-E2243D1258DD}"/>
              </a:ext>
            </a:extLst>
          </p:cNvPr>
          <p:cNvCxnSpPr>
            <a:cxnSpLocks/>
          </p:cNvCxnSpPr>
          <p:nvPr/>
        </p:nvCxnSpPr>
        <p:spPr>
          <a:xfrm>
            <a:off x="4039340" y="4860665"/>
            <a:ext cx="2814221" cy="40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Symbol zastępczy zawartości 21">
            <a:hlinkClick r:id="rId2"/>
            <a:extLst>
              <a:ext uri="{FF2B5EF4-FFF2-40B4-BE49-F238E27FC236}">
                <a16:creationId xmlns:a16="http://schemas.microsoft.com/office/drawing/2014/main" id="{BD958278-EA81-4160-850B-10C369428A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7243" y="2751138"/>
            <a:ext cx="5163826" cy="3109912"/>
          </a:xfrm>
        </p:spPr>
      </p:pic>
      <p:sp>
        <p:nvSpPr>
          <p:cNvPr id="23" name="Schemat blokowy: proces alternatywny 22">
            <a:extLst>
              <a:ext uri="{FF2B5EF4-FFF2-40B4-BE49-F238E27FC236}">
                <a16:creationId xmlns:a16="http://schemas.microsoft.com/office/drawing/2014/main" id="{041D60B6-EFF7-4B58-BB2F-A879301D9B36}"/>
              </a:ext>
            </a:extLst>
          </p:cNvPr>
          <p:cNvSpPr/>
          <p:nvPr/>
        </p:nvSpPr>
        <p:spPr>
          <a:xfrm>
            <a:off x="2974018" y="2371186"/>
            <a:ext cx="1676653" cy="3799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hlinkClick r:id="rId2"/>
              </a:rPr>
              <a:t>TUTAJ</a:t>
            </a:r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59883FE-4126-4617-811B-B4343CC66B45}"/>
              </a:ext>
            </a:extLst>
          </p:cNvPr>
          <p:cNvSpPr txBox="1"/>
          <p:nvPr/>
        </p:nvSpPr>
        <p:spPr>
          <a:xfrm>
            <a:off x="876250" y="5989348"/>
            <a:ext cx="521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UWAGA! Nie korzystaj z 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2691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B0848B0-0790-401A-9D68-94C8DF17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800" dirty="0"/>
              <a:t>Pozycjonowanie elementów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DF4C2007-A26D-47D5-A6B0-6B786E2C8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l-PL" dirty="0"/>
              <a:t>Podsumowanie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16EEA0B-1101-4470-B17B-209EEAE6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409" y="3161519"/>
            <a:ext cx="1784303" cy="25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3E2D83-C669-48D9-9B7D-1C5A0674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Słowem wstępu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AEFB89-7930-4AC0-B5C0-0A229CDD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7986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Witaj Widzu, podzieliłem tą prezentację na kilka części, więc możesz przejść od razu do tej, która cię interesuje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652B57E-0207-40F6-8B7F-EC1BD4C31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315819"/>
              </p:ext>
            </p:extLst>
          </p:nvPr>
        </p:nvGraphicFramePr>
        <p:xfrm>
          <a:off x="0" y="3243410"/>
          <a:ext cx="4828032" cy="346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82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39273E-178D-4164-93D4-EFF97DF9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C4495C5-18DF-4095-8275-AD3360DFA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ZAPAMIĘTAJ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136A25C-B144-4BC1-A3B0-FD2730F957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/>
              <a:t>Własność</a:t>
            </a:r>
            <a:r>
              <a:rPr lang="pl-PL" b="1" i="1" dirty="0">
                <a:solidFill>
                  <a:srgbClr val="26CAC0"/>
                </a:solidFill>
              </a:rPr>
              <a:t> </a:t>
            </a:r>
            <a:r>
              <a:rPr lang="pl-PL" b="1" i="1" dirty="0" err="1">
                <a:solidFill>
                  <a:srgbClr val="26CAC0"/>
                </a:solidFill>
              </a:rPr>
              <a:t>position</a:t>
            </a:r>
            <a:r>
              <a:rPr lang="pl-PL" dirty="0"/>
              <a:t>, przydaje się w wielu sytuacjach</a:t>
            </a:r>
          </a:p>
          <a:p>
            <a:r>
              <a:rPr lang="pl-PL" dirty="0"/>
              <a:t>Istnieje pięć różnych wartości pozycji:</a:t>
            </a:r>
          </a:p>
          <a:p>
            <a:pPr marL="0" indent="0">
              <a:buNone/>
            </a:pPr>
            <a:r>
              <a:rPr lang="pl-PL" dirty="0" err="1"/>
              <a:t>static</a:t>
            </a:r>
            <a:r>
              <a:rPr lang="pl-PL" dirty="0"/>
              <a:t>, </a:t>
            </a:r>
            <a:r>
              <a:rPr lang="pl-PL" dirty="0" err="1"/>
              <a:t>relative</a:t>
            </a:r>
            <a:r>
              <a:rPr lang="pl-PL" dirty="0"/>
              <a:t>, </a:t>
            </a:r>
            <a:r>
              <a:rPr lang="pl-PL" dirty="0" err="1"/>
              <a:t>fixed</a:t>
            </a:r>
            <a:r>
              <a:rPr lang="pl-PL" dirty="0"/>
              <a:t>, </a:t>
            </a:r>
            <a:r>
              <a:rPr lang="pl-PL" dirty="0" err="1"/>
              <a:t>absolute</a:t>
            </a:r>
            <a:r>
              <a:rPr lang="pl-PL" dirty="0"/>
              <a:t>, </a:t>
            </a:r>
            <a:r>
              <a:rPr lang="pl-PL" dirty="0" err="1"/>
              <a:t>sticky</a:t>
            </a:r>
            <a:endParaRPr lang="pl-PL" dirty="0"/>
          </a:p>
          <a:p>
            <a:r>
              <a:rPr lang="pl-PL" dirty="0"/>
              <a:t>Aby określić położenie używa się właściwości top, </a:t>
            </a:r>
            <a:r>
              <a:rPr lang="pl-PL" dirty="0" err="1"/>
              <a:t>right</a:t>
            </a:r>
            <a:r>
              <a:rPr lang="pl-PL" dirty="0"/>
              <a:t>, </a:t>
            </a:r>
            <a:r>
              <a:rPr lang="pl-PL" dirty="0" err="1"/>
              <a:t>bottom</a:t>
            </a:r>
            <a:r>
              <a:rPr lang="pl-PL" dirty="0"/>
              <a:t> i </a:t>
            </a:r>
            <a:r>
              <a:rPr lang="pl-PL" dirty="0" err="1"/>
              <a:t>left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8E700CA-35F6-494B-815E-B7A7DFBDE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D889F39-1675-4E0E-AD6C-BC9F7D8B6F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11CB660-E1A8-4B63-947C-5E242279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08055" y="996949"/>
            <a:ext cx="3664466" cy="51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0EB068-2AFE-44FC-9F49-687C637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3D3C8E-4CDD-4E19-9B01-19C9132D7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😀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7F7401-9DEC-46EF-90EC-379B6A524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l-PL" sz="2000" dirty="0"/>
              <a:t>Autor: Filip Szumowski</a:t>
            </a:r>
          </a:p>
          <a:p>
            <a:r>
              <a:rPr lang="pl-PL" sz="2000" dirty="0"/>
              <a:t>Wszystkie zdjęcie [w tym przykładów i kodu], wykonał autor </a:t>
            </a:r>
            <a:r>
              <a:rPr lang="pl-PL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Ⓒ Filip Szumowski 2020</a:t>
            </a:r>
          </a:p>
          <a:p>
            <a:r>
              <a:rPr lang="pl-PL" sz="2000" dirty="0"/>
              <a:t>Wszystkie pozostałe zdjęcia należą do domeny publicznej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1078100-B26D-4ECF-B69B-03E16B871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Skróty</a:t>
            </a:r>
          </a:p>
        </p:txBody>
      </p:sp>
      <p:sp>
        <p:nvSpPr>
          <p:cNvPr id="7" name="Prostokąt 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A8FEF1-CE18-4337-A6BF-900C2B6CE0B9}"/>
              </a:ext>
            </a:extLst>
          </p:cNvPr>
          <p:cNvSpPr/>
          <p:nvPr/>
        </p:nvSpPr>
        <p:spPr>
          <a:xfrm>
            <a:off x="7497444" y="2751137"/>
            <a:ext cx="2574524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START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A5258D5F-8DAC-42F4-A90F-C44A3783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7445" y="3429000"/>
            <a:ext cx="2574524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 indent="0" algn="ctr">
              <a:buNone/>
            </a:pPr>
            <a:r>
              <a:rPr lang="pl-PL" sz="1800" dirty="0"/>
              <a:t>Otwórz plik index.html</a:t>
            </a:r>
          </a:p>
        </p:txBody>
      </p:sp>
      <p:sp>
        <p:nvSpPr>
          <p:cNvPr id="11" name="Symbol zastępczy zawartości 7">
            <a:extLst>
              <a:ext uri="{FF2B5EF4-FFF2-40B4-BE49-F238E27FC236}">
                <a16:creationId xmlns:a16="http://schemas.microsoft.com/office/drawing/2014/main" id="{5BA7627E-320D-4F31-92D0-DED9F6732550}"/>
              </a:ext>
            </a:extLst>
          </p:cNvPr>
          <p:cNvSpPr txBox="1">
            <a:spLocks/>
          </p:cNvSpPr>
          <p:nvPr/>
        </p:nvSpPr>
        <p:spPr>
          <a:xfrm>
            <a:off x="7497444" y="4106863"/>
            <a:ext cx="2574524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pl-PL" dirty="0"/>
              <a:t>Otwórz </a:t>
            </a:r>
            <a:r>
              <a:rPr lang="pl-PL" dirty="0" err="1"/>
              <a:t>domo</a:t>
            </a:r>
            <a:r>
              <a:rPr lang="pl-PL" dirty="0"/>
              <a:t> strony</a:t>
            </a:r>
          </a:p>
        </p:txBody>
      </p:sp>
      <p:sp>
        <p:nvSpPr>
          <p:cNvPr id="12" name="Symbol zastępczy zawartości 7">
            <a:extLst>
              <a:ext uri="{FF2B5EF4-FFF2-40B4-BE49-F238E27FC236}">
                <a16:creationId xmlns:a16="http://schemas.microsoft.com/office/drawing/2014/main" id="{2EE485EF-7015-461A-8629-BD97E9D1B885}"/>
              </a:ext>
            </a:extLst>
          </p:cNvPr>
          <p:cNvSpPr txBox="1">
            <a:spLocks/>
          </p:cNvSpPr>
          <p:nvPr/>
        </p:nvSpPr>
        <p:spPr>
          <a:xfrm>
            <a:off x="7497444" y="4784726"/>
            <a:ext cx="2574524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pl-PL" dirty="0">
                <a:hlinkClick r:id="" action="ppaction://hlinkshowjump?jump=endshow"/>
              </a:rPr>
              <a:t>Zakończ</a:t>
            </a:r>
            <a:r>
              <a:rPr lang="pl-PL" dirty="0"/>
              <a:t> prezentację</a:t>
            </a:r>
          </a:p>
        </p:txBody>
      </p:sp>
      <p:sp>
        <p:nvSpPr>
          <p:cNvPr id="13" name="Przycisk akcji: Dokument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62D5BB6-49CB-4980-8D36-7E2480979DDA}"/>
              </a:ext>
            </a:extLst>
          </p:cNvPr>
          <p:cNvSpPr/>
          <p:nvPr/>
        </p:nvSpPr>
        <p:spPr>
          <a:xfrm>
            <a:off x="6893762" y="3429000"/>
            <a:ext cx="603682" cy="576262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zycisk akcji: Przejdź do strony głównej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C4CD197-0F58-4599-8A86-B2CDEA476B9D}"/>
              </a:ext>
            </a:extLst>
          </p:cNvPr>
          <p:cNvSpPr/>
          <p:nvPr/>
        </p:nvSpPr>
        <p:spPr>
          <a:xfrm>
            <a:off x="6893762" y="2751137"/>
            <a:ext cx="603682" cy="57626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zycisk akcji: Dokument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2CCDA92-DB96-4FC4-B97F-C18CC3699BE3}"/>
              </a:ext>
            </a:extLst>
          </p:cNvPr>
          <p:cNvSpPr/>
          <p:nvPr/>
        </p:nvSpPr>
        <p:spPr>
          <a:xfrm>
            <a:off x="6893762" y="4106863"/>
            <a:ext cx="603682" cy="576262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zycisk akcji: Powrót 1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3F28CB46-7C6E-4C70-9127-48688A15B14F}"/>
              </a:ext>
            </a:extLst>
          </p:cNvPr>
          <p:cNvSpPr/>
          <p:nvPr/>
        </p:nvSpPr>
        <p:spPr>
          <a:xfrm>
            <a:off x="6893762" y="4784725"/>
            <a:ext cx="603682" cy="580855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53E7587E-CE74-4068-BAFD-721646AD9406}"/>
              </a:ext>
            </a:extLst>
          </p:cNvPr>
          <p:cNvSpPr txBox="1"/>
          <p:nvPr/>
        </p:nvSpPr>
        <p:spPr>
          <a:xfrm>
            <a:off x="2416206" y="5282214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MouseOver r:id="" action="ppaction://hlinkshowjump?jump=firstslide">
                  <a:snd r:embed="rId2" name="push.wav"/>
                </a:hlinkMouseOver>
              </a:rPr>
              <a:t>😀czy😐czy🙁?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85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95B006-8CE4-4DAB-A6AC-9E5EF279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A1965F-F472-461D-A546-8BDF4CA78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5B36EB-23C9-4969-883A-3AFBED28D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61B26C8-747E-444D-A2CA-01658FB53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67DE9DE-7233-4496-823A-712F5B4E3E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rostokąt 6">
            <a:hlinkHover r:id="" action="ppaction://hlinkshowjump?jump=endshow"/>
            <a:extLst>
              <a:ext uri="{FF2B5EF4-FFF2-40B4-BE49-F238E27FC236}">
                <a16:creationId xmlns:a16="http://schemas.microsoft.com/office/drawing/2014/main" id="{D614FEEE-3446-4621-822E-A5D276C0B80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9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BF66CB-D3F1-4016-A01A-183FDE91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UWAGA nie otworzysz tego pliku bezpośrednio z PP, nie ma możliwości aby wybrać względnego folderu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70051E-ECF8-4938-A519-188518AB4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757AD6-9C6C-40F2-BE4A-4E24CB9E5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073332-1305-4F4C-8554-27D4A22A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F2D81A1-C4CB-4421-9A7F-F25C9AFBF3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5ACB77F-0A8F-4A65-AE69-4871FB35B532}"/>
              </a:ext>
            </a:extLst>
          </p:cNvPr>
          <p:cNvSpPr/>
          <p:nvPr/>
        </p:nvSpPr>
        <p:spPr>
          <a:xfrm>
            <a:off x="1961965" y="3817398"/>
            <a:ext cx="7981025" cy="230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/>
              <a:t>Wróć do poprzedniego slajdu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D25939-1B66-49A7-AAAB-805A584EAE1E}"/>
              </a:ext>
            </a:extLst>
          </p:cNvPr>
          <p:cNvSpPr/>
          <p:nvPr/>
        </p:nvSpPr>
        <p:spPr>
          <a:xfrm>
            <a:off x="1978563" y="2284529"/>
            <a:ext cx="8052046" cy="134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Będziesz musiał otworzyć go ręcznie</a:t>
            </a:r>
          </a:p>
        </p:txBody>
      </p:sp>
      <p:sp>
        <p:nvSpPr>
          <p:cNvPr id="9" name="Prostokąt 8">
            <a:hlinkHover r:id="rId2" action="ppaction://hlinksldjump"/>
            <a:extLst>
              <a:ext uri="{FF2B5EF4-FFF2-40B4-BE49-F238E27FC236}">
                <a16:creationId xmlns:a16="http://schemas.microsoft.com/office/drawing/2014/main" id="{B56FBFC3-EE62-4285-8476-F311B1264060}"/>
              </a:ext>
            </a:extLst>
          </p:cNvPr>
          <p:cNvSpPr/>
          <p:nvPr/>
        </p:nvSpPr>
        <p:spPr>
          <a:xfrm>
            <a:off x="0" y="1535837"/>
            <a:ext cx="12192000" cy="5322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63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B0848B0-0790-401A-9D68-94C8DF17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800" dirty="0"/>
              <a:t>Pozycjonowanie elementów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DF4C2007-A26D-47D5-A6B0-6B786E2C8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/>
              <a:t>Informacje wstępne</a:t>
            </a:r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16EEA0B-1101-4470-B17B-209EEAE6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409" y="3161519"/>
            <a:ext cx="1784303" cy="25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>
            <a:normAutofit/>
          </a:bodyPr>
          <a:lstStyle/>
          <a:p>
            <a:r>
              <a:rPr lang="pl-PL" dirty="0"/>
              <a:t>Pozycjonowanie? Co to jest?</a:t>
            </a:r>
          </a:p>
        </p:txBody>
      </p:sp>
      <p:graphicFrame>
        <p:nvGraphicFramePr>
          <p:cNvPr id="5" name="Zawartość — symbol zastępczy 2" descr="Symbol zastępczy grafiki ikony grafiki SmartArt">
            <a:extLst>
              <a:ext uri="{FF2B5EF4-FFF2-40B4-BE49-F238E27FC236}">
                <a16:creationId xmlns:a16="http://schemas.microsoft.com/office/drawing/2014/main" id="{60BACF5B-D6ED-4F46-9E57-6555B103F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56807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B150B-85C3-4858-8B09-548E212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kreślić pozycje elementu?</a:t>
            </a:r>
            <a:br>
              <a:rPr lang="pl-PL" dirty="0"/>
            </a:br>
            <a:r>
              <a:rPr lang="pl-PL" sz="2400" dirty="0"/>
              <a:t>Rodzaje pozycji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F0BADB6-48F2-49BB-A198-CDA828641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Jak ustawić pozycję elementu?</a:t>
            </a:r>
          </a:p>
          <a:p>
            <a:pPr marL="0" indent="0">
              <a:buNone/>
            </a:pPr>
            <a:r>
              <a:rPr lang="pl-PL" dirty="0"/>
              <a:t>1.Najpierw [ w </a:t>
            </a:r>
            <a:r>
              <a:rPr lang="pl-PL" dirty="0" err="1"/>
              <a:t>css</a:t>
            </a:r>
            <a:r>
              <a:rPr lang="pl-PL" dirty="0"/>
              <a:t> ] trzeba dodać do elementu właściwości </a:t>
            </a:r>
            <a:r>
              <a:rPr lang="pl-PL" dirty="0" err="1">
                <a:solidFill>
                  <a:srgbClr val="00C6BB"/>
                </a:solidFill>
              </a:rPr>
              <a:t>position</a:t>
            </a:r>
            <a:endParaRPr lang="pl-PL" dirty="0">
              <a:solidFill>
                <a:srgbClr val="00C6BB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777963F8-D4F2-431F-BEA3-E31D0BF69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Istnieje pięć różnych wartości pozycji:</a:t>
            </a:r>
          </a:p>
          <a:p>
            <a:r>
              <a:rPr lang="pl-PL" dirty="0" err="1"/>
              <a:t>static</a:t>
            </a:r>
            <a:endParaRPr lang="pl-PL" dirty="0"/>
          </a:p>
          <a:p>
            <a:r>
              <a:rPr lang="pl-PL" dirty="0" err="1"/>
              <a:t>relative</a:t>
            </a:r>
            <a:endParaRPr lang="pl-PL" dirty="0"/>
          </a:p>
          <a:p>
            <a:r>
              <a:rPr lang="pl-PL" dirty="0" err="1"/>
              <a:t>fixed</a:t>
            </a:r>
            <a:endParaRPr lang="pl-PL" dirty="0"/>
          </a:p>
          <a:p>
            <a:r>
              <a:rPr lang="pl-PL" dirty="0" err="1"/>
              <a:t>absolute</a:t>
            </a:r>
            <a:endParaRPr lang="pl-PL" dirty="0"/>
          </a:p>
          <a:p>
            <a:r>
              <a:rPr lang="pl-PL" dirty="0" err="1"/>
              <a:t>sticky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45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 decel="100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7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B150B-85C3-4858-8B09-548E212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kreślić pozycje elementu?</a:t>
            </a:r>
            <a:br>
              <a:rPr lang="pl-PL" dirty="0"/>
            </a:br>
            <a:r>
              <a:rPr lang="pl-PL" sz="2400" dirty="0"/>
              <a:t>Właściwości ustawiające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F0BADB6-48F2-49BB-A198-CDA828641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Jak ustawić pozycję elementu?</a:t>
            </a:r>
          </a:p>
          <a:p>
            <a:pPr marL="0" indent="0">
              <a:buNone/>
            </a:pPr>
            <a:r>
              <a:rPr lang="pl-PL" dirty="0"/>
              <a:t>1.Najpierw [ w </a:t>
            </a:r>
            <a:r>
              <a:rPr lang="pl-PL" dirty="0" err="1"/>
              <a:t>css</a:t>
            </a:r>
            <a:r>
              <a:rPr lang="pl-PL" dirty="0"/>
              <a:t> ] trzeba dodać do elementu właściwości </a:t>
            </a:r>
            <a:r>
              <a:rPr lang="pl-PL" dirty="0" err="1">
                <a:solidFill>
                  <a:srgbClr val="00C6BB"/>
                </a:solidFill>
              </a:rPr>
              <a:t>position</a:t>
            </a:r>
            <a:endParaRPr lang="pl-PL" dirty="0">
              <a:solidFill>
                <a:srgbClr val="00C6BB"/>
              </a:solidFill>
            </a:endParaRPr>
          </a:p>
          <a:p>
            <a:pPr marL="0" indent="0">
              <a:buNone/>
            </a:pPr>
            <a:r>
              <a:rPr lang="pl-PL" dirty="0"/>
              <a:t>2. Aby zmienić ich położenie względem danego obiektu używa się „</a:t>
            </a:r>
            <a:r>
              <a:rPr lang="pl-PL" dirty="0" err="1"/>
              <a:t>utawiających</a:t>
            </a:r>
            <a:r>
              <a:rPr lang="pl-PL" dirty="0"/>
              <a:t>” właściwości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777963F8-D4F2-431F-BEA3-E31D0BF69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Właściwości ustawiające:</a:t>
            </a:r>
          </a:p>
          <a:p>
            <a:r>
              <a:rPr lang="pl-PL" dirty="0" err="1"/>
              <a:t>left</a:t>
            </a:r>
            <a:endParaRPr lang="pl-PL" dirty="0"/>
          </a:p>
          <a:p>
            <a:r>
              <a:rPr lang="pl-PL" dirty="0" err="1"/>
              <a:t>right</a:t>
            </a:r>
            <a:endParaRPr lang="pl-PL" dirty="0"/>
          </a:p>
          <a:p>
            <a:r>
              <a:rPr lang="pl-PL" dirty="0"/>
              <a:t>top</a:t>
            </a:r>
          </a:p>
          <a:p>
            <a:r>
              <a:rPr lang="pl-PL" dirty="0" err="1"/>
              <a:t>bottom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146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B0848B0-0790-401A-9D68-94C8DF17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800" dirty="0"/>
              <a:t>Pozycjonowanie elementów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DF4C2007-A26D-47D5-A6B0-6B786E2C8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dirty="0"/>
              <a:t>Rodzaje pozycji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16EEA0B-1101-4470-B17B-209EEAE6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409" y="3161519"/>
            <a:ext cx="1784303" cy="25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52201F7-887B-4B84-8E2C-072F5F9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Pozycja statyczna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3448FBF-43C3-444D-A719-0CE4BAD2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847111-F073-461B-A96C-8AC3117C6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Jest to domyślna wartość, więc w zasadzie się jej nie stosuje</a:t>
            </a:r>
          </a:p>
          <a:p>
            <a:r>
              <a:rPr lang="pl-PL" dirty="0">
                <a:solidFill>
                  <a:srgbClr val="FF4B4B"/>
                </a:solidFill>
              </a:rPr>
              <a:t>!</a:t>
            </a:r>
            <a:r>
              <a:rPr lang="pl-PL" dirty="0"/>
              <a:t>A właściwości </a:t>
            </a:r>
            <a:r>
              <a:rPr lang="pl-PL" dirty="0" err="1"/>
              <a:t>left</a:t>
            </a:r>
            <a:r>
              <a:rPr lang="pl-PL" dirty="0"/>
              <a:t>, </a:t>
            </a:r>
            <a:r>
              <a:rPr lang="pl-PL" dirty="0" err="1"/>
              <a:t>right</a:t>
            </a:r>
            <a:r>
              <a:rPr lang="pl-PL" dirty="0"/>
              <a:t>, top czy </a:t>
            </a:r>
            <a:r>
              <a:rPr lang="pl-PL" dirty="0" err="1"/>
              <a:t>bottom</a:t>
            </a:r>
            <a:r>
              <a:rPr lang="pl-PL" dirty="0"/>
              <a:t> są </a:t>
            </a:r>
            <a:r>
              <a:rPr lang="pl-PL" dirty="0">
                <a:solidFill>
                  <a:srgbClr val="FF0000"/>
                </a:solidFill>
              </a:rPr>
              <a:t>ignorowane.</a:t>
            </a:r>
          </a:p>
          <a:p>
            <a:endParaRPr lang="pl-PL" dirty="0"/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3CB7A6BF-CEBC-48E6-A548-51AADC19E5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0000" y="4106864"/>
            <a:ext cx="5194300" cy="2493003"/>
          </a:xfr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029BF147-1C20-4CC9-8D57-4ED0A5D0C778}"/>
              </a:ext>
            </a:extLst>
          </p:cNvPr>
          <p:cNvSpPr txBox="1"/>
          <p:nvPr/>
        </p:nvSpPr>
        <p:spPr>
          <a:xfrm>
            <a:off x="6510528" y="3922204"/>
            <a:ext cx="5123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.pozycje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/*nie </a:t>
            </a:r>
            <a:r>
              <a:rPr lang="pl-P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dziła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/*nie </a:t>
            </a:r>
            <a:r>
              <a:rPr lang="pl-P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dziła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68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52201F7-887B-4B84-8E2C-072F5F9C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Pozycja relatywna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3448FBF-43C3-444D-A719-0CE4BAD2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</a:t>
            </a:r>
            <a:r>
              <a:rPr lang="pl-PL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e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847111-F073-461B-A96C-8AC3117C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5281271" cy="3109913"/>
          </a:xfrm>
        </p:spPr>
        <p:txBody>
          <a:bodyPr/>
          <a:lstStyle/>
          <a:p>
            <a:r>
              <a:rPr lang="pl-PL" dirty="0"/>
              <a:t>Jest to przemieszczenie względem normalnej pozycji.</a:t>
            </a:r>
          </a:p>
          <a:p>
            <a:r>
              <a:rPr lang="pl-PL" dirty="0">
                <a:solidFill>
                  <a:srgbClr val="FF4B4B"/>
                </a:solidFill>
              </a:rPr>
              <a:t>!</a:t>
            </a:r>
            <a:r>
              <a:rPr lang="pl-PL" dirty="0"/>
              <a:t>W strukturze witryny zawsze pozostaje "wyrwa" w miejscu sprzed przemieszczenia.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029BF147-1C20-4CC9-8D57-4ED0A5D0C778}"/>
              </a:ext>
            </a:extLst>
          </p:cNvPr>
          <p:cNvSpPr txBox="1"/>
          <p:nvPr/>
        </p:nvSpPr>
        <p:spPr>
          <a:xfrm>
            <a:off x="6510528" y="3922204"/>
            <a:ext cx="5123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.pozycje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/*teraz działa*/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l-P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działa*/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A27759E-D6F9-45E2-B701-B421356F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09" y="4113565"/>
            <a:ext cx="4252759" cy="24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260_TF11381587.potx" id="{78EDE6E1-21CA-4475-AF84-F7221FD65E5A}" vid="{CA20F57F-4D97-4944-9FF0-8C6DF2181531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 cytatu</Template>
  <TotalTime>665</TotalTime>
  <Words>924</Words>
  <Application>Microsoft Office PowerPoint</Application>
  <PresentationFormat>Panoramiczny</PresentationFormat>
  <Paragraphs>177</Paragraphs>
  <Slides>23</Slides>
  <Notes>2</Notes>
  <HiddenSlides>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Wingdings 2</vt:lpstr>
      <vt:lpstr>Cytat</vt:lpstr>
      <vt:lpstr>Pozycjonowanie elementów</vt:lpstr>
      <vt:lpstr>Słowem wstępu</vt:lpstr>
      <vt:lpstr>Pozycjonowanie elementów</vt:lpstr>
      <vt:lpstr>Pozycjonowanie? Co to jest?</vt:lpstr>
      <vt:lpstr>Jak kreślić pozycje elementu? Rodzaje pozycji</vt:lpstr>
      <vt:lpstr>Jak kreślić pozycje elementu? Właściwości ustawiające</vt:lpstr>
      <vt:lpstr>Pozycjonowanie elementów</vt:lpstr>
      <vt:lpstr>Pozycja statyczna</vt:lpstr>
      <vt:lpstr>Pozycja relatywna</vt:lpstr>
      <vt:lpstr>Pozycja absolutna</vt:lpstr>
      <vt:lpstr>Pozycja fixed</vt:lpstr>
      <vt:lpstr>Pozycja sticky</vt:lpstr>
      <vt:lpstr>Pozycjonowanie elementów</vt:lpstr>
      <vt:lpstr>Właściwości ustawiające</vt:lpstr>
      <vt:lpstr>Właściwości ustawiające</vt:lpstr>
      <vt:lpstr>Pozycjonowanie elementów</vt:lpstr>
      <vt:lpstr>Przykłady i ćwiczenia</vt:lpstr>
      <vt:lpstr>Oto przykład mojej strony na której zastosowałem właściwość position</vt:lpstr>
      <vt:lpstr>Pozycjonowanie elementów</vt:lpstr>
      <vt:lpstr>Podsumowanie</vt:lpstr>
      <vt:lpstr>Dziękuję za UWAGĘ</vt:lpstr>
      <vt:lpstr>KONIEC</vt:lpstr>
      <vt:lpstr>UWAGA nie otworzysz tego pliku bezpośrednio z PP, nie ma możliwości aby wybrać względnego folderu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Pozycjonowanie elementów</dc:title>
  <dc:creator>Filip Szumowski</dc:creator>
  <cp:lastModifiedBy>Iza Szumowska</cp:lastModifiedBy>
  <cp:revision>29</cp:revision>
  <dcterms:created xsi:type="dcterms:W3CDTF">2020-11-23T10:50:55Z</dcterms:created>
  <dcterms:modified xsi:type="dcterms:W3CDTF">2020-11-24T20:42:51Z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