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Mergesort</a:t>
            </a:r>
            <a:r>
              <a:rPr lang="en-US" altLang="zh-CN" dirty="0" smtClean="0"/>
              <a:t> Hints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第一步使用</a:t>
            </a:r>
            <a:r>
              <a:rPr lang="en-US" altLang="zh-CN" dirty="0" err="1" smtClean="0"/>
              <a:t>qsort</a:t>
            </a:r>
            <a:endParaRPr lang="en-US" altLang="zh-CN" dirty="0" smtClean="0"/>
          </a:p>
          <a:p>
            <a:pPr lvl="1"/>
            <a:r>
              <a:rPr lang="zh-CN" altLang="en-US" dirty="0"/>
              <a:t>算</a:t>
            </a:r>
            <a:r>
              <a:rPr lang="zh-CN" altLang="en-US" dirty="0" smtClean="0"/>
              <a:t>出子集数目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确认每个线程操作的数组元素下标范围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qsort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qsort</a:t>
            </a:r>
            <a:r>
              <a:rPr lang="zh-CN" altLang="en-US" dirty="0" smtClean="0"/>
              <a:t>参数比较多</a:t>
            </a:r>
            <a:endParaRPr lang="en-US" altLang="zh-CN" dirty="0" smtClean="0"/>
          </a:p>
          <a:p>
            <a:pPr lvl="3"/>
            <a:r>
              <a:rPr lang="en-US" altLang="zh-CN" dirty="0"/>
              <a:t>void </a:t>
            </a:r>
            <a:r>
              <a:rPr lang="en-US" altLang="zh-CN" dirty="0" err="1"/>
              <a:t>qsort</a:t>
            </a:r>
            <a:r>
              <a:rPr lang="en-US" altLang="zh-CN" dirty="0"/>
              <a:t>(void *base,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nitems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(*</a:t>
            </a:r>
            <a:r>
              <a:rPr lang="en-US" altLang="zh-CN" dirty="0" err="1"/>
              <a:t>compar</a:t>
            </a:r>
            <a:r>
              <a:rPr lang="en-US" altLang="zh-CN" dirty="0"/>
              <a:t>)(</a:t>
            </a:r>
            <a:r>
              <a:rPr lang="en-US" altLang="zh-CN" dirty="0" err="1"/>
              <a:t>const</a:t>
            </a:r>
            <a:r>
              <a:rPr lang="en-US" altLang="zh-CN" dirty="0"/>
              <a:t> void *, </a:t>
            </a:r>
            <a:r>
              <a:rPr lang="en-US" altLang="zh-CN" dirty="0" err="1"/>
              <a:t>const</a:t>
            </a:r>
            <a:r>
              <a:rPr lang="en-US" altLang="zh-CN" dirty="0"/>
              <a:t> void*))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线程创建时调用的函数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遵循固定参数格式，</a:t>
            </a:r>
            <a:endParaRPr lang="en-US" altLang="zh-CN" dirty="0" smtClean="0"/>
          </a:p>
          <a:p>
            <a:pPr lvl="3" fontAlgn="base"/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pthread_create</a:t>
            </a:r>
            <a:r>
              <a:rPr lang="en-US" altLang="zh-CN" dirty="0"/>
              <a:t>(</a:t>
            </a:r>
            <a:r>
              <a:rPr lang="en-US" altLang="zh-CN" dirty="0" err="1"/>
              <a:t>pthread_t</a:t>
            </a:r>
            <a:r>
              <a:rPr lang="en-US" altLang="zh-CN" dirty="0"/>
              <a:t> *</a:t>
            </a:r>
            <a:r>
              <a:rPr lang="en-US" altLang="zh-CN" dirty="0" err="1"/>
              <a:t>tidp,const</a:t>
            </a:r>
            <a:r>
              <a:rPr lang="en-US" altLang="zh-CN" dirty="0"/>
              <a:t> </a:t>
            </a:r>
            <a:r>
              <a:rPr lang="en-US" altLang="zh-CN" dirty="0" err="1"/>
              <a:t>pthread_attr_t</a:t>
            </a:r>
            <a:r>
              <a:rPr lang="en-US" altLang="zh-CN" dirty="0"/>
              <a:t> *</a:t>
            </a:r>
            <a:r>
              <a:rPr lang="en-US" altLang="zh-CN" dirty="0" err="1" smtClean="0"/>
              <a:t>attr,void</a:t>
            </a:r>
            <a:r>
              <a:rPr lang="en-US" altLang="zh-CN" dirty="0"/>
              <a:t> *(*</a:t>
            </a:r>
            <a:r>
              <a:rPr lang="en-US" altLang="zh-CN" dirty="0" err="1"/>
              <a:t>start_rtn</a:t>
            </a:r>
            <a:r>
              <a:rPr lang="en-US" altLang="zh-CN" dirty="0"/>
              <a:t>)(void*),void *</a:t>
            </a:r>
            <a:r>
              <a:rPr lang="en-US" altLang="zh-CN" dirty="0" err="1"/>
              <a:t>arg</a:t>
            </a:r>
            <a:r>
              <a:rPr lang="en-US" altLang="zh-CN" dirty="0"/>
              <a:t>);</a:t>
            </a:r>
          </a:p>
          <a:p>
            <a:pPr lvl="2"/>
            <a:r>
              <a:rPr lang="zh-CN" altLang="en-US" dirty="0" smtClean="0"/>
              <a:t>解决办法：做一个包裹函数，来包裹</a:t>
            </a:r>
            <a:r>
              <a:rPr lang="en-US" altLang="zh-CN" dirty="0" err="1" smtClean="0"/>
              <a:t>qsort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使之满足线程创建时的调用格式；而传入的指针</a:t>
            </a:r>
            <a:r>
              <a:rPr lang="en-US" altLang="zh-CN" dirty="0" err="1" smtClean="0"/>
              <a:t>arg</a:t>
            </a:r>
            <a:r>
              <a:rPr lang="zh-CN" altLang="en-US" dirty="0" smtClean="0"/>
              <a:t>为一个结构体指针，指向的结构体对象包含了</a:t>
            </a:r>
            <a:r>
              <a:rPr lang="en-US" altLang="zh-CN" dirty="0" err="1" smtClean="0"/>
              <a:t>qsort</a:t>
            </a:r>
            <a:r>
              <a:rPr lang="zh-CN" altLang="en-US" dirty="0" smtClean="0"/>
              <a:t>需要的各个参数。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等待线程执行完毕，释放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99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循环进行归并排序：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排序需要进行</a:t>
            </a:r>
            <a:r>
              <a:rPr lang="en-US" altLang="zh-CN" dirty="0" smtClean="0"/>
              <a:t>a</a:t>
            </a:r>
            <a:r>
              <a:rPr lang="zh-CN" altLang="en-US" dirty="0" smtClean="0"/>
              <a:t>轮（外重循环），每次对子集进行两两归并（内重循环</a:t>
            </a:r>
            <a:r>
              <a:rPr lang="en-US" altLang="zh-CN" dirty="0" smtClean="0"/>
              <a:t>b, </a:t>
            </a:r>
            <a:r>
              <a:rPr lang="zh-CN" altLang="en-US" dirty="0" smtClean="0"/>
              <a:t>对应有几对两两子集）。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计算外重循环次数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根据下面所列数据推导子集数和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个子集，</a:t>
            </a:r>
            <a:r>
              <a:rPr lang="en-US" altLang="zh-CN" dirty="0" smtClean="0"/>
              <a:t>a=2</a:t>
            </a:r>
          </a:p>
          <a:p>
            <a:pPr lvl="3"/>
            <a:r>
              <a:rPr lang="zh-CN" altLang="en-US" dirty="0" smtClean="0"/>
              <a:t>如果</a:t>
            </a:r>
            <a:r>
              <a:rPr lang="zh-CN" altLang="en-US" dirty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个子集，</a:t>
            </a:r>
            <a:r>
              <a:rPr lang="en-US" altLang="zh-CN" dirty="0" smtClean="0"/>
              <a:t>a=3</a:t>
            </a:r>
          </a:p>
          <a:p>
            <a:pPr lvl="3"/>
            <a:r>
              <a:rPr lang="zh-CN" altLang="en-US" dirty="0" smtClean="0"/>
              <a:t>如果有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个子集，</a:t>
            </a:r>
            <a:r>
              <a:rPr lang="en-US" altLang="zh-CN" dirty="0" smtClean="0"/>
              <a:t>a=4</a:t>
            </a:r>
          </a:p>
          <a:p>
            <a:pPr lvl="3"/>
            <a:r>
              <a:rPr lang="zh-CN" altLang="en-US" dirty="0"/>
              <a:t>如果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个子集，</a:t>
            </a:r>
            <a:r>
              <a:rPr lang="en-US" altLang="zh-CN" dirty="0" smtClean="0"/>
              <a:t>a=5</a:t>
            </a:r>
          </a:p>
          <a:p>
            <a:pPr lvl="2"/>
            <a:r>
              <a:rPr lang="zh-CN" altLang="en-US" dirty="0" smtClean="0"/>
              <a:t>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：子集数</a:t>
            </a:r>
            <a:r>
              <a:rPr lang="en-US" altLang="zh-CN" dirty="0" smtClean="0"/>
              <a:t>/2</a:t>
            </a:r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重循环内部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每次循环创建一个线程，负责合并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个子集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调用合并函数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此处请网上查找归并排序函数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同前一页，做一个包裹函数，</a:t>
            </a:r>
            <a:r>
              <a:rPr lang="zh-CN" altLang="en-US" dirty="0"/>
              <a:t>来</a:t>
            </a:r>
            <a:r>
              <a:rPr lang="zh-CN" altLang="en-US" dirty="0" smtClean="0"/>
              <a:t>包裹</a:t>
            </a:r>
            <a:r>
              <a:rPr lang="en-US" altLang="zh-CN" dirty="0" err="1" smtClean="0"/>
              <a:t>mergesort</a:t>
            </a:r>
            <a:r>
              <a:rPr lang="en-US" altLang="zh-CN" dirty="0" smtClean="0"/>
              <a:t>,</a:t>
            </a:r>
            <a:r>
              <a:rPr lang="zh-CN" altLang="en-US" dirty="0"/>
              <a:t>使之满足线程创建时的调用格式；而传入的指针</a:t>
            </a:r>
            <a:r>
              <a:rPr lang="en-US" altLang="zh-CN" dirty="0" err="1"/>
              <a:t>arg</a:t>
            </a:r>
            <a:r>
              <a:rPr lang="zh-CN" altLang="en-US" dirty="0"/>
              <a:t>为一个结构体指针，指向的结构体对象包含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mergesort</a:t>
            </a:r>
            <a:r>
              <a:rPr lang="zh-CN" altLang="en-US" dirty="0" smtClean="0"/>
              <a:t>需要</a:t>
            </a:r>
            <a:r>
              <a:rPr lang="zh-CN" altLang="en-US" dirty="0"/>
              <a:t>的各个参数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计算参数中被归并的子集</a:t>
            </a:r>
            <a:r>
              <a:rPr lang="zh-CN" altLang="en-US" dirty="0"/>
              <a:t>的下标范围</a:t>
            </a:r>
            <a:endParaRPr lang="en-US" altLang="zh-CN" dirty="0"/>
          </a:p>
          <a:p>
            <a:pPr lvl="1"/>
            <a:r>
              <a:rPr lang="zh-CN" altLang="en-US" dirty="0" smtClean="0"/>
              <a:t>等待上一次内存循环全部结束，释放线程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11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247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Mergesort Hints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 Hints</dc:title>
  <dc:creator>h z</dc:creator>
  <cp:lastModifiedBy>h z</cp:lastModifiedBy>
  <cp:revision>2</cp:revision>
  <dcterms:created xsi:type="dcterms:W3CDTF">2021-09-27T13:13:48Z</dcterms:created>
  <dcterms:modified xsi:type="dcterms:W3CDTF">2021-09-27T13:32:55Z</dcterms:modified>
</cp:coreProperties>
</file>