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76" r:id="rId3"/>
    <p:sldId id="299" r:id="rId4"/>
    <p:sldId id="281" r:id="rId5"/>
    <p:sldId id="284" r:id="rId6"/>
    <p:sldId id="303" r:id="rId7"/>
    <p:sldId id="310" r:id="rId8"/>
    <p:sldId id="312" r:id="rId9"/>
    <p:sldId id="311" r:id="rId10"/>
    <p:sldId id="305" r:id="rId11"/>
    <p:sldId id="30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31" y="-5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5851A-AD6A-4277-B9C4-599C6BE9CE26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DC372-70EF-4DEB-948F-30573141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672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1285B-845B-444E-86F8-9167607387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965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1285B-845B-444E-86F8-9167607387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25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1285B-845B-444E-86F8-9167607387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67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1285B-845B-444E-86F8-9167607387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282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1285B-845B-444E-86F8-9167607387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61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参考电路图提供一种简单的点亮一个</a:t>
            </a:r>
            <a:r>
              <a:rPr lang="en-US" altLang="zh-CN" dirty="0"/>
              <a:t>LED</a:t>
            </a:r>
            <a:r>
              <a:rPr lang="zh-CN" altLang="en-US" dirty="0"/>
              <a:t>灯的思路，该部分使用</a:t>
            </a:r>
            <a:r>
              <a:rPr lang="en-US" altLang="zh-CN" dirty="0"/>
              <a:t>4</a:t>
            </a:r>
            <a:r>
              <a:rPr lang="zh-CN" altLang="en-US" dirty="0"/>
              <a:t>个引脚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1285B-845B-444E-86F8-9167607387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407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学生们应该根据上课所讲的七段译码器，自行写出真值表，然后根据真值表写出对应的逻辑方程，进而自行设计具体电路图。 该部分使用</a:t>
            </a:r>
            <a:r>
              <a:rPr lang="en-US" altLang="zh-CN" dirty="0"/>
              <a:t>7</a:t>
            </a:r>
            <a:r>
              <a:rPr lang="zh-CN" altLang="en-US" dirty="0"/>
              <a:t>个引脚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1285B-845B-444E-86F8-9167607387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648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对于此次实验设计的电路图，提醒学生可以自行保存好，下次实验中可能还会用到。 该部分使用</a:t>
            </a:r>
            <a:r>
              <a:rPr lang="en-US" altLang="zh-CN" dirty="0"/>
              <a:t>4</a:t>
            </a:r>
            <a:r>
              <a:rPr lang="zh-CN" altLang="en-US" dirty="0"/>
              <a:t>个引脚，总共使用</a:t>
            </a:r>
            <a:r>
              <a:rPr lang="en-US" altLang="zh-CN" dirty="0"/>
              <a:t>15</a:t>
            </a:r>
            <a:r>
              <a:rPr lang="zh-CN" altLang="en-US" dirty="0"/>
              <a:t>个引脚。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1285B-845B-444E-86F8-9167607387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5966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1285B-845B-444E-86F8-9167607387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513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在课堂中进行一遍实际的操作流程展示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1285B-845B-444E-86F8-9167607387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30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CF0C9-43D1-40AF-9F73-8AB91AF9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6129B3-1E03-4797-93A6-5392315F2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2D610-2176-4A6D-8200-CD39FFF8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2CAD-6CF2-42E8-9D0A-4F55963173C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5C534-2EB0-4A00-988C-B8552A5B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2003B-F70F-497F-B384-B47F2FA7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55AA-370C-4CBE-9A08-5DAA29D30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03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96725-E6E5-4CD3-839C-2249E709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EBF0F0-C8EF-42AA-8C0A-DE258F046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2021B-83FE-45E3-B431-05595711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2CAD-6CF2-42E8-9D0A-4F55963173C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A891F-934F-4E12-B4F3-95E682F1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BF179-3854-4B12-94FC-D2A065D3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55AA-370C-4CBE-9A08-5DAA29D30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5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451C15-0092-4878-BFDB-31ACBB4E5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66F060-A8EF-40ED-86F6-BBCC083D1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92AC2-01AA-4080-BA43-8D750576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2CAD-6CF2-42E8-9D0A-4F55963173C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16574-708D-4753-88BD-3F637656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C7777-437C-4F7A-BF4B-218B712E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55AA-370C-4CBE-9A08-5DAA29D30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87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7C507-E0D2-467B-A08F-F35E47492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834942-43F9-4FF5-B368-4F5D2FE19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C4C78-1ED9-432A-9361-B47EB4BB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3566-DF7B-4212-9E49-52EBD6FF1BA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2576F-AC4B-4421-B5A9-104BA5D0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8EEA5-F6DF-4045-8C5F-C00997C4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97EC-C275-4D24-B81C-4C6682C63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6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3C56C-7D8C-4303-83E3-E3BE3469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9289A-081B-4699-8768-19AA6F878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A2AAB-C0D9-445A-A377-16D0698C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3566-DF7B-4212-9E49-52EBD6FF1BA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B2DD5-7DC7-4497-8763-F2E8F48E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7378A-4F7E-40F2-8575-96B3C551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97EC-C275-4D24-B81C-4C6682C63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507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9050E-9797-4148-A8BD-3BC1F0B6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2192E-D406-419A-BCFF-672B4F2D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53765-ADAD-4FBA-A091-94106C53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3566-DF7B-4212-9E49-52EBD6FF1BA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AC891-62FF-4FAC-A9C5-EBBA6EF8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F9624-2FB7-45E8-B3B8-6FD37DB6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97EC-C275-4D24-B81C-4C6682C63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70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4FD60-C9AC-4A18-BD99-6AFEFF4E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2D64B-DCA9-4A6A-8FDC-CF8AFEE5F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7211AC-B853-41F4-9804-D2E52CE9A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9D47CB-2ECA-44E6-A3D9-B319FF25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3566-DF7B-4212-9E49-52EBD6FF1BA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6E138-4E78-493B-80D9-61C6C4D7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A3D55C-00B7-4313-9DE3-0F08B545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97EC-C275-4D24-B81C-4C6682C63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07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1D85B-CED7-4C1B-BAB4-8A80EE1E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05F84E-A52E-4F52-9E38-8655E726C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C85351-2FA2-40DC-A825-BCBCD042B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9352EC-F4FB-4488-8C88-9B746C3FA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932150-2621-45A6-85DE-24FE5E4DE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5CA74D-A380-452E-B25F-5E41B502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3566-DF7B-4212-9E49-52EBD6FF1BA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2EBF9B-7AB4-4C74-A8D2-DCDFA574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59DA66-25A4-4604-AB50-D0F2805F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97EC-C275-4D24-B81C-4C6682C63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320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D6D0F-0566-4E86-9D72-E405311E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2B0745-B2DA-45DE-A970-EEE32A44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3566-DF7B-4212-9E49-52EBD6FF1BA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F27E1C-8938-42F4-8BF3-4F878247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0FCAC0-3A89-40EA-B140-DA9FA03C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97EC-C275-4D24-B81C-4C6682C63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21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32F238-8914-49B5-852E-D6E6FA55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3566-DF7B-4212-9E49-52EBD6FF1BA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288A3D-345C-41A5-81B3-2885A6EC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869D10-0737-4B80-8121-19141DC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97EC-C275-4D24-B81C-4C6682C63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06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2EE2C-19F0-44EF-BA92-062419F0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A9DD9-72B3-4CF6-AD4D-8F0EE08BB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B96259-2C57-458C-8FAF-B5934ED2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487293-F1FD-44E0-A48D-58026BFE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3566-DF7B-4212-9E49-52EBD6FF1BA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982B5E-BEB4-4843-8C04-A1CC3E37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A0EAA-C6F9-47CB-8515-F1E4E7E2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97EC-C275-4D24-B81C-4C6682C63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7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97E82-52AA-4812-B793-D489E9BF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AFE73-A441-437F-B9A4-59BEC63F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28FC4-8640-491A-852B-2E15D8F7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2CAD-6CF2-42E8-9D0A-4F55963173C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DB37D-9B82-4C2E-B236-29241870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57021-9053-4D49-9192-BACCD657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55AA-370C-4CBE-9A08-5DAA29D30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340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5C33C-B5DA-4642-BB02-5AF3E2839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48135E-F16C-4EAA-B893-99A9150DF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BAED4C-8D61-48FE-BFD7-964FB79FC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483A16-F7B6-4606-9274-ACDE12DD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3566-DF7B-4212-9E49-52EBD6FF1BA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252F0D-4EC9-49E8-B0DA-A50A1F77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9A6F8-FAA0-480A-82B0-7A1039A0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97EC-C275-4D24-B81C-4C6682C63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683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4061B-6C54-4F60-9732-79106BEF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621661-0EE5-4B14-8BDA-F17BC864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3FB73-8579-4970-993B-B8D593F5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3566-DF7B-4212-9E49-52EBD6FF1BA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DDB74-F894-46D1-9CAB-CE40B8A6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98E58-3F4F-417E-9497-7B0449AE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97EC-C275-4D24-B81C-4C6682C63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39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35E0F7-AEE8-49D2-9FB1-ECB162E0E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743B59-EFD4-4B42-BEFE-5742534C3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63E68-5890-4D9B-AB18-72CB7C43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3566-DF7B-4212-9E49-52EBD6FF1BA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772B0-6DE9-4C60-AF11-B151858C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90C89-A7DB-4965-972D-B37CB269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97EC-C275-4D24-B81C-4C6682C63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42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B15BF-2444-425F-863B-BB394EE7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BA816-A8D2-49DB-9C3C-D85D97FD8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5CB47-8E7A-44FD-9368-5E340C18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2CAD-6CF2-42E8-9D0A-4F55963173C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A1B8A-5019-4793-A364-6BE3C46D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95A0-BFF8-4CC3-A18A-7E90106C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55AA-370C-4CBE-9A08-5DAA29D30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33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FFE51-198F-4220-9B67-874A56D9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C7C0E-04F5-4F68-A320-F23ABBF76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38FD14-5910-4DC6-B98C-89226D2B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293533-3927-4562-9EE4-AE33F346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2CAD-6CF2-42E8-9D0A-4F55963173C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48D15-52AA-4D1E-9B86-76E5D613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C8F2A6-44CF-46DA-B427-C814E6A4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55AA-370C-4CBE-9A08-5DAA29D30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9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734BB-DCB1-4077-AC3D-3FD9E2B8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44F20-08B5-4972-A14C-ECA7DB213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9EF463-40C1-48CA-B897-6F26DE3BF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AC4AED-BD26-401B-94EE-7AEBE60FE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20C6EC-1A57-4C76-A0F7-5337A419A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41940D-6A61-4886-9F02-030ECDDC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2CAD-6CF2-42E8-9D0A-4F55963173C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31534C-C08A-4B8C-8E06-75D770E5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F98D56-3F5A-4FEC-8BFE-6EF1D671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55AA-370C-4CBE-9A08-5DAA29D30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5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63003-D1F5-4BA4-9F22-9D18E252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24A9F8-3470-4481-AAAD-422B1694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2CAD-6CF2-42E8-9D0A-4F55963173C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19F073-3E5E-4546-BDBF-DBEACF7C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DF0E37-0325-4BEE-8661-352840FB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55AA-370C-4CBE-9A08-5DAA29D30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46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D241C1-E8DF-4AD6-9FEB-3411A086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2CAD-6CF2-42E8-9D0A-4F55963173C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AA79DB-ECC1-4FE2-A2C5-D2BE3D5A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297AD3-6E28-4986-B668-A9542861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55AA-370C-4CBE-9A08-5DAA29D30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9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1C589-A4A0-46C5-8E31-D82D80B8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4AB5C-00AA-4335-BED4-11453790B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22B96C-29AC-4C43-B677-77010AD1D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7AC4FC-F233-47C5-A4AA-EA41A49D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2CAD-6CF2-42E8-9D0A-4F55963173C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505F52-63E6-4D8F-AC53-776DE579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833255-A601-4ABB-BF44-3A064CE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55AA-370C-4CBE-9A08-5DAA29D30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56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B2CD7-05AD-4FCF-A2F1-6480C0B8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C8A3D7-15C1-481D-B8BE-CBB8D56FE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35487E-C6FE-44FC-ABC2-CB475E8E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F63CCE-01F1-405C-8E76-6F85812C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2CAD-6CF2-42E8-9D0A-4F55963173C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C81D66-5858-44A6-A378-4CFD4371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8CA15B-2E1A-4103-9A00-76FBB424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55AA-370C-4CBE-9A08-5DAA29D30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8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39D715-D1AF-4FB6-9A72-0D4EF578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90A9FC-1561-4CAD-8329-6A4882D2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016D1-FDAC-4594-BDA8-1D803F0B3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2CAD-6CF2-42E8-9D0A-4F55963173C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0FB8F-0A60-4DBF-8CB6-B14B34896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518D1-17C1-41E9-AFCC-E2CAB0501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55AA-370C-4CBE-9A08-5DAA29D30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03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B8D585-CC6D-4818-AC78-EDA6806B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CFCC66-05C2-4AE8-AD32-960980F25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1897A-8779-4C01-80D3-6C414EB68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D3566-DF7B-4212-9E49-52EBD6FF1BA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AA690-7DC2-4F95-BA5C-D2B63F85D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67DE9-B21A-44FE-AEB9-A6A3058D9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97EC-C275-4D24-B81C-4C6682C63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61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9A0977C-3B9D-44B4-9417-48EBFBC31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495409"/>
            <a:ext cx="10844013" cy="628824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0618109-0781-4A2E-A685-85D66705C582}"/>
              </a:ext>
            </a:extLst>
          </p:cNvPr>
          <p:cNvSpPr/>
          <p:nvPr/>
        </p:nvSpPr>
        <p:spPr>
          <a:xfrm>
            <a:off x="5424485" y="4148426"/>
            <a:ext cx="1659315" cy="361293"/>
          </a:xfrm>
          <a:prstGeom prst="rect">
            <a:avLst/>
          </a:prstGeom>
          <a:solidFill>
            <a:srgbClr val="6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284EB5A-C431-4563-98F1-20B2952E85A9}"/>
              </a:ext>
            </a:extLst>
          </p:cNvPr>
          <p:cNvSpPr/>
          <p:nvPr/>
        </p:nvSpPr>
        <p:spPr>
          <a:xfrm>
            <a:off x="9526" y="1363572"/>
            <a:ext cx="12172948" cy="549910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1192EA-39AF-440F-BFD4-155FE6FBD7AD}"/>
              </a:ext>
            </a:extLst>
          </p:cNvPr>
          <p:cNvSpPr/>
          <p:nvPr/>
        </p:nvSpPr>
        <p:spPr>
          <a:xfrm>
            <a:off x="426720" y="281940"/>
            <a:ext cx="11338560" cy="6294120"/>
          </a:xfrm>
          <a:prstGeom prst="rect">
            <a:avLst/>
          </a:prstGeom>
          <a:noFill/>
          <a:ln w="57150">
            <a:solidFill>
              <a:srgbClr val="CBA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AE04FE4A-3D15-4DAA-B739-C80967107A86}"/>
              </a:ext>
            </a:extLst>
          </p:cNvPr>
          <p:cNvSpPr/>
          <p:nvPr/>
        </p:nvSpPr>
        <p:spPr>
          <a:xfrm flipV="1">
            <a:off x="9526" y="30475"/>
            <a:ext cx="8509634" cy="3215643"/>
          </a:xfrm>
          <a:prstGeom prst="rtTriangle">
            <a:avLst/>
          </a:prstGeom>
          <a:solidFill>
            <a:srgbClr val="203864"/>
          </a:solidFill>
          <a:ln w="76200">
            <a:solidFill>
              <a:srgbClr val="CBA17F"/>
            </a:solidFill>
          </a:ln>
          <a:effectLst>
            <a:outerShdw blurRad="50800" dist="76200" dir="79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CB74FE97-FB3C-428E-B7ED-CAEFF80EDFF7}"/>
              </a:ext>
            </a:extLst>
          </p:cNvPr>
          <p:cNvSpPr/>
          <p:nvPr/>
        </p:nvSpPr>
        <p:spPr>
          <a:xfrm flipH="1" flipV="1">
            <a:off x="4609146" y="30477"/>
            <a:ext cx="7573328" cy="3398522"/>
          </a:xfrm>
          <a:prstGeom prst="rtTriangle">
            <a:avLst/>
          </a:prstGeom>
          <a:solidFill>
            <a:srgbClr val="203864"/>
          </a:solidFill>
          <a:ln w="76200">
            <a:solidFill>
              <a:srgbClr val="CBA17F"/>
            </a:solidFill>
          </a:ln>
          <a:effectLst>
            <a:outerShdw blurRad="50800" dist="76200" dir="79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62DEB1E4-D2F6-4DCB-B5FE-09289795C208}"/>
              </a:ext>
            </a:extLst>
          </p:cNvPr>
          <p:cNvSpPr/>
          <p:nvPr/>
        </p:nvSpPr>
        <p:spPr>
          <a:xfrm>
            <a:off x="4599618" y="0"/>
            <a:ext cx="2973706" cy="3808171"/>
          </a:xfrm>
          <a:custGeom>
            <a:avLst/>
            <a:gdLst>
              <a:gd name="connsiteX0" fmla="*/ 0 w 2973706"/>
              <a:gd name="connsiteY0" fmla="*/ 0 h 4329113"/>
              <a:gd name="connsiteX1" fmla="*/ 2971801 w 2973706"/>
              <a:gd name="connsiteY1" fmla="*/ 0 h 4329113"/>
              <a:gd name="connsiteX2" fmla="*/ 2971801 w 2973706"/>
              <a:gd name="connsiteY2" fmla="*/ 2804534 h 4329113"/>
              <a:gd name="connsiteX3" fmla="*/ 2973706 w 2973706"/>
              <a:gd name="connsiteY3" fmla="*/ 2842260 h 4329113"/>
              <a:gd name="connsiteX4" fmla="*/ 1486853 w 2973706"/>
              <a:gd name="connsiteY4" fmla="*/ 4329113 h 4329113"/>
              <a:gd name="connsiteX5" fmla="*/ 0 w 2973706"/>
              <a:gd name="connsiteY5" fmla="*/ 2842260 h 432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3706" h="4329113">
                <a:moveTo>
                  <a:pt x="0" y="0"/>
                </a:moveTo>
                <a:lnTo>
                  <a:pt x="2971801" y="0"/>
                </a:lnTo>
                <a:lnTo>
                  <a:pt x="2971801" y="2804534"/>
                </a:lnTo>
                <a:lnTo>
                  <a:pt x="2973706" y="2842260"/>
                </a:lnTo>
                <a:cubicBezTo>
                  <a:pt x="2973706" y="3663426"/>
                  <a:pt x="2308019" y="4329113"/>
                  <a:pt x="1486853" y="4329113"/>
                </a:cubicBezTo>
                <a:cubicBezTo>
                  <a:pt x="665687" y="4329113"/>
                  <a:pt x="0" y="3663426"/>
                  <a:pt x="0" y="2842260"/>
                </a:cubicBezTo>
                <a:close/>
              </a:path>
            </a:pathLst>
          </a:custGeom>
          <a:solidFill>
            <a:srgbClr val="600808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F81BA790-E6E0-4767-B61E-328C38C11AE2}"/>
              </a:ext>
            </a:extLst>
          </p:cNvPr>
          <p:cNvSpPr/>
          <p:nvPr/>
        </p:nvSpPr>
        <p:spPr>
          <a:xfrm>
            <a:off x="4805216" y="-77610"/>
            <a:ext cx="2562509" cy="3647580"/>
          </a:xfrm>
          <a:custGeom>
            <a:avLst/>
            <a:gdLst>
              <a:gd name="connsiteX0" fmla="*/ 0 w 2973706"/>
              <a:gd name="connsiteY0" fmla="*/ 0 h 4329113"/>
              <a:gd name="connsiteX1" fmla="*/ 2971801 w 2973706"/>
              <a:gd name="connsiteY1" fmla="*/ 0 h 4329113"/>
              <a:gd name="connsiteX2" fmla="*/ 2971801 w 2973706"/>
              <a:gd name="connsiteY2" fmla="*/ 2804534 h 4329113"/>
              <a:gd name="connsiteX3" fmla="*/ 2973706 w 2973706"/>
              <a:gd name="connsiteY3" fmla="*/ 2842260 h 4329113"/>
              <a:gd name="connsiteX4" fmla="*/ 1486853 w 2973706"/>
              <a:gd name="connsiteY4" fmla="*/ 4329113 h 4329113"/>
              <a:gd name="connsiteX5" fmla="*/ 0 w 2973706"/>
              <a:gd name="connsiteY5" fmla="*/ 2842260 h 432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3706" h="4329113">
                <a:moveTo>
                  <a:pt x="0" y="0"/>
                </a:moveTo>
                <a:lnTo>
                  <a:pt x="2971801" y="0"/>
                </a:lnTo>
                <a:lnTo>
                  <a:pt x="2971801" y="2804534"/>
                </a:lnTo>
                <a:lnTo>
                  <a:pt x="2973706" y="2842260"/>
                </a:lnTo>
                <a:cubicBezTo>
                  <a:pt x="2973706" y="3663426"/>
                  <a:pt x="2308019" y="4329113"/>
                  <a:pt x="1486853" y="4329113"/>
                </a:cubicBezTo>
                <a:cubicBezTo>
                  <a:pt x="665687" y="4329113"/>
                  <a:pt x="0" y="3663426"/>
                  <a:pt x="0" y="2842260"/>
                </a:cubicBezTo>
                <a:close/>
              </a:path>
            </a:pathLst>
          </a:custGeom>
          <a:noFill/>
          <a:ln w="57150">
            <a:solidFill>
              <a:srgbClr val="CBA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3FDBCB5-DB4D-4013-B6A7-9BEFF14CEDE5}"/>
              </a:ext>
            </a:extLst>
          </p:cNvPr>
          <p:cNvSpPr/>
          <p:nvPr/>
        </p:nvSpPr>
        <p:spPr>
          <a:xfrm>
            <a:off x="5257800" y="1582420"/>
            <a:ext cx="1695244" cy="16713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CBA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8" name="图形 17" descr="讲师">
            <a:extLst>
              <a:ext uri="{FF2B5EF4-FFF2-40B4-BE49-F238E27FC236}">
                <a16:creationId xmlns:a16="http://schemas.microsoft.com/office/drawing/2014/main" id="{5034B9C7-D883-4CEB-9243-74DACF528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2134" y="43651"/>
            <a:ext cx="847731" cy="8477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555540F-B19D-43CA-BD46-4541005D307B}"/>
              </a:ext>
            </a:extLst>
          </p:cNvPr>
          <p:cNvSpPr txBox="1"/>
          <p:nvPr/>
        </p:nvSpPr>
        <p:spPr>
          <a:xfrm>
            <a:off x="5595935" y="853582"/>
            <a:ext cx="100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BA17F"/>
                </a:solidFill>
                <a:effectLst/>
                <a:uLnTx/>
                <a:uFillTx/>
                <a:latin typeface="Brush Script MT" panose="03060802040406070304" pitchFamily="66" charset="0"/>
                <a:ea typeface="等线" panose="02010600030101010101" pitchFamily="2" charset="-122"/>
                <a:cs typeface="+mn-cs"/>
              </a:rPr>
              <a:t>2021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BA17F"/>
              </a:solidFill>
              <a:effectLst/>
              <a:uLnTx/>
              <a:uFillTx/>
              <a:latin typeface="Brush Script MT" panose="03060802040406070304" pitchFamily="66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DCFF7F2-33D9-41BD-9F9A-FDE7EF615A3E}"/>
              </a:ext>
            </a:extLst>
          </p:cNvPr>
          <p:cNvSpPr txBox="1"/>
          <p:nvPr/>
        </p:nvSpPr>
        <p:spPr>
          <a:xfrm>
            <a:off x="1910182" y="4639532"/>
            <a:ext cx="837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60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数字逻辑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60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lang="zh-CN" altLang="en-US" sz="4800" dirty="0">
                <a:solidFill>
                  <a:srgbClr val="60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60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00620E-7773-48AC-A707-F190306CBF3B}"/>
              </a:ext>
            </a:extLst>
          </p:cNvPr>
          <p:cNvSpPr txBox="1"/>
          <p:nvPr/>
        </p:nvSpPr>
        <p:spPr>
          <a:xfrm>
            <a:off x="2353353" y="5561438"/>
            <a:ext cx="757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控制拨码开关在单个数码管上显示数字</a:t>
            </a:r>
          </a:p>
        </p:txBody>
      </p:sp>
      <p:grpSp>
        <p:nvGrpSpPr>
          <p:cNvPr id="5348" name="组合 5347">
            <a:extLst>
              <a:ext uri="{FF2B5EF4-FFF2-40B4-BE49-F238E27FC236}">
                <a16:creationId xmlns:a16="http://schemas.microsoft.com/office/drawing/2014/main" id="{12F51248-ABAC-4B36-B869-1F3CB99EBFAF}"/>
              </a:ext>
            </a:extLst>
          </p:cNvPr>
          <p:cNvGrpSpPr/>
          <p:nvPr/>
        </p:nvGrpSpPr>
        <p:grpSpPr>
          <a:xfrm rot="1459563">
            <a:off x="7432626" y="1440723"/>
            <a:ext cx="4938120" cy="945286"/>
            <a:chOff x="-1332158" y="-6726992"/>
            <a:chExt cx="21221701" cy="4143376"/>
          </a:xfrm>
          <a:solidFill>
            <a:schemeClr val="bg1"/>
          </a:solidFill>
        </p:grpSpPr>
        <p:sp>
          <p:nvSpPr>
            <p:cNvPr id="5147" name="Freeform 6">
              <a:extLst>
                <a:ext uri="{FF2B5EF4-FFF2-40B4-BE49-F238E27FC236}">
                  <a16:creationId xmlns:a16="http://schemas.microsoft.com/office/drawing/2014/main" id="{C2FD3135-BB7A-4BAE-99C0-DD1D74A70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19420" y="-6684129"/>
              <a:ext cx="4475163" cy="1196975"/>
            </a:xfrm>
            <a:custGeom>
              <a:avLst/>
              <a:gdLst>
                <a:gd name="T0" fmla="*/ 924 w 1581"/>
                <a:gd name="T1" fmla="*/ 9 h 421"/>
                <a:gd name="T2" fmla="*/ 1049 w 1581"/>
                <a:gd name="T3" fmla="*/ 51 h 421"/>
                <a:gd name="T4" fmla="*/ 1377 w 1581"/>
                <a:gd name="T5" fmla="*/ 215 h 421"/>
                <a:gd name="T6" fmla="*/ 1565 w 1581"/>
                <a:gd name="T7" fmla="*/ 366 h 421"/>
                <a:gd name="T8" fmla="*/ 1581 w 1581"/>
                <a:gd name="T9" fmla="*/ 391 h 421"/>
                <a:gd name="T10" fmla="*/ 1510 w 1581"/>
                <a:gd name="T11" fmla="*/ 421 h 421"/>
                <a:gd name="T12" fmla="*/ 1313 w 1581"/>
                <a:gd name="T13" fmla="*/ 283 h 421"/>
                <a:gd name="T14" fmla="*/ 974 w 1581"/>
                <a:gd name="T15" fmla="*/ 120 h 421"/>
                <a:gd name="T16" fmla="*/ 698 w 1581"/>
                <a:gd name="T17" fmla="*/ 94 h 421"/>
                <a:gd name="T18" fmla="*/ 630 w 1581"/>
                <a:gd name="T19" fmla="*/ 108 h 421"/>
                <a:gd name="T20" fmla="*/ 476 w 1581"/>
                <a:gd name="T21" fmla="*/ 145 h 421"/>
                <a:gd name="T22" fmla="*/ 176 w 1581"/>
                <a:gd name="T23" fmla="*/ 303 h 421"/>
                <a:gd name="T24" fmla="*/ 31 w 1581"/>
                <a:gd name="T25" fmla="*/ 337 h 421"/>
                <a:gd name="T26" fmla="*/ 0 w 1581"/>
                <a:gd name="T27" fmla="*/ 342 h 421"/>
                <a:gd name="T28" fmla="*/ 145 w 1581"/>
                <a:gd name="T29" fmla="*/ 219 h 421"/>
                <a:gd name="T30" fmla="*/ 313 w 1581"/>
                <a:gd name="T31" fmla="*/ 108 h 421"/>
                <a:gd name="T32" fmla="*/ 457 w 1581"/>
                <a:gd name="T33" fmla="*/ 56 h 421"/>
                <a:gd name="T34" fmla="*/ 673 w 1581"/>
                <a:gd name="T35" fmla="*/ 15 h 421"/>
                <a:gd name="T36" fmla="*/ 729 w 1581"/>
                <a:gd name="T37" fmla="*/ 6 h 421"/>
                <a:gd name="T38" fmla="*/ 924 w 1581"/>
                <a:gd name="T39" fmla="*/ 9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81" h="421">
                  <a:moveTo>
                    <a:pt x="924" y="9"/>
                  </a:moveTo>
                  <a:cubicBezTo>
                    <a:pt x="965" y="24"/>
                    <a:pt x="1010" y="33"/>
                    <a:pt x="1049" y="51"/>
                  </a:cubicBezTo>
                  <a:cubicBezTo>
                    <a:pt x="1164" y="92"/>
                    <a:pt x="1273" y="145"/>
                    <a:pt x="1377" y="215"/>
                  </a:cubicBezTo>
                  <a:cubicBezTo>
                    <a:pt x="1443" y="256"/>
                    <a:pt x="1504" y="314"/>
                    <a:pt x="1565" y="366"/>
                  </a:cubicBezTo>
                  <a:cubicBezTo>
                    <a:pt x="1570" y="375"/>
                    <a:pt x="1581" y="378"/>
                    <a:pt x="1581" y="391"/>
                  </a:cubicBezTo>
                  <a:cubicBezTo>
                    <a:pt x="1558" y="402"/>
                    <a:pt x="1535" y="414"/>
                    <a:pt x="1510" y="421"/>
                  </a:cubicBezTo>
                  <a:cubicBezTo>
                    <a:pt x="1443" y="380"/>
                    <a:pt x="1381" y="325"/>
                    <a:pt x="1313" y="283"/>
                  </a:cubicBezTo>
                  <a:cubicBezTo>
                    <a:pt x="1211" y="206"/>
                    <a:pt x="1098" y="145"/>
                    <a:pt x="974" y="120"/>
                  </a:cubicBezTo>
                  <a:cubicBezTo>
                    <a:pt x="888" y="92"/>
                    <a:pt x="792" y="74"/>
                    <a:pt x="698" y="94"/>
                  </a:cubicBezTo>
                  <a:cubicBezTo>
                    <a:pt x="675" y="97"/>
                    <a:pt x="652" y="97"/>
                    <a:pt x="630" y="108"/>
                  </a:cubicBezTo>
                  <a:cubicBezTo>
                    <a:pt x="573" y="106"/>
                    <a:pt x="528" y="135"/>
                    <a:pt x="476" y="145"/>
                  </a:cubicBezTo>
                  <a:cubicBezTo>
                    <a:pt x="371" y="188"/>
                    <a:pt x="271" y="233"/>
                    <a:pt x="176" y="303"/>
                  </a:cubicBezTo>
                  <a:cubicBezTo>
                    <a:pt x="127" y="310"/>
                    <a:pt x="77" y="319"/>
                    <a:pt x="31" y="337"/>
                  </a:cubicBezTo>
                  <a:cubicBezTo>
                    <a:pt x="22" y="339"/>
                    <a:pt x="9" y="348"/>
                    <a:pt x="0" y="342"/>
                  </a:cubicBezTo>
                  <a:cubicBezTo>
                    <a:pt x="43" y="294"/>
                    <a:pt x="95" y="258"/>
                    <a:pt x="145" y="219"/>
                  </a:cubicBezTo>
                  <a:cubicBezTo>
                    <a:pt x="197" y="172"/>
                    <a:pt x="258" y="145"/>
                    <a:pt x="313" y="108"/>
                  </a:cubicBezTo>
                  <a:cubicBezTo>
                    <a:pt x="362" y="94"/>
                    <a:pt x="408" y="72"/>
                    <a:pt x="457" y="56"/>
                  </a:cubicBezTo>
                  <a:cubicBezTo>
                    <a:pt x="527" y="34"/>
                    <a:pt x="595" y="18"/>
                    <a:pt x="673" y="15"/>
                  </a:cubicBezTo>
                  <a:cubicBezTo>
                    <a:pt x="686" y="0"/>
                    <a:pt x="711" y="9"/>
                    <a:pt x="729" y="6"/>
                  </a:cubicBezTo>
                  <a:cubicBezTo>
                    <a:pt x="792" y="9"/>
                    <a:pt x="860" y="4"/>
                    <a:pt x="92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48" name="Freeform 7">
              <a:extLst>
                <a:ext uri="{FF2B5EF4-FFF2-40B4-BE49-F238E27FC236}">
                  <a16:creationId xmlns:a16="http://schemas.microsoft.com/office/drawing/2014/main" id="{A5E98CE6-EC83-4063-BB01-50ED44A49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705" y="-6633329"/>
              <a:ext cx="31750" cy="25400"/>
            </a:xfrm>
            <a:custGeom>
              <a:avLst/>
              <a:gdLst>
                <a:gd name="T0" fmla="*/ 7 w 11"/>
                <a:gd name="T1" fmla="*/ 8 h 9"/>
                <a:gd name="T2" fmla="*/ 0 w 11"/>
                <a:gd name="T3" fmla="*/ 6 h 9"/>
                <a:gd name="T4" fmla="*/ 7 w 11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7" y="8"/>
                  </a:moveTo>
                  <a:cubicBezTo>
                    <a:pt x="5" y="9"/>
                    <a:pt x="2" y="8"/>
                    <a:pt x="0" y="6"/>
                  </a:cubicBezTo>
                  <a:cubicBezTo>
                    <a:pt x="0" y="0"/>
                    <a:pt x="11" y="0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49" name="Freeform 8">
              <a:extLst>
                <a:ext uri="{FF2B5EF4-FFF2-40B4-BE49-F238E27FC236}">
                  <a16:creationId xmlns:a16="http://schemas.microsoft.com/office/drawing/2014/main" id="{3E80ABF5-FD46-4D1C-A909-81C6CC5A7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2505" y="-6726992"/>
              <a:ext cx="3981450" cy="1111250"/>
            </a:xfrm>
            <a:custGeom>
              <a:avLst/>
              <a:gdLst>
                <a:gd name="T0" fmla="*/ 1085 w 1407"/>
                <a:gd name="T1" fmla="*/ 114 h 391"/>
                <a:gd name="T2" fmla="*/ 1210 w 1407"/>
                <a:gd name="T3" fmla="*/ 191 h 391"/>
                <a:gd name="T4" fmla="*/ 1353 w 1407"/>
                <a:gd name="T5" fmla="*/ 297 h 391"/>
                <a:gd name="T6" fmla="*/ 1407 w 1407"/>
                <a:gd name="T7" fmla="*/ 359 h 391"/>
                <a:gd name="T8" fmla="*/ 1368 w 1407"/>
                <a:gd name="T9" fmla="*/ 381 h 391"/>
                <a:gd name="T10" fmla="*/ 1335 w 1407"/>
                <a:gd name="T11" fmla="*/ 372 h 391"/>
                <a:gd name="T12" fmla="*/ 1187 w 1407"/>
                <a:gd name="T13" fmla="*/ 273 h 391"/>
                <a:gd name="T14" fmla="*/ 963 w 1407"/>
                <a:gd name="T15" fmla="*/ 144 h 391"/>
                <a:gd name="T16" fmla="*/ 675 w 1407"/>
                <a:gd name="T17" fmla="*/ 91 h 391"/>
                <a:gd name="T18" fmla="*/ 304 w 1407"/>
                <a:gd name="T19" fmla="*/ 177 h 391"/>
                <a:gd name="T20" fmla="*/ 134 w 1407"/>
                <a:gd name="T21" fmla="*/ 277 h 391"/>
                <a:gd name="T22" fmla="*/ 132 w 1407"/>
                <a:gd name="T23" fmla="*/ 289 h 391"/>
                <a:gd name="T24" fmla="*/ 10 w 1407"/>
                <a:gd name="T25" fmla="*/ 291 h 391"/>
                <a:gd name="T26" fmla="*/ 10 w 1407"/>
                <a:gd name="T27" fmla="*/ 273 h 391"/>
                <a:gd name="T28" fmla="*/ 223 w 1407"/>
                <a:gd name="T29" fmla="*/ 109 h 391"/>
                <a:gd name="T30" fmla="*/ 317 w 1407"/>
                <a:gd name="T31" fmla="*/ 66 h 391"/>
                <a:gd name="T32" fmla="*/ 680 w 1407"/>
                <a:gd name="T33" fmla="*/ 0 h 391"/>
                <a:gd name="T34" fmla="*/ 1085 w 1407"/>
                <a:gd name="T35" fmla="*/ 11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7" h="391">
                  <a:moveTo>
                    <a:pt x="1085" y="114"/>
                  </a:moveTo>
                  <a:cubicBezTo>
                    <a:pt x="1141" y="145"/>
                    <a:pt x="1165" y="169"/>
                    <a:pt x="1210" y="191"/>
                  </a:cubicBezTo>
                  <a:cubicBezTo>
                    <a:pt x="1260" y="221"/>
                    <a:pt x="1309" y="255"/>
                    <a:pt x="1353" y="297"/>
                  </a:cubicBezTo>
                  <a:cubicBezTo>
                    <a:pt x="1377" y="318"/>
                    <a:pt x="1389" y="336"/>
                    <a:pt x="1407" y="359"/>
                  </a:cubicBezTo>
                  <a:cubicBezTo>
                    <a:pt x="1398" y="372"/>
                    <a:pt x="1382" y="375"/>
                    <a:pt x="1368" y="381"/>
                  </a:cubicBezTo>
                  <a:cubicBezTo>
                    <a:pt x="1355" y="391"/>
                    <a:pt x="1346" y="375"/>
                    <a:pt x="1335" y="372"/>
                  </a:cubicBezTo>
                  <a:cubicBezTo>
                    <a:pt x="1285" y="340"/>
                    <a:pt x="1237" y="304"/>
                    <a:pt x="1187" y="273"/>
                  </a:cubicBezTo>
                  <a:cubicBezTo>
                    <a:pt x="1117" y="225"/>
                    <a:pt x="1045" y="171"/>
                    <a:pt x="963" y="144"/>
                  </a:cubicBezTo>
                  <a:cubicBezTo>
                    <a:pt x="870" y="118"/>
                    <a:pt x="775" y="94"/>
                    <a:pt x="675" y="91"/>
                  </a:cubicBezTo>
                  <a:cubicBezTo>
                    <a:pt x="540" y="75"/>
                    <a:pt x="419" y="125"/>
                    <a:pt x="304" y="177"/>
                  </a:cubicBezTo>
                  <a:cubicBezTo>
                    <a:pt x="243" y="200"/>
                    <a:pt x="189" y="241"/>
                    <a:pt x="134" y="277"/>
                  </a:cubicBezTo>
                  <a:cubicBezTo>
                    <a:pt x="132" y="280"/>
                    <a:pt x="130" y="284"/>
                    <a:pt x="132" y="289"/>
                  </a:cubicBezTo>
                  <a:cubicBezTo>
                    <a:pt x="96" y="293"/>
                    <a:pt x="46" y="286"/>
                    <a:pt x="10" y="291"/>
                  </a:cubicBezTo>
                  <a:cubicBezTo>
                    <a:pt x="0" y="288"/>
                    <a:pt x="10" y="279"/>
                    <a:pt x="10" y="273"/>
                  </a:cubicBezTo>
                  <a:cubicBezTo>
                    <a:pt x="68" y="202"/>
                    <a:pt x="150" y="159"/>
                    <a:pt x="223" y="109"/>
                  </a:cubicBezTo>
                  <a:cubicBezTo>
                    <a:pt x="254" y="92"/>
                    <a:pt x="286" y="82"/>
                    <a:pt x="317" y="66"/>
                  </a:cubicBezTo>
                  <a:cubicBezTo>
                    <a:pt x="358" y="55"/>
                    <a:pt x="534" y="0"/>
                    <a:pt x="680" y="0"/>
                  </a:cubicBezTo>
                  <a:cubicBezTo>
                    <a:pt x="680" y="0"/>
                    <a:pt x="896" y="10"/>
                    <a:pt x="1085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50" name="Freeform 9">
              <a:extLst>
                <a:ext uri="{FF2B5EF4-FFF2-40B4-BE49-F238E27FC236}">
                  <a16:creationId xmlns:a16="http://schemas.microsoft.com/office/drawing/2014/main" id="{00F972DD-C573-4561-83C6-560B3C838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1030" y="-6607929"/>
              <a:ext cx="2870200" cy="1085850"/>
            </a:xfrm>
            <a:custGeom>
              <a:avLst/>
              <a:gdLst>
                <a:gd name="T0" fmla="*/ 674 w 1014"/>
                <a:gd name="T1" fmla="*/ 59 h 382"/>
                <a:gd name="T2" fmla="*/ 731 w 1014"/>
                <a:gd name="T3" fmla="*/ 99 h 382"/>
                <a:gd name="T4" fmla="*/ 758 w 1014"/>
                <a:gd name="T5" fmla="*/ 110 h 382"/>
                <a:gd name="T6" fmla="*/ 865 w 1014"/>
                <a:gd name="T7" fmla="*/ 194 h 382"/>
                <a:gd name="T8" fmla="*/ 998 w 1014"/>
                <a:gd name="T9" fmla="*/ 353 h 382"/>
                <a:gd name="T10" fmla="*/ 1000 w 1014"/>
                <a:gd name="T11" fmla="*/ 382 h 382"/>
                <a:gd name="T12" fmla="*/ 992 w 1014"/>
                <a:gd name="T13" fmla="*/ 380 h 382"/>
                <a:gd name="T14" fmla="*/ 824 w 1014"/>
                <a:gd name="T15" fmla="*/ 201 h 382"/>
                <a:gd name="T16" fmla="*/ 658 w 1014"/>
                <a:gd name="T17" fmla="*/ 92 h 382"/>
                <a:gd name="T18" fmla="*/ 548 w 1014"/>
                <a:gd name="T19" fmla="*/ 43 h 382"/>
                <a:gd name="T20" fmla="*/ 384 w 1014"/>
                <a:gd name="T21" fmla="*/ 34 h 382"/>
                <a:gd name="T22" fmla="*/ 27 w 1014"/>
                <a:gd name="T23" fmla="*/ 142 h 382"/>
                <a:gd name="T24" fmla="*/ 0 w 1014"/>
                <a:gd name="T25" fmla="*/ 127 h 382"/>
                <a:gd name="T26" fmla="*/ 49 w 1014"/>
                <a:gd name="T27" fmla="*/ 90 h 382"/>
                <a:gd name="T28" fmla="*/ 226 w 1014"/>
                <a:gd name="T29" fmla="*/ 24 h 382"/>
                <a:gd name="T30" fmla="*/ 301 w 1014"/>
                <a:gd name="T31" fmla="*/ 7 h 382"/>
                <a:gd name="T32" fmla="*/ 527 w 1014"/>
                <a:gd name="T33" fmla="*/ 11 h 382"/>
                <a:gd name="T34" fmla="*/ 674 w 1014"/>
                <a:gd name="T35" fmla="*/ 59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4" h="382">
                  <a:moveTo>
                    <a:pt x="674" y="59"/>
                  </a:moveTo>
                  <a:cubicBezTo>
                    <a:pt x="693" y="70"/>
                    <a:pt x="717" y="83"/>
                    <a:pt x="731" y="99"/>
                  </a:cubicBezTo>
                  <a:cubicBezTo>
                    <a:pt x="758" y="110"/>
                    <a:pt x="758" y="110"/>
                    <a:pt x="758" y="110"/>
                  </a:cubicBezTo>
                  <a:cubicBezTo>
                    <a:pt x="865" y="194"/>
                    <a:pt x="865" y="194"/>
                    <a:pt x="865" y="194"/>
                  </a:cubicBezTo>
                  <a:cubicBezTo>
                    <a:pt x="998" y="353"/>
                    <a:pt x="998" y="353"/>
                    <a:pt x="998" y="353"/>
                  </a:cubicBezTo>
                  <a:cubicBezTo>
                    <a:pt x="998" y="362"/>
                    <a:pt x="1014" y="375"/>
                    <a:pt x="1000" y="382"/>
                  </a:cubicBezTo>
                  <a:cubicBezTo>
                    <a:pt x="992" y="380"/>
                    <a:pt x="992" y="380"/>
                    <a:pt x="992" y="380"/>
                  </a:cubicBezTo>
                  <a:cubicBezTo>
                    <a:pt x="939" y="319"/>
                    <a:pt x="885" y="260"/>
                    <a:pt x="824" y="201"/>
                  </a:cubicBezTo>
                  <a:cubicBezTo>
                    <a:pt x="774" y="160"/>
                    <a:pt x="715" y="120"/>
                    <a:pt x="658" y="92"/>
                  </a:cubicBezTo>
                  <a:cubicBezTo>
                    <a:pt x="622" y="77"/>
                    <a:pt x="590" y="47"/>
                    <a:pt x="548" y="43"/>
                  </a:cubicBezTo>
                  <a:cubicBezTo>
                    <a:pt x="498" y="34"/>
                    <a:pt x="437" y="33"/>
                    <a:pt x="384" y="34"/>
                  </a:cubicBezTo>
                  <a:cubicBezTo>
                    <a:pt x="257" y="50"/>
                    <a:pt x="133" y="72"/>
                    <a:pt x="27" y="142"/>
                  </a:cubicBezTo>
                  <a:cubicBezTo>
                    <a:pt x="18" y="138"/>
                    <a:pt x="6" y="138"/>
                    <a:pt x="0" y="127"/>
                  </a:cubicBezTo>
                  <a:cubicBezTo>
                    <a:pt x="9" y="106"/>
                    <a:pt x="33" y="101"/>
                    <a:pt x="49" y="90"/>
                  </a:cubicBezTo>
                  <a:cubicBezTo>
                    <a:pt x="110" y="68"/>
                    <a:pt x="160" y="31"/>
                    <a:pt x="226" y="24"/>
                  </a:cubicBezTo>
                  <a:cubicBezTo>
                    <a:pt x="249" y="11"/>
                    <a:pt x="274" y="11"/>
                    <a:pt x="301" y="7"/>
                  </a:cubicBezTo>
                  <a:cubicBezTo>
                    <a:pt x="373" y="4"/>
                    <a:pt x="453" y="0"/>
                    <a:pt x="527" y="11"/>
                  </a:cubicBezTo>
                  <a:cubicBezTo>
                    <a:pt x="577" y="22"/>
                    <a:pt x="624" y="43"/>
                    <a:pt x="67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51" name="Freeform 10">
              <a:extLst>
                <a:ext uri="{FF2B5EF4-FFF2-40B4-BE49-F238E27FC236}">
                  <a16:creationId xmlns:a16="http://schemas.microsoft.com/office/drawing/2014/main" id="{DB6C2F42-5211-49E6-AEE1-941AFFAC6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005" y="-6525379"/>
              <a:ext cx="2841625" cy="977900"/>
            </a:xfrm>
            <a:custGeom>
              <a:avLst/>
              <a:gdLst>
                <a:gd name="T0" fmla="*/ 623 w 1004"/>
                <a:gd name="T1" fmla="*/ 38 h 344"/>
                <a:gd name="T2" fmla="*/ 881 w 1004"/>
                <a:gd name="T3" fmla="*/ 192 h 344"/>
                <a:gd name="T4" fmla="*/ 1004 w 1004"/>
                <a:gd name="T5" fmla="*/ 333 h 344"/>
                <a:gd name="T6" fmla="*/ 994 w 1004"/>
                <a:gd name="T7" fmla="*/ 344 h 344"/>
                <a:gd name="T8" fmla="*/ 963 w 1004"/>
                <a:gd name="T9" fmla="*/ 311 h 344"/>
                <a:gd name="T10" fmla="*/ 782 w 1004"/>
                <a:gd name="T11" fmla="*/ 145 h 344"/>
                <a:gd name="T12" fmla="*/ 576 w 1004"/>
                <a:gd name="T13" fmla="*/ 48 h 344"/>
                <a:gd name="T14" fmla="*/ 499 w 1004"/>
                <a:gd name="T15" fmla="*/ 34 h 344"/>
                <a:gd name="T16" fmla="*/ 474 w 1004"/>
                <a:gd name="T17" fmla="*/ 32 h 344"/>
                <a:gd name="T18" fmla="*/ 172 w 1004"/>
                <a:gd name="T19" fmla="*/ 77 h 344"/>
                <a:gd name="T20" fmla="*/ 39 w 1004"/>
                <a:gd name="T21" fmla="*/ 129 h 344"/>
                <a:gd name="T22" fmla="*/ 36 w 1004"/>
                <a:gd name="T23" fmla="*/ 134 h 344"/>
                <a:gd name="T24" fmla="*/ 0 w 1004"/>
                <a:gd name="T25" fmla="*/ 107 h 344"/>
                <a:gd name="T26" fmla="*/ 231 w 1004"/>
                <a:gd name="T27" fmla="*/ 25 h 344"/>
                <a:gd name="T28" fmla="*/ 510 w 1004"/>
                <a:gd name="T29" fmla="*/ 11 h 344"/>
                <a:gd name="T30" fmla="*/ 623 w 1004"/>
                <a:gd name="T31" fmla="*/ 3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4" h="344">
                  <a:moveTo>
                    <a:pt x="623" y="38"/>
                  </a:moveTo>
                  <a:cubicBezTo>
                    <a:pt x="716" y="72"/>
                    <a:pt x="807" y="122"/>
                    <a:pt x="881" y="192"/>
                  </a:cubicBezTo>
                  <a:cubicBezTo>
                    <a:pt x="917" y="242"/>
                    <a:pt x="972" y="281"/>
                    <a:pt x="1004" y="333"/>
                  </a:cubicBezTo>
                  <a:cubicBezTo>
                    <a:pt x="1004" y="338"/>
                    <a:pt x="999" y="344"/>
                    <a:pt x="994" y="344"/>
                  </a:cubicBezTo>
                  <a:cubicBezTo>
                    <a:pt x="978" y="340"/>
                    <a:pt x="972" y="322"/>
                    <a:pt x="963" y="311"/>
                  </a:cubicBezTo>
                  <a:cubicBezTo>
                    <a:pt x="915" y="242"/>
                    <a:pt x="841" y="200"/>
                    <a:pt x="782" y="145"/>
                  </a:cubicBezTo>
                  <a:cubicBezTo>
                    <a:pt x="720" y="102"/>
                    <a:pt x="655" y="55"/>
                    <a:pt x="576" y="48"/>
                  </a:cubicBezTo>
                  <a:cubicBezTo>
                    <a:pt x="553" y="41"/>
                    <a:pt x="523" y="39"/>
                    <a:pt x="499" y="34"/>
                  </a:cubicBezTo>
                  <a:cubicBezTo>
                    <a:pt x="491" y="43"/>
                    <a:pt x="482" y="32"/>
                    <a:pt x="474" y="32"/>
                  </a:cubicBezTo>
                  <a:cubicBezTo>
                    <a:pt x="369" y="27"/>
                    <a:pt x="265" y="43"/>
                    <a:pt x="172" y="77"/>
                  </a:cubicBezTo>
                  <a:cubicBezTo>
                    <a:pt x="125" y="88"/>
                    <a:pt x="86" y="116"/>
                    <a:pt x="39" y="129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23" y="125"/>
                    <a:pt x="2" y="125"/>
                    <a:pt x="0" y="107"/>
                  </a:cubicBezTo>
                  <a:cubicBezTo>
                    <a:pt x="75" y="75"/>
                    <a:pt x="148" y="34"/>
                    <a:pt x="231" y="25"/>
                  </a:cubicBezTo>
                  <a:cubicBezTo>
                    <a:pt x="317" y="5"/>
                    <a:pt x="421" y="0"/>
                    <a:pt x="510" y="11"/>
                  </a:cubicBezTo>
                  <a:cubicBezTo>
                    <a:pt x="550" y="20"/>
                    <a:pt x="585" y="27"/>
                    <a:pt x="62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52" name="Freeform 11">
              <a:extLst>
                <a:ext uri="{FF2B5EF4-FFF2-40B4-BE49-F238E27FC236}">
                  <a16:creationId xmlns:a16="http://schemas.microsoft.com/office/drawing/2014/main" id="{CAB84DAB-84BB-42ED-98A0-A19484071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3267" y="-6474579"/>
              <a:ext cx="2625725" cy="987425"/>
            </a:xfrm>
            <a:custGeom>
              <a:avLst/>
              <a:gdLst>
                <a:gd name="T0" fmla="*/ 547 w 928"/>
                <a:gd name="T1" fmla="*/ 25 h 347"/>
                <a:gd name="T2" fmla="*/ 790 w 928"/>
                <a:gd name="T3" fmla="*/ 182 h 347"/>
                <a:gd name="T4" fmla="*/ 926 w 928"/>
                <a:gd name="T5" fmla="*/ 335 h 347"/>
                <a:gd name="T6" fmla="*/ 906 w 928"/>
                <a:gd name="T7" fmla="*/ 347 h 347"/>
                <a:gd name="T8" fmla="*/ 871 w 928"/>
                <a:gd name="T9" fmla="*/ 310 h 347"/>
                <a:gd name="T10" fmla="*/ 692 w 928"/>
                <a:gd name="T11" fmla="*/ 148 h 347"/>
                <a:gd name="T12" fmla="*/ 642 w 928"/>
                <a:gd name="T13" fmla="*/ 118 h 347"/>
                <a:gd name="T14" fmla="*/ 541 w 928"/>
                <a:gd name="T15" fmla="*/ 73 h 347"/>
                <a:gd name="T16" fmla="*/ 382 w 928"/>
                <a:gd name="T17" fmla="*/ 45 h 347"/>
                <a:gd name="T18" fmla="*/ 339 w 928"/>
                <a:gd name="T19" fmla="*/ 48 h 347"/>
                <a:gd name="T20" fmla="*/ 194 w 928"/>
                <a:gd name="T21" fmla="*/ 73 h 347"/>
                <a:gd name="T22" fmla="*/ 74 w 928"/>
                <a:gd name="T23" fmla="*/ 113 h 347"/>
                <a:gd name="T24" fmla="*/ 17 w 928"/>
                <a:gd name="T25" fmla="*/ 125 h 347"/>
                <a:gd name="T26" fmla="*/ 6 w 928"/>
                <a:gd name="T27" fmla="*/ 104 h 347"/>
                <a:gd name="T28" fmla="*/ 190 w 928"/>
                <a:gd name="T29" fmla="*/ 25 h 347"/>
                <a:gd name="T30" fmla="*/ 271 w 928"/>
                <a:gd name="T31" fmla="*/ 12 h 347"/>
                <a:gd name="T32" fmla="*/ 480 w 928"/>
                <a:gd name="T33" fmla="*/ 7 h 347"/>
                <a:gd name="T34" fmla="*/ 547 w 928"/>
                <a:gd name="T35" fmla="*/ 2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8" h="347">
                  <a:moveTo>
                    <a:pt x="547" y="25"/>
                  </a:moveTo>
                  <a:cubicBezTo>
                    <a:pt x="627" y="79"/>
                    <a:pt x="720" y="107"/>
                    <a:pt x="790" y="182"/>
                  </a:cubicBezTo>
                  <a:cubicBezTo>
                    <a:pt x="838" y="231"/>
                    <a:pt x="889" y="277"/>
                    <a:pt x="926" y="335"/>
                  </a:cubicBezTo>
                  <a:cubicBezTo>
                    <a:pt x="928" y="347"/>
                    <a:pt x="912" y="344"/>
                    <a:pt x="906" y="347"/>
                  </a:cubicBezTo>
                  <a:cubicBezTo>
                    <a:pt x="894" y="336"/>
                    <a:pt x="885" y="320"/>
                    <a:pt x="871" y="310"/>
                  </a:cubicBezTo>
                  <a:cubicBezTo>
                    <a:pt x="810" y="258"/>
                    <a:pt x="767" y="181"/>
                    <a:pt x="692" y="148"/>
                  </a:cubicBezTo>
                  <a:cubicBezTo>
                    <a:pt x="674" y="143"/>
                    <a:pt x="656" y="129"/>
                    <a:pt x="642" y="118"/>
                  </a:cubicBezTo>
                  <a:cubicBezTo>
                    <a:pt x="606" y="109"/>
                    <a:pt x="575" y="82"/>
                    <a:pt x="541" y="73"/>
                  </a:cubicBezTo>
                  <a:cubicBezTo>
                    <a:pt x="491" y="57"/>
                    <a:pt x="437" y="41"/>
                    <a:pt x="382" y="45"/>
                  </a:cubicBezTo>
                  <a:cubicBezTo>
                    <a:pt x="367" y="43"/>
                    <a:pt x="353" y="45"/>
                    <a:pt x="339" y="48"/>
                  </a:cubicBezTo>
                  <a:cubicBezTo>
                    <a:pt x="291" y="54"/>
                    <a:pt x="239" y="50"/>
                    <a:pt x="194" y="73"/>
                  </a:cubicBezTo>
                  <a:cubicBezTo>
                    <a:pt x="149" y="71"/>
                    <a:pt x="117" y="105"/>
                    <a:pt x="74" y="113"/>
                  </a:cubicBezTo>
                  <a:cubicBezTo>
                    <a:pt x="58" y="122"/>
                    <a:pt x="36" y="138"/>
                    <a:pt x="17" y="125"/>
                  </a:cubicBezTo>
                  <a:cubicBezTo>
                    <a:pt x="13" y="116"/>
                    <a:pt x="0" y="114"/>
                    <a:pt x="6" y="104"/>
                  </a:cubicBezTo>
                  <a:cubicBezTo>
                    <a:pt x="61" y="63"/>
                    <a:pt x="128" y="46"/>
                    <a:pt x="190" y="25"/>
                  </a:cubicBezTo>
                  <a:cubicBezTo>
                    <a:pt x="217" y="27"/>
                    <a:pt x="244" y="18"/>
                    <a:pt x="271" y="12"/>
                  </a:cubicBezTo>
                  <a:cubicBezTo>
                    <a:pt x="339" y="0"/>
                    <a:pt x="410" y="2"/>
                    <a:pt x="480" y="7"/>
                  </a:cubicBezTo>
                  <a:lnTo>
                    <a:pt x="547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53" name="Freeform 12">
              <a:extLst>
                <a:ext uri="{FF2B5EF4-FFF2-40B4-BE49-F238E27FC236}">
                  <a16:creationId xmlns:a16="http://schemas.microsoft.com/office/drawing/2014/main" id="{A3B28F06-44E4-4D16-B2A5-35E96448F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7317" y="-6442829"/>
              <a:ext cx="3378200" cy="884238"/>
            </a:xfrm>
            <a:custGeom>
              <a:avLst/>
              <a:gdLst>
                <a:gd name="T0" fmla="*/ 666 w 1194"/>
                <a:gd name="T1" fmla="*/ 21 h 311"/>
                <a:gd name="T2" fmla="*/ 827 w 1194"/>
                <a:gd name="T3" fmla="*/ 62 h 311"/>
                <a:gd name="T4" fmla="*/ 924 w 1194"/>
                <a:gd name="T5" fmla="*/ 116 h 311"/>
                <a:gd name="T6" fmla="*/ 963 w 1194"/>
                <a:gd name="T7" fmla="*/ 137 h 311"/>
                <a:gd name="T8" fmla="*/ 1191 w 1194"/>
                <a:gd name="T9" fmla="*/ 291 h 311"/>
                <a:gd name="T10" fmla="*/ 1182 w 1194"/>
                <a:gd name="T11" fmla="*/ 308 h 311"/>
                <a:gd name="T12" fmla="*/ 1149 w 1194"/>
                <a:gd name="T13" fmla="*/ 288 h 311"/>
                <a:gd name="T14" fmla="*/ 1015 w 1194"/>
                <a:gd name="T15" fmla="*/ 191 h 311"/>
                <a:gd name="T16" fmla="*/ 854 w 1194"/>
                <a:gd name="T17" fmla="*/ 105 h 311"/>
                <a:gd name="T18" fmla="*/ 453 w 1194"/>
                <a:gd name="T19" fmla="*/ 44 h 311"/>
                <a:gd name="T20" fmla="*/ 172 w 1194"/>
                <a:gd name="T21" fmla="*/ 116 h 311"/>
                <a:gd name="T22" fmla="*/ 48 w 1194"/>
                <a:gd name="T23" fmla="*/ 184 h 311"/>
                <a:gd name="T24" fmla="*/ 25 w 1194"/>
                <a:gd name="T25" fmla="*/ 198 h 311"/>
                <a:gd name="T26" fmla="*/ 0 w 1194"/>
                <a:gd name="T27" fmla="*/ 191 h 311"/>
                <a:gd name="T28" fmla="*/ 30 w 1194"/>
                <a:gd name="T29" fmla="*/ 164 h 311"/>
                <a:gd name="T30" fmla="*/ 107 w 1194"/>
                <a:gd name="T31" fmla="*/ 120 h 311"/>
                <a:gd name="T32" fmla="*/ 442 w 1194"/>
                <a:gd name="T33" fmla="*/ 3 h 311"/>
                <a:gd name="T34" fmla="*/ 580 w 1194"/>
                <a:gd name="T35" fmla="*/ 9 h 311"/>
                <a:gd name="T36" fmla="*/ 666 w 1194"/>
                <a:gd name="T37" fmla="*/ 2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4" h="311">
                  <a:moveTo>
                    <a:pt x="666" y="21"/>
                  </a:moveTo>
                  <a:cubicBezTo>
                    <a:pt x="827" y="62"/>
                    <a:pt x="827" y="62"/>
                    <a:pt x="827" y="62"/>
                  </a:cubicBezTo>
                  <a:cubicBezTo>
                    <a:pt x="859" y="80"/>
                    <a:pt x="899" y="91"/>
                    <a:pt x="924" y="116"/>
                  </a:cubicBezTo>
                  <a:cubicBezTo>
                    <a:pt x="940" y="114"/>
                    <a:pt x="951" y="130"/>
                    <a:pt x="963" y="137"/>
                  </a:cubicBezTo>
                  <a:cubicBezTo>
                    <a:pt x="1038" y="188"/>
                    <a:pt x="1117" y="240"/>
                    <a:pt x="1191" y="291"/>
                  </a:cubicBezTo>
                  <a:cubicBezTo>
                    <a:pt x="1194" y="299"/>
                    <a:pt x="1187" y="304"/>
                    <a:pt x="1182" y="308"/>
                  </a:cubicBezTo>
                  <a:cubicBezTo>
                    <a:pt x="1167" y="311"/>
                    <a:pt x="1162" y="290"/>
                    <a:pt x="1149" y="288"/>
                  </a:cubicBezTo>
                  <a:cubicBezTo>
                    <a:pt x="1106" y="250"/>
                    <a:pt x="1062" y="223"/>
                    <a:pt x="1015" y="191"/>
                  </a:cubicBezTo>
                  <a:cubicBezTo>
                    <a:pt x="958" y="166"/>
                    <a:pt x="910" y="127"/>
                    <a:pt x="854" y="105"/>
                  </a:cubicBezTo>
                  <a:cubicBezTo>
                    <a:pt x="727" y="57"/>
                    <a:pt x="593" y="34"/>
                    <a:pt x="453" y="44"/>
                  </a:cubicBezTo>
                  <a:cubicBezTo>
                    <a:pt x="354" y="57"/>
                    <a:pt x="256" y="71"/>
                    <a:pt x="172" y="116"/>
                  </a:cubicBezTo>
                  <a:cubicBezTo>
                    <a:pt x="131" y="141"/>
                    <a:pt x="86" y="159"/>
                    <a:pt x="48" y="184"/>
                  </a:cubicBezTo>
                  <a:cubicBezTo>
                    <a:pt x="43" y="195"/>
                    <a:pt x="32" y="195"/>
                    <a:pt x="25" y="198"/>
                  </a:cubicBezTo>
                  <a:cubicBezTo>
                    <a:pt x="16" y="197"/>
                    <a:pt x="7" y="197"/>
                    <a:pt x="0" y="191"/>
                  </a:cubicBezTo>
                  <a:cubicBezTo>
                    <a:pt x="14" y="188"/>
                    <a:pt x="20" y="171"/>
                    <a:pt x="30" y="164"/>
                  </a:cubicBezTo>
                  <a:cubicBezTo>
                    <a:pt x="59" y="157"/>
                    <a:pt x="80" y="132"/>
                    <a:pt x="107" y="120"/>
                  </a:cubicBezTo>
                  <a:cubicBezTo>
                    <a:pt x="213" y="68"/>
                    <a:pt x="319" y="14"/>
                    <a:pt x="442" y="3"/>
                  </a:cubicBezTo>
                  <a:cubicBezTo>
                    <a:pt x="489" y="0"/>
                    <a:pt x="534" y="5"/>
                    <a:pt x="580" y="9"/>
                  </a:cubicBezTo>
                  <a:lnTo>
                    <a:pt x="66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54" name="Freeform 13">
              <a:extLst>
                <a:ext uri="{FF2B5EF4-FFF2-40B4-BE49-F238E27FC236}">
                  <a16:creationId xmlns:a16="http://schemas.microsoft.com/office/drawing/2014/main" id="{407AAE54-AD30-4D76-B86B-58CBCAC7D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20933" y="-6434892"/>
              <a:ext cx="3619500" cy="1012825"/>
            </a:xfrm>
            <a:custGeom>
              <a:avLst/>
              <a:gdLst>
                <a:gd name="T0" fmla="*/ 797 w 1279"/>
                <a:gd name="T1" fmla="*/ 54 h 356"/>
                <a:gd name="T2" fmla="*/ 1227 w 1279"/>
                <a:gd name="T3" fmla="*/ 301 h 356"/>
                <a:gd name="T4" fmla="*/ 1275 w 1279"/>
                <a:gd name="T5" fmla="*/ 339 h 356"/>
                <a:gd name="T6" fmla="*/ 1259 w 1279"/>
                <a:gd name="T7" fmla="*/ 356 h 356"/>
                <a:gd name="T8" fmla="*/ 1209 w 1279"/>
                <a:gd name="T9" fmla="*/ 322 h 356"/>
                <a:gd name="T10" fmla="*/ 957 w 1279"/>
                <a:gd name="T11" fmla="*/ 147 h 356"/>
                <a:gd name="T12" fmla="*/ 779 w 1279"/>
                <a:gd name="T13" fmla="*/ 84 h 356"/>
                <a:gd name="T14" fmla="*/ 534 w 1279"/>
                <a:gd name="T15" fmla="*/ 57 h 356"/>
                <a:gd name="T16" fmla="*/ 400 w 1279"/>
                <a:gd name="T17" fmla="*/ 74 h 356"/>
                <a:gd name="T18" fmla="*/ 104 w 1279"/>
                <a:gd name="T19" fmla="*/ 194 h 356"/>
                <a:gd name="T20" fmla="*/ 67 w 1279"/>
                <a:gd name="T21" fmla="*/ 220 h 356"/>
                <a:gd name="T22" fmla="*/ 0 w 1279"/>
                <a:gd name="T23" fmla="*/ 210 h 356"/>
                <a:gd name="T24" fmla="*/ 274 w 1279"/>
                <a:gd name="T25" fmla="*/ 70 h 356"/>
                <a:gd name="T26" fmla="*/ 384 w 1279"/>
                <a:gd name="T27" fmla="*/ 36 h 356"/>
                <a:gd name="T28" fmla="*/ 527 w 1279"/>
                <a:gd name="T29" fmla="*/ 16 h 356"/>
                <a:gd name="T30" fmla="*/ 797 w 1279"/>
                <a:gd name="T31" fmla="*/ 5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9" h="356">
                  <a:moveTo>
                    <a:pt x="797" y="54"/>
                  </a:moveTo>
                  <a:cubicBezTo>
                    <a:pt x="957" y="99"/>
                    <a:pt x="1089" y="206"/>
                    <a:pt x="1227" y="301"/>
                  </a:cubicBezTo>
                  <a:cubicBezTo>
                    <a:pt x="1239" y="317"/>
                    <a:pt x="1261" y="322"/>
                    <a:pt x="1275" y="339"/>
                  </a:cubicBezTo>
                  <a:cubicBezTo>
                    <a:pt x="1279" y="351"/>
                    <a:pt x="1265" y="351"/>
                    <a:pt x="1259" y="356"/>
                  </a:cubicBezTo>
                  <a:cubicBezTo>
                    <a:pt x="1239" y="351"/>
                    <a:pt x="1225" y="335"/>
                    <a:pt x="1209" y="322"/>
                  </a:cubicBezTo>
                  <a:cubicBezTo>
                    <a:pt x="1123" y="265"/>
                    <a:pt x="1046" y="194"/>
                    <a:pt x="957" y="147"/>
                  </a:cubicBezTo>
                  <a:cubicBezTo>
                    <a:pt x="899" y="120"/>
                    <a:pt x="838" y="106"/>
                    <a:pt x="779" y="84"/>
                  </a:cubicBezTo>
                  <a:cubicBezTo>
                    <a:pt x="701" y="61"/>
                    <a:pt x="615" y="63"/>
                    <a:pt x="534" y="57"/>
                  </a:cubicBezTo>
                  <a:cubicBezTo>
                    <a:pt x="489" y="61"/>
                    <a:pt x="443" y="65"/>
                    <a:pt x="400" y="74"/>
                  </a:cubicBezTo>
                  <a:cubicBezTo>
                    <a:pt x="294" y="97"/>
                    <a:pt x="197" y="140"/>
                    <a:pt x="104" y="194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45" y="217"/>
                    <a:pt x="22" y="220"/>
                    <a:pt x="0" y="210"/>
                  </a:cubicBezTo>
                  <a:cubicBezTo>
                    <a:pt x="85" y="149"/>
                    <a:pt x="178" y="106"/>
                    <a:pt x="274" y="70"/>
                  </a:cubicBezTo>
                  <a:cubicBezTo>
                    <a:pt x="310" y="59"/>
                    <a:pt x="348" y="47"/>
                    <a:pt x="384" y="36"/>
                  </a:cubicBezTo>
                  <a:cubicBezTo>
                    <a:pt x="434" y="31"/>
                    <a:pt x="475" y="16"/>
                    <a:pt x="527" y="16"/>
                  </a:cubicBezTo>
                  <a:cubicBezTo>
                    <a:pt x="622" y="0"/>
                    <a:pt x="711" y="32"/>
                    <a:pt x="79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55" name="Freeform 14">
              <a:extLst>
                <a:ext uri="{FF2B5EF4-FFF2-40B4-BE49-F238E27FC236}">
                  <a16:creationId xmlns:a16="http://schemas.microsoft.com/office/drawing/2014/main" id="{1525243A-F24F-463D-B6DC-E0ED98A49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80" y="-6468229"/>
              <a:ext cx="2552700" cy="960438"/>
            </a:xfrm>
            <a:custGeom>
              <a:avLst/>
              <a:gdLst>
                <a:gd name="T0" fmla="*/ 595 w 902"/>
                <a:gd name="T1" fmla="*/ 66 h 338"/>
                <a:gd name="T2" fmla="*/ 852 w 902"/>
                <a:gd name="T3" fmla="*/ 257 h 338"/>
                <a:gd name="T4" fmla="*/ 902 w 902"/>
                <a:gd name="T5" fmla="*/ 327 h 338"/>
                <a:gd name="T6" fmla="*/ 885 w 902"/>
                <a:gd name="T7" fmla="*/ 338 h 338"/>
                <a:gd name="T8" fmla="*/ 876 w 902"/>
                <a:gd name="T9" fmla="*/ 338 h 338"/>
                <a:gd name="T10" fmla="*/ 782 w 902"/>
                <a:gd name="T11" fmla="*/ 238 h 338"/>
                <a:gd name="T12" fmla="*/ 691 w 902"/>
                <a:gd name="T13" fmla="*/ 163 h 338"/>
                <a:gd name="T14" fmla="*/ 584 w 902"/>
                <a:gd name="T15" fmla="*/ 100 h 338"/>
                <a:gd name="T16" fmla="*/ 537 w 902"/>
                <a:gd name="T17" fmla="*/ 82 h 338"/>
                <a:gd name="T18" fmla="*/ 412 w 902"/>
                <a:gd name="T19" fmla="*/ 61 h 338"/>
                <a:gd name="T20" fmla="*/ 347 w 902"/>
                <a:gd name="T21" fmla="*/ 57 h 338"/>
                <a:gd name="T22" fmla="*/ 161 w 902"/>
                <a:gd name="T23" fmla="*/ 84 h 338"/>
                <a:gd name="T24" fmla="*/ 88 w 902"/>
                <a:gd name="T25" fmla="*/ 109 h 338"/>
                <a:gd name="T26" fmla="*/ 68 w 902"/>
                <a:gd name="T27" fmla="*/ 118 h 338"/>
                <a:gd name="T28" fmla="*/ 23 w 902"/>
                <a:gd name="T29" fmla="*/ 146 h 338"/>
                <a:gd name="T30" fmla="*/ 0 w 902"/>
                <a:gd name="T31" fmla="*/ 130 h 338"/>
                <a:gd name="T32" fmla="*/ 25 w 902"/>
                <a:gd name="T33" fmla="*/ 109 h 338"/>
                <a:gd name="T34" fmla="*/ 595 w 902"/>
                <a:gd name="T35" fmla="*/ 6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2" h="338">
                  <a:moveTo>
                    <a:pt x="595" y="66"/>
                  </a:moveTo>
                  <a:cubicBezTo>
                    <a:pt x="689" y="112"/>
                    <a:pt x="773" y="188"/>
                    <a:pt x="852" y="257"/>
                  </a:cubicBezTo>
                  <a:cubicBezTo>
                    <a:pt x="870" y="279"/>
                    <a:pt x="895" y="300"/>
                    <a:pt x="902" y="327"/>
                  </a:cubicBezTo>
                  <a:cubicBezTo>
                    <a:pt x="901" y="336"/>
                    <a:pt x="892" y="336"/>
                    <a:pt x="885" y="338"/>
                  </a:cubicBezTo>
                  <a:cubicBezTo>
                    <a:pt x="876" y="338"/>
                    <a:pt x="876" y="338"/>
                    <a:pt x="876" y="338"/>
                  </a:cubicBezTo>
                  <a:cubicBezTo>
                    <a:pt x="852" y="300"/>
                    <a:pt x="809" y="274"/>
                    <a:pt x="782" y="238"/>
                  </a:cubicBezTo>
                  <a:cubicBezTo>
                    <a:pt x="754" y="213"/>
                    <a:pt x="725" y="180"/>
                    <a:pt x="691" y="163"/>
                  </a:cubicBezTo>
                  <a:cubicBezTo>
                    <a:pt x="584" y="100"/>
                    <a:pt x="584" y="100"/>
                    <a:pt x="584" y="100"/>
                  </a:cubicBezTo>
                  <a:cubicBezTo>
                    <a:pt x="568" y="98"/>
                    <a:pt x="555" y="84"/>
                    <a:pt x="537" y="82"/>
                  </a:cubicBezTo>
                  <a:cubicBezTo>
                    <a:pt x="494" y="77"/>
                    <a:pt x="453" y="62"/>
                    <a:pt x="412" y="61"/>
                  </a:cubicBezTo>
                  <a:cubicBezTo>
                    <a:pt x="392" y="50"/>
                    <a:pt x="367" y="61"/>
                    <a:pt x="347" y="57"/>
                  </a:cubicBezTo>
                  <a:cubicBezTo>
                    <a:pt x="281" y="53"/>
                    <a:pt x="220" y="69"/>
                    <a:pt x="161" y="84"/>
                  </a:cubicBezTo>
                  <a:cubicBezTo>
                    <a:pt x="134" y="86"/>
                    <a:pt x="111" y="100"/>
                    <a:pt x="88" y="109"/>
                  </a:cubicBezTo>
                  <a:cubicBezTo>
                    <a:pt x="77" y="107"/>
                    <a:pt x="75" y="116"/>
                    <a:pt x="68" y="118"/>
                  </a:cubicBezTo>
                  <a:cubicBezTo>
                    <a:pt x="52" y="125"/>
                    <a:pt x="34" y="132"/>
                    <a:pt x="23" y="146"/>
                  </a:cubicBezTo>
                  <a:cubicBezTo>
                    <a:pt x="13" y="145"/>
                    <a:pt x="7" y="136"/>
                    <a:pt x="0" y="130"/>
                  </a:cubicBezTo>
                  <a:cubicBezTo>
                    <a:pt x="0" y="120"/>
                    <a:pt x="16" y="114"/>
                    <a:pt x="25" y="109"/>
                  </a:cubicBezTo>
                  <a:cubicBezTo>
                    <a:pt x="195" y="28"/>
                    <a:pt x="412" y="0"/>
                    <a:pt x="595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56" name="Freeform 15">
              <a:extLst>
                <a:ext uri="{FF2B5EF4-FFF2-40B4-BE49-F238E27FC236}">
                  <a16:creationId xmlns:a16="http://schemas.microsoft.com/office/drawing/2014/main" id="{E01B1BC4-8A23-4569-89E3-61448AB2D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5667" y="-6326942"/>
              <a:ext cx="2346325" cy="876300"/>
            </a:xfrm>
            <a:custGeom>
              <a:avLst/>
              <a:gdLst>
                <a:gd name="T0" fmla="*/ 387 w 829"/>
                <a:gd name="T1" fmla="*/ 11 h 308"/>
                <a:gd name="T2" fmla="*/ 722 w 829"/>
                <a:gd name="T3" fmla="*/ 181 h 308"/>
                <a:gd name="T4" fmla="*/ 829 w 829"/>
                <a:gd name="T5" fmla="*/ 297 h 308"/>
                <a:gd name="T6" fmla="*/ 802 w 829"/>
                <a:gd name="T7" fmla="*/ 308 h 308"/>
                <a:gd name="T8" fmla="*/ 759 w 829"/>
                <a:gd name="T9" fmla="*/ 263 h 308"/>
                <a:gd name="T10" fmla="*/ 514 w 829"/>
                <a:gd name="T11" fmla="*/ 91 h 308"/>
                <a:gd name="T12" fmla="*/ 351 w 829"/>
                <a:gd name="T13" fmla="*/ 52 h 308"/>
                <a:gd name="T14" fmla="*/ 50 w 829"/>
                <a:gd name="T15" fmla="*/ 125 h 308"/>
                <a:gd name="T16" fmla="*/ 31 w 829"/>
                <a:gd name="T17" fmla="*/ 127 h 308"/>
                <a:gd name="T18" fmla="*/ 0 w 829"/>
                <a:gd name="T19" fmla="*/ 95 h 308"/>
                <a:gd name="T20" fmla="*/ 387 w 829"/>
                <a:gd name="T21" fmla="*/ 11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9" h="308">
                  <a:moveTo>
                    <a:pt x="387" y="11"/>
                  </a:moveTo>
                  <a:cubicBezTo>
                    <a:pt x="510" y="36"/>
                    <a:pt x="621" y="95"/>
                    <a:pt x="722" y="181"/>
                  </a:cubicBezTo>
                  <a:cubicBezTo>
                    <a:pt x="754" y="222"/>
                    <a:pt x="804" y="252"/>
                    <a:pt x="829" y="297"/>
                  </a:cubicBezTo>
                  <a:cubicBezTo>
                    <a:pt x="826" y="308"/>
                    <a:pt x="813" y="306"/>
                    <a:pt x="802" y="308"/>
                  </a:cubicBezTo>
                  <a:cubicBezTo>
                    <a:pt x="784" y="297"/>
                    <a:pt x="777" y="277"/>
                    <a:pt x="759" y="263"/>
                  </a:cubicBezTo>
                  <a:cubicBezTo>
                    <a:pt x="693" y="184"/>
                    <a:pt x="600" y="138"/>
                    <a:pt x="514" y="91"/>
                  </a:cubicBezTo>
                  <a:cubicBezTo>
                    <a:pt x="462" y="66"/>
                    <a:pt x="407" y="68"/>
                    <a:pt x="351" y="52"/>
                  </a:cubicBezTo>
                  <a:cubicBezTo>
                    <a:pt x="242" y="37"/>
                    <a:pt x="143" y="84"/>
                    <a:pt x="50" y="125"/>
                  </a:cubicBezTo>
                  <a:cubicBezTo>
                    <a:pt x="47" y="136"/>
                    <a:pt x="36" y="129"/>
                    <a:pt x="31" y="12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13" y="23"/>
                    <a:pt x="249" y="0"/>
                    <a:pt x="38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57" name="Freeform 16">
              <a:extLst>
                <a:ext uri="{FF2B5EF4-FFF2-40B4-BE49-F238E27FC236}">
                  <a16:creationId xmlns:a16="http://schemas.microsoft.com/office/drawing/2014/main" id="{803E91AF-AB1C-45D0-9F2B-3166C4FE1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005" y="-6295192"/>
              <a:ext cx="3106738" cy="787400"/>
            </a:xfrm>
            <a:custGeom>
              <a:avLst/>
              <a:gdLst>
                <a:gd name="T0" fmla="*/ 816 w 1098"/>
                <a:gd name="T1" fmla="*/ 82 h 277"/>
                <a:gd name="T2" fmla="*/ 1022 w 1098"/>
                <a:gd name="T3" fmla="*/ 204 h 277"/>
                <a:gd name="T4" fmla="*/ 1098 w 1098"/>
                <a:gd name="T5" fmla="*/ 266 h 277"/>
                <a:gd name="T6" fmla="*/ 1083 w 1098"/>
                <a:gd name="T7" fmla="*/ 277 h 277"/>
                <a:gd name="T8" fmla="*/ 915 w 1098"/>
                <a:gd name="T9" fmla="*/ 179 h 277"/>
                <a:gd name="T10" fmla="*/ 833 w 1098"/>
                <a:gd name="T11" fmla="*/ 137 h 277"/>
                <a:gd name="T12" fmla="*/ 539 w 1098"/>
                <a:gd name="T13" fmla="*/ 46 h 277"/>
                <a:gd name="T14" fmla="*/ 432 w 1098"/>
                <a:gd name="T15" fmla="*/ 41 h 277"/>
                <a:gd name="T16" fmla="*/ 213 w 1098"/>
                <a:gd name="T17" fmla="*/ 84 h 277"/>
                <a:gd name="T18" fmla="*/ 102 w 1098"/>
                <a:gd name="T19" fmla="*/ 128 h 277"/>
                <a:gd name="T20" fmla="*/ 0 w 1098"/>
                <a:gd name="T21" fmla="*/ 152 h 277"/>
                <a:gd name="T22" fmla="*/ 0 w 1098"/>
                <a:gd name="T23" fmla="*/ 146 h 277"/>
                <a:gd name="T24" fmla="*/ 308 w 1098"/>
                <a:gd name="T25" fmla="*/ 21 h 277"/>
                <a:gd name="T26" fmla="*/ 596 w 1098"/>
                <a:gd name="T27" fmla="*/ 17 h 277"/>
                <a:gd name="T28" fmla="*/ 816 w 1098"/>
                <a:gd name="T29" fmla="*/ 8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8" h="277">
                  <a:moveTo>
                    <a:pt x="816" y="82"/>
                  </a:moveTo>
                  <a:cubicBezTo>
                    <a:pt x="886" y="116"/>
                    <a:pt x="953" y="162"/>
                    <a:pt x="1022" y="204"/>
                  </a:cubicBezTo>
                  <a:cubicBezTo>
                    <a:pt x="1049" y="222"/>
                    <a:pt x="1074" y="241"/>
                    <a:pt x="1098" y="266"/>
                  </a:cubicBezTo>
                  <a:cubicBezTo>
                    <a:pt x="1096" y="272"/>
                    <a:pt x="1089" y="277"/>
                    <a:pt x="1083" y="277"/>
                  </a:cubicBezTo>
                  <a:cubicBezTo>
                    <a:pt x="1030" y="238"/>
                    <a:pt x="976" y="200"/>
                    <a:pt x="915" y="179"/>
                  </a:cubicBezTo>
                  <a:cubicBezTo>
                    <a:pt x="892" y="157"/>
                    <a:pt x="858" y="155"/>
                    <a:pt x="833" y="137"/>
                  </a:cubicBezTo>
                  <a:cubicBezTo>
                    <a:pt x="738" y="98"/>
                    <a:pt x="641" y="64"/>
                    <a:pt x="539" y="46"/>
                  </a:cubicBezTo>
                  <a:cubicBezTo>
                    <a:pt x="432" y="41"/>
                    <a:pt x="432" y="41"/>
                    <a:pt x="432" y="41"/>
                  </a:cubicBezTo>
                  <a:cubicBezTo>
                    <a:pt x="358" y="59"/>
                    <a:pt x="285" y="68"/>
                    <a:pt x="213" y="84"/>
                  </a:cubicBezTo>
                  <a:cubicBezTo>
                    <a:pt x="175" y="98"/>
                    <a:pt x="140" y="116"/>
                    <a:pt x="102" y="128"/>
                  </a:cubicBezTo>
                  <a:cubicBezTo>
                    <a:pt x="68" y="137"/>
                    <a:pt x="36" y="180"/>
                    <a:pt x="0" y="152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97" y="89"/>
                    <a:pt x="195" y="34"/>
                    <a:pt x="308" y="21"/>
                  </a:cubicBezTo>
                  <a:cubicBezTo>
                    <a:pt x="401" y="0"/>
                    <a:pt x="503" y="1"/>
                    <a:pt x="596" y="17"/>
                  </a:cubicBezTo>
                  <a:cubicBezTo>
                    <a:pt x="675" y="26"/>
                    <a:pt x="743" y="59"/>
                    <a:pt x="816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58" name="Freeform 17">
              <a:extLst>
                <a:ext uri="{FF2B5EF4-FFF2-40B4-BE49-F238E27FC236}">
                  <a16:creationId xmlns:a16="http://schemas.microsoft.com/office/drawing/2014/main" id="{FBD72DEC-ECC9-4F4E-A9D6-875D05DA1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817" y="-6274554"/>
              <a:ext cx="2317750" cy="804863"/>
            </a:xfrm>
            <a:custGeom>
              <a:avLst/>
              <a:gdLst>
                <a:gd name="T0" fmla="*/ 500 w 819"/>
                <a:gd name="T1" fmla="*/ 34 h 283"/>
                <a:gd name="T2" fmla="*/ 663 w 819"/>
                <a:gd name="T3" fmla="*/ 121 h 283"/>
                <a:gd name="T4" fmla="*/ 767 w 819"/>
                <a:gd name="T5" fmla="*/ 222 h 283"/>
                <a:gd name="T6" fmla="*/ 819 w 819"/>
                <a:gd name="T7" fmla="*/ 274 h 283"/>
                <a:gd name="T8" fmla="*/ 795 w 819"/>
                <a:gd name="T9" fmla="*/ 277 h 283"/>
                <a:gd name="T10" fmla="*/ 717 w 819"/>
                <a:gd name="T11" fmla="*/ 206 h 283"/>
                <a:gd name="T12" fmla="*/ 579 w 819"/>
                <a:gd name="T13" fmla="*/ 127 h 283"/>
                <a:gd name="T14" fmla="*/ 475 w 819"/>
                <a:gd name="T15" fmla="*/ 86 h 283"/>
                <a:gd name="T16" fmla="*/ 228 w 819"/>
                <a:gd name="T17" fmla="*/ 48 h 283"/>
                <a:gd name="T18" fmla="*/ 72 w 819"/>
                <a:gd name="T19" fmla="*/ 75 h 283"/>
                <a:gd name="T20" fmla="*/ 6 w 819"/>
                <a:gd name="T21" fmla="*/ 93 h 283"/>
                <a:gd name="T22" fmla="*/ 13 w 819"/>
                <a:gd name="T23" fmla="*/ 77 h 283"/>
                <a:gd name="T24" fmla="*/ 289 w 819"/>
                <a:gd name="T25" fmla="*/ 3 h 283"/>
                <a:gd name="T26" fmla="*/ 500 w 819"/>
                <a:gd name="T27" fmla="*/ 3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9" h="283">
                  <a:moveTo>
                    <a:pt x="500" y="34"/>
                  </a:moveTo>
                  <a:cubicBezTo>
                    <a:pt x="559" y="52"/>
                    <a:pt x="606" y="96"/>
                    <a:pt x="663" y="121"/>
                  </a:cubicBezTo>
                  <a:cubicBezTo>
                    <a:pt x="699" y="154"/>
                    <a:pt x="736" y="184"/>
                    <a:pt x="767" y="222"/>
                  </a:cubicBezTo>
                  <a:cubicBezTo>
                    <a:pt x="786" y="236"/>
                    <a:pt x="811" y="249"/>
                    <a:pt x="819" y="274"/>
                  </a:cubicBezTo>
                  <a:cubicBezTo>
                    <a:pt x="813" y="283"/>
                    <a:pt x="803" y="283"/>
                    <a:pt x="795" y="277"/>
                  </a:cubicBezTo>
                  <a:cubicBezTo>
                    <a:pt x="772" y="250"/>
                    <a:pt x="743" y="229"/>
                    <a:pt x="717" y="206"/>
                  </a:cubicBezTo>
                  <a:cubicBezTo>
                    <a:pt x="674" y="175"/>
                    <a:pt x="623" y="154"/>
                    <a:pt x="579" y="127"/>
                  </a:cubicBezTo>
                  <a:cubicBezTo>
                    <a:pt x="547" y="111"/>
                    <a:pt x="511" y="96"/>
                    <a:pt x="475" y="86"/>
                  </a:cubicBezTo>
                  <a:cubicBezTo>
                    <a:pt x="398" y="61"/>
                    <a:pt x="312" y="41"/>
                    <a:pt x="228" y="48"/>
                  </a:cubicBezTo>
                  <a:cubicBezTo>
                    <a:pt x="172" y="52"/>
                    <a:pt x="122" y="59"/>
                    <a:pt x="72" y="75"/>
                  </a:cubicBezTo>
                  <a:cubicBezTo>
                    <a:pt x="50" y="80"/>
                    <a:pt x="29" y="111"/>
                    <a:pt x="6" y="93"/>
                  </a:cubicBezTo>
                  <a:cubicBezTo>
                    <a:pt x="0" y="87"/>
                    <a:pt x="6" y="78"/>
                    <a:pt x="13" y="77"/>
                  </a:cubicBezTo>
                  <a:cubicBezTo>
                    <a:pt x="95" y="30"/>
                    <a:pt x="190" y="16"/>
                    <a:pt x="289" y="3"/>
                  </a:cubicBezTo>
                  <a:cubicBezTo>
                    <a:pt x="359" y="0"/>
                    <a:pt x="430" y="18"/>
                    <a:pt x="50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59" name="Freeform 18">
              <a:extLst>
                <a:ext uri="{FF2B5EF4-FFF2-40B4-BE49-F238E27FC236}">
                  <a16:creationId xmlns:a16="http://schemas.microsoft.com/office/drawing/2014/main" id="{DDAC1CE4-9099-48D5-BB6F-F0CEBBFBA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645" y="-6245979"/>
              <a:ext cx="3238500" cy="912813"/>
            </a:xfrm>
            <a:custGeom>
              <a:avLst/>
              <a:gdLst>
                <a:gd name="T0" fmla="*/ 747 w 1144"/>
                <a:gd name="T1" fmla="*/ 56 h 321"/>
                <a:gd name="T2" fmla="*/ 1030 w 1144"/>
                <a:gd name="T3" fmla="*/ 213 h 321"/>
                <a:gd name="T4" fmla="*/ 1141 w 1144"/>
                <a:gd name="T5" fmla="*/ 298 h 321"/>
                <a:gd name="T6" fmla="*/ 1125 w 1144"/>
                <a:gd name="T7" fmla="*/ 321 h 321"/>
                <a:gd name="T8" fmla="*/ 1100 w 1144"/>
                <a:gd name="T9" fmla="*/ 308 h 321"/>
                <a:gd name="T10" fmla="*/ 1025 w 1144"/>
                <a:gd name="T11" fmla="*/ 255 h 321"/>
                <a:gd name="T12" fmla="*/ 887 w 1144"/>
                <a:gd name="T13" fmla="*/ 160 h 321"/>
                <a:gd name="T14" fmla="*/ 663 w 1144"/>
                <a:gd name="T15" fmla="*/ 74 h 321"/>
                <a:gd name="T16" fmla="*/ 498 w 1144"/>
                <a:gd name="T17" fmla="*/ 45 h 321"/>
                <a:gd name="T18" fmla="*/ 407 w 1144"/>
                <a:gd name="T19" fmla="*/ 47 h 321"/>
                <a:gd name="T20" fmla="*/ 115 w 1144"/>
                <a:gd name="T21" fmla="*/ 140 h 321"/>
                <a:gd name="T22" fmla="*/ 110 w 1144"/>
                <a:gd name="T23" fmla="*/ 142 h 321"/>
                <a:gd name="T24" fmla="*/ 20 w 1144"/>
                <a:gd name="T25" fmla="*/ 165 h 321"/>
                <a:gd name="T26" fmla="*/ 0 w 1144"/>
                <a:gd name="T27" fmla="*/ 156 h 321"/>
                <a:gd name="T28" fmla="*/ 110 w 1144"/>
                <a:gd name="T29" fmla="*/ 92 h 321"/>
                <a:gd name="T30" fmla="*/ 264 w 1144"/>
                <a:gd name="T31" fmla="*/ 33 h 321"/>
                <a:gd name="T32" fmla="*/ 593 w 1144"/>
                <a:gd name="T33" fmla="*/ 17 h 321"/>
                <a:gd name="T34" fmla="*/ 747 w 1144"/>
                <a:gd name="T35" fmla="*/ 5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4" h="321">
                  <a:moveTo>
                    <a:pt x="747" y="56"/>
                  </a:moveTo>
                  <a:cubicBezTo>
                    <a:pt x="853" y="83"/>
                    <a:pt x="942" y="149"/>
                    <a:pt x="1030" y="213"/>
                  </a:cubicBezTo>
                  <a:cubicBezTo>
                    <a:pt x="1069" y="239"/>
                    <a:pt x="1103" y="271"/>
                    <a:pt x="1141" y="298"/>
                  </a:cubicBezTo>
                  <a:cubicBezTo>
                    <a:pt x="1144" y="307"/>
                    <a:pt x="1134" y="317"/>
                    <a:pt x="1125" y="321"/>
                  </a:cubicBezTo>
                  <a:cubicBezTo>
                    <a:pt x="1112" y="321"/>
                    <a:pt x="1112" y="305"/>
                    <a:pt x="1100" y="308"/>
                  </a:cubicBezTo>
                  <a:cubicBezTo>
                    <a:pt x="1075" y="292"/>
                    <a:pt x="1050" y="265"/>
                    <a:pt x="1025" y="255"/>
                  </a:cubicBezTo>
                  <a:cubicBezTo>
                    <a:pt x="980" y="222"/>
                    <a:pt x="937" y="183"/>
                    <a:pt x="887" y="160"/>
                  </a:cubicBezTo>
                  <a:cubicBezTo>
                    <a:pt x="822" y="111"/>
                    <a:pt x="738" y="101"/>
                    <a:pt x="663" y="74"/>
                  </a:cubicBezTo>
                  <a:cubicBezTo>
                    <a:pt x="613" y="61"/>
                    <a:pt x="555" y="51"/>
                    <a:pt x="498" y="45"/>
                  </a:cubicBezTo>
                  <a:cubicBezTo>
                    <a:pt x="468" y="42"/>
                    <a:pt x="435" y="38"/>
                    <a:pt x="407" y="47"/>
                  </a:cubicBezTo>
                  <a:cubicBezTo>
                    <a:pt x="305" y="61"/>
                    <a:pt x="206" y="94"/>
                    <a:pt x="115" y="140"/>
                  </a:cubicBezTo>
                  <a:cubicBezTo>
                    <a:pt x="115" y="145"/>
                    <a:pt x="111" y="140"/>
                    <a:pt x="110" y="142"/>
                  </a:cubicBezTo>
                  <a:cubicBezTo>
                    <a:pt x="81" y="147"/>
                    <a:pt x="52" y="174"/>
                    <a:pt x="20" y="165"/>
                  </a:cubicBezTo>
                  <a:cubicBezTo>
                    <a:pt x="13" y="165"/>
                    <a:pt x="6" y="162"/>
                    <a:pt x="0" y="156"/>
                  </a:cubicBezTo>
                  <a:cubicBezTo>
                    <a:pt x="33" y="128"/>
                    <a:pt x="70" y="111"/>
                    <a:pt x="110" y="92"/>
                  </a:cubicBezTo>
                  <a:cubicBezTo>
                    <a:pt x="163" y="79"/>
                    <a:pt x="208" y="45"/>
                    <a:pt x="264" y="33"/>
                  </a:cubicBezTo>
                  <a:cubicBezTo>
                    <a:pt x="371" y="0"/>
                    <a:pt x="482" y="2"/>
                    <a:pt x="593" y="17"/>
                  </a:cubicBezTo>
                  <a:cubicBezTo>
                    <a:pt x="648" y="18"/>
                    <a:pt x="697" y="42"/>
                    <a:pt x="74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60" name="Freeform 19">
              <a:extLst>
                <a:ext uri="{FF2B5EF4-FFF2-40B4-BE49-F238E27FC236}">
                  <a16:creationId xmlns:a16="http://schemas.microsoft.com/office/drawing/2014/main" id="{39BF08F0-3836-47D7-9AD4-A5FCB2E49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3467" y="-6169779"/>
              <a:ext cx="2038350" cy="773113"/>
            </a:xfrm>
            <a:custGeom>
              <a:avLst/>
              <a:gdLst>
                <a:gd name="T0" fmla="*/ 684 w 720"/>
                <a:gd name="T1" fmla="*/ 219 h 272"/>
                <a:gd name="T2" fmla="*/ 720 w 720"/>
                <a:gd name="T3" fmla="*/ 260 h 272"/>
                <a:gd name="T4" fmla="*/ 693 w 720"/>
                <a:gd name="T5" fmla="*/ 272 h 272"/>
                <a:gd name="T6" fmla="*/ 252 w 720"/>
                <a:gd name="T7" fmla="*/ 67 h 272"/>
                <a:gd name="T8" fmla="*/ 32 w 720"/>
                <a:gd name="T9" fmla="*/ 126 h 272"/>
                <a:gd name="T10" fmla="*/ 0 w 720"/>
                <a:gd name="T11" fmla="*/ 95 h 272"/>
                <a:gd name="T12" fmla="*/ 70 w 720"/>
                <a:gd name="T13" fmla="*/ 49 h 272"/>
                <a:gd name="T14" fmla="*/ 156 w 720"/>
                <a:gd name="T15" fmla="*/ 20 h 272"/>
                <a:gd name="T16" fmla="*/ 478 w 720"/>
                <a:gd name="T17" fmla="*/ 67 h 272"/>
                <a:gd name="T18" fmla="*/ 684 w 720"/>
                <a:gd name="T19" fmla="*/ 219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0" h="272">
                  <a:moveTo>
                    <a:pt x="684" y="219"/>
                  </a:moveTo>
                  <a:cubicBezTo>
                    <a:pt x="702" y="226"/>
                    <a:pt x="709" y="247"/>
                    <a:pt x="720" y="260"/>
                  </a:cubicBezTo>
                  <a:cubicBezTo>
                    <a:pt x="716" y="271"/>
                    <a:pt x="702" y="267"/>
                    <a:pt x="693" y="272"/>
                  </a:cubicBezTo>
                  <a:cubicBezTo>
                    <a:pt x="582" y="136"/>
                    <a:pt x="421" y="81"/>
                    <a:pt x="252" y="67"/>
                  </a:cubicBezTo>
                  <a:cubicBezTo>
                    <a:pt x="177" y="72"/>
                    <a:pt x="97" y="88"/>
                    <a:pt x="32" y="126"/>
                  </a:cubicBezTo>
                  <a:cubicBezTo>
                    <a:pt x="20" y="118"/>
                    <a:pt x="7" y="111"/>
                    <a:pt x="0" y="95"/>
                  </a:cubicBezTo>
                  <a:cubicBezTo>
                    <a:pt x="9" y="65"/>
                    <a:pt x="48" y="70"/>
                    <a:pt x="70" y="49"/>
                  </a:cubicBezTo>
                  <a:cubicBezTo>
                    <a:pt x="98" y="41"/>
                    <a:pt x="127" y="29"/>
                    <a:pt x="156" y="20"/>
                  </a:cubicBezTo>
                  <a:cubicBezTo>
                    <a:pt x="268" y="0"/>
                    <a:pt x="383" y="22"/>
                    <a:pt x="478" y="67"/>
                  </a:cubicBezTo>
                  <a:cubicBezTo>
                    <a:pt x="553" y="108"/>
                    <a:pt x="628" y="154"/>
                    <a:pt x="684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61" name="Freeform 20">
              <a:extLst>
                <a:ext uri="{FF2B5EF4-FFF2-40B4-BE49-F238E27FC236}">
                  <a16:creationId xmlns:a16="http://schemas.microsoft.com/office/drawing/2014/main" id="{EFB73B82-468C-463A-8330-CAE4802B1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042" y="-6150729"/>
              <a:ext cx="2832100" cy="725488"/>
            </a:xfrm>
            <a:custGeom>
              <a:avLst/>
              <a:gdLst>
                <a:gd name="T0" fmla="*/ 637 w 1001"/>
                <a:gd name="T1" fmla="*/ 51 h 255"/>
                <a:gd name="T2" fmla="*/ 809 w 1001"/>
                <a:gd name="T3" fmla="*/ 120 h 255"/>
                <a:gd name="T4" fmla="*/ 832 w 1001"/>
                <a:gd name="T5" fmla="*/ 135 h 255"/>
                <a:gd name="T6" fmla="*/ 1001 w 1001"/>
                <a:gd name="T7" fmla="*/ 239 h 255"/>
                <a:gd name="T8" fmla="*/ 990 w 1001"/>
                <a:gd name="T9" fmla="*/ 255 h 255"/>
                <a:gd name="T10" fmla="*/ 890 w 1001"/>
                <a:gd name="T11" fmla="*/ 196 h 255"/>
                <a:gd name="T12" fmla="*/ 693 w 1001"/>
                <a:gd name="T13" fmla="*/ 119 h 255"/>
                <a:gd name="T14" fmla="*/ 627 w 1001"/>
                <a:gd name="T15" fmla="*/ 99 h 255"/>
                <a:gd name="T16" fmla="*/ 428 w 1001"/>
                <a:gd name="T17" fmla="*/ 40 h 255"/>
                <a:gd name="T18" fmla="*/ 299 w 1001"/>
                <a:gd name="T19" fmla="*/ 67 h 255"/>
                <a:gd name="T20" fmla="*/ 89 w 1001"/>
                <a:gd name="T21" fmla="*/ 119 h 255"/>
                <a:gd name="T22" fmla="*/ 0 w 1001"/>
                <a:gd name="T23" fmla="*/ 119 h 255"/>
                <a:gd name="T24" fmla="*/ 72 w 1001"/>
                <a:gd name="T25" fmla="*/ 83 h 255"/>
                <a:gd name="T26" fmla="*/ 188 w 1001"/>
                <a:gd name="T27" fmla="*/ 40 h 255"/>
                <a:gd name="T28" fmla="*/ 383 w 1001"/>
                <a:gd name="T29" fmla="*/ 6 h 255"/>
                <a:gd name="T30" fmla="*/ 637 w 1001"/>
                <a:gd name="T31" fmla="*/ 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1" h="255">
                  <a:moveTo>
                    <a:pt x="637" y="51"/>
                  </a:moveTo>
                  <a:cubicBezTo>
                    <a:pt x="698" y="72"/>
                    <a:pt x="750" y="99"/>
                    <a:pt x="809" y="120"/>
                  </a:cubicBezTo>
                  <a:cubicBezTo>
                    <a:pt x="813" y="133"/>
                    <a:pt x="822" y="133"/>
                    <a:pt x="832" y="135"/>
                  </a:cubicBezTo>
                  <a:cubicBezTo>
                    <a:pt x="892" y="169"/>
                    <a:pt x="954" y="188"/>
                    <a:pt x="1001" y="239"/>
                  </a:cubicBezTo>
                  <a:cubicBezTo>
                    <a:pt x="1001" y="246"/>
                    <a:pt x="997" y="253"/>
                    <a:pt x="990" y="255"/>
                  </a:cubicBezTo>
                  <a:cubicBezTo>
                    <a:pt x="956" y="233"/>
                    <a:pt x="924" y="219"/>
                    <a:pt x="890" y="196"/>
                  </a:cubicBezTo>
                  <a:cubicBezTo>
                    <a:pt x="824" y="171"/>
                    <a:pt x="763" y="133"/>
                    <a:pt x="693" y="119"/>
                  </a:cubicBezTo>
                  <a:cubicBezTo>
                    <a:pt x="673" y="106"/>
                    <a:pt x="652" y="90"/>
                    <a:pt x="627" y="99"/>
                  </a:cubicBezTo>
                  <a:cubicBezTo>
                    <a:pt x="562" y="68"/>
                    <a:pt x="489" y="77"/>
                    <a:pt x="428" y="40"/>
                  </a:cubicBezTo>
                  <a:cubicBezTo>
                    <a:pt x="381" y="27"/>
                    <a:pt x="335" y="40"/>
                    <a:pt x="299" y="67"/>
                  </a:cubicBezTo>
                  <a:cubicBezTo>
                    <a:pt x="225" y="74"/>
                    <a:pt x="156" y="90"/>
                    <a:pt x="89" y="119"/>
                  </a:cubicBezTo>
                  <a:cubicBezTo>
                    <a:pt x="59" y="117"/>
                    <a:pt x="23" y="158"/>
                    <a:pt x="0" y="119"/>
                  </a:cubicBezTo>
                  <a:cubicBezTo>
                    <a:pt x="16" y="99"/>
                    <a:pt x="48" y="97"/>
                    <a:pt x="72" y="83"/>
                  </a:cubicBezTo>
                  <a:cubicBezTo>
                    <a:pt x="109" y="65"/>
                    <a:pt x="150" y="54"/>
                    <a:pt x="188" y="40"/>
                  </a:cubicBezTo>
                  <a:cubicBezTo>
                    <a:pt x="254" y="31"/>
                    <a:pt x="319" y="15"/>
                    <a:pt x="383" y="6"/>
                  </a:cubicBezTo>
                  <a:cubicBezTo>
                    <a:pt x="474" y="0"/>
                    <a:pt x="553" y="34"/>
                    <a:pt x="637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62" name="Freeform 21">
              <a:extLst>
                <a:ext uri="{FF2B5EF4-FFF2-40B4-BE49-F238E27FC236}">
                  <a16:creationId xmlns:a16="http://schemas.microsoft.com/office/drawing/2014/main" id="{AF7DE71C-B4EF-4271-A000-139C30D36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055" y="-6123742"/>
              <a:ext cx="2082800" cy="712788"/>
            </a:xfrm>
            <a:custGeom>
              <a:avLst/>
              <a:gdLst>
                <a:gd name="T0" fmla="*/ 545 w 736"/>
                <a:gd name="T1" fmla="*/ 95 h 251"/>
                <a:gd name="T2" fmla="*/ 606 w 736"/>
                <a:gd name="T3" fmla="*/ 129 h 251"/>
                <a:gd name="T4" fmla="*/ 679 w 736"/>
                <a:gd name="T5" fmla="*/ 176 h 251"/>
                <a:gd name="T6" fmla="*/ 736 w 736"/>
                <a:gd name="T7" fmla="*/ 239 h 251"/>
                <a:gd name="T8" fmla="*/ 711 w 736"/>
                <a:gd name="T9" fmla="*/ 251 h 251"/>
                <a:gd name="T10" fmla="*/ 367 w 736"/>
                <a:gd name="T11" fmla="*/ 68 h 251"/>
                <a:gd name="T12" fmla="*/ 246 w 736"/>
                <a:gd name="T13" fmla="*/ 51 h 251"/>
                <a:gd name="T14" fmla="*/ 27 w 736"/>
                <a:gd name="T15" fmla="*/ 85 h 251"/>
                <a:gd name="T16" fmla="*/ 0 w 736"/>
                <a:gd name="T17" fmla="*/ 67 h 251"/>
                <a:gd name="T18" fmla="*/ 56 w 736"/>
                <a:gd name="T19" fmla="*/ 31 h 251"/>
                <a:gd name="T20" fmla="*/ 380 w 736"/>
                <a:gd name="T21" fmla="*/ 33 h 251"/>
                <a:gd name="T22" fmla="*/ 545 w 736"/>
                <a:gd name="T23" fmla="*/ 9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6" h="251">
                  <a:moveTo>
                    <a:pt x="545" y="95"/>
                  </a:moveTo>
                  <a:cubicBezTo>
                    <a:pt x="561" y="113"/>
                    <a:pt x="586" y="117"/>
                    <a:pt x="606" y="129"/>
                  </a:cubicBezTo>
                  <a:cubicBezTo>
                    <a:pt x="679" y="176"/>
                    <a:pt x="679" y="176"/>
                    <a:pt x="679" y="176"/>
                  </a:cubicBezTo>
                  <a:cubicBezTo>
                    <a:pt x="697" y="201"/>
                    <a:pt x="726" y="210"/>
                    <a:pt x="736" y="239"/>
                  </a:cubicBezTo>
                  <a:cubicBezTo>
                    <a:pt x="731" y="244"/>
                    <a:pt x="722" y="251"/>
                    <a:pt x="711" y="251"/>
                  </a:cubicBezTo>
                  <a:cubicBezTo>
                    <a:pt x="627" y="144"/>
                    <a:pt x="493" y="106"/>
                    <a:pt x="367" y="68"/>
                  </a:cubicBezTo>
                  <a:cubicBezTo>
                    <a:pt x="328" y="65"/>
                    <a:pt x="287" y="54"/>
                    <a:pt x="246" y="51"/>
                  </a:cubicBezTo>
                  <a:cubicBezTo>
                    <a:pt x="174" y="49"/>
                    <a:pt x="93" y="56"/>
                    <a:pt x="27" y="85"/>
                  </a:cubicBezTo>
                  <a:cubicBezTo>
                    <a:pt x="15" y="90"/>
                    <a:pt x="6" y="76"/>
                    <a:pt x="0" y="67"/>
                  </a:cubicBezTo>
                  <a:cubicBezTo>
                    <a:pt x="4" y="36"/>
                    <a:pt x="40" y="47"/>
                    <a:pt x="56" y="31"/>
                  </a:cubicBezTo>
                  <a:cubicBezTo>
                    <a:pt x="158" y="6"/>
                    <a:pt x="280" y="0"/>
                    <a:pt x="380" y="33"/>
                  </a:cubicBezTo>
                  <a:cubicBezTo>
                    <a:pt x="435" y="54"/>
                    <a:pt x="493" y="65"/>
                    <a:pt x="54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63" name="Freeform 22">
              <a:extLst>
                <a:ext uri="{FF2B5EF4-FFF2-40B4-BE49-F238E27FC236}">
                  <a16:creationId xmlns:a16="http://schemas.microsoft.com/office/drawing/2014/main" id="{C7F203CF-9504-4361-A373-98F9BB149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5" y="-6082467"/>
              <a:ext cx="2924175" cy="831850"/>
            </a:xfrm>
            <a:custGeom>
              <a:avLst/>
              <a:gdLst>
                <a:gd name="T0" fmla="*/ 693 w 1033"/>
                <a:gd name="T1" fmla="*/ 61 h 292"/>
                <a:gd name="T2" fmla="*/ 1026 w 1033"/>
                <a:gd name="T3" fmla="*/ 272 h 292"/>
                <a:gd name="T4" fmla="*/ 1029 w 1033"/>
                <a:gd name="T5" fmla="*/ 284 h 292"/>
                <a:gd name="T6" fmla="*/ 1006 w 1033"/>
                <a:gd name="T7" fmla="*/ 288 h 292"/>
                <a:gd name="T8" fmla="*/ 795 w 1033"/>
                <a:gd name="T9" fmla="*/ 143 h 292"/>
                <a:gd name="T10" fmla="*/ 736 w 1033"/>
                <a:gd name="T11" fmla="*/ 116 h 292"/>
                <a:gd name="T12" fmla="*/ 698 w 1033"/>
                <a:gd name="T13" fmla="*/ 75 h 292"/>
                <a:gd name="T14" fmla="*/ 643 w 1033"/>
                <a:gd name="T15" fmla="*/ 82 h 292"/>
                <a:gd name="T16" fmla="*/ 503 w 1033"/>
                <a:gd name="T17" fmla="*/ 57 h 292"/>
                <a:gd name="T18" fmla="*/ 336 w 1033"/>
                <a:gd name="T19" fmla="*/ 25 h 292"/>
                <a:gd name="T20" fmla="*/ 286 w 1033"/>
                <a:gd name="T21" fmla="*/ 61 h 292"/>
                <a:gd name="T22" fmla="*/ 275 w 1033"/>
                <a:gd name="T23" fmla="*/ 71 h 292"/>
                <a:gd name="T24" fmla="*/ 132 w 1033"/>
                <a:gd name="T25" fmla="*/ 105 h 292"/>
                <a:gd name="T26" fmla="*/ 53 w 1033"/>
                <a:gd name="T27" fmla="*/ 138 h 292"/>
                <a:gd name="T28" fmla="*/ 0 w 1033"/>
                <a:gd name="T29" fmla="*/ 116 h 292"/>
                <a:gd name="T30" fmla="*/ 2 w 1033"/>
                <a:gd name="T31" fmla="*/ 113 h 292"/>
                <a:gd name="T32" fmla="*/ 395 w 1033"/>
                <a:gd name="T33" fmla="*/ 0 h 292"/>
                <a:gd name="T34" fmla="*/ 693 w 1033"/>
                <a:gd name="T35" fmla="*/ 6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3" h="292">
                  <a:moveTo>
                    <a:pt x="693" y="61"/>
                  </a:moveTo>
                  <a:cubicBezTo>
                    <a:pt x="816" y="107"/>
                    <a:pt x="920" y="195"/>
                    <a:pt x="1026" y="272"/>
                  </a:cubicBezTo>
                  <a:cubicBezTo>
                    <a:pt x="1031" y="275"/>
                    <a:pt x="1033" y="281"/>
                    <a:pt x="1029" y="284"/>
                  </a:cubicBezTo>
                  <a:cubicBezTo>
                    <a:pt x="1024" y="292"/>
                    <a:pt x="1011" y="292"/>
                    <a:pt x="1006" y="288"/>
                  </a:cubicBezTo>
                  <a:cubicBezTo>
                    <a:pt x="938" y="238"/>
                    <a:pt x="874" y="172"/>
                    <a:pt x="795" y="143"/>
                  </a:cubicBezTo>
                  <a:cubicBezTo>
                    <a:pt x="736" y="116"/>
                    <a:pt x="736" y="116"/>
                    <a:pt x="736" y="116"/>
                  </a:cubicBezTo>
                  <a:cubicBezTo>
                    <a:pt x="698" y="75"/>
                    <a:pt x="698" y="75"/>
                    <a:pt x="698" y="75"/>
                  </a:cubicBezTo>
                  <a:cubicBezTo>
                    <a:pt x="678" y="71"/>
                    <a:pt x="660" y="66"/>
                    <a:pt x="643" y="82"/>
                  </a:cubicBezTo>
                  <a:cubicBezTo>
                    <a:pt x="600" y="64"/>
                    <a:pt x="548" y="64"/>
                    <a:pt x="503" y="57"/>
                  </a:cubicBezTo>
                  <a:cubicBezTo>
                    <a:pt x="460" y="14"/>
                    <a:pt x="390" y="1"/>
                    <a:pt x="336" y="25"/>
                  </a:cubicBezTo>
                  <a:cubicBezTo>
                    <a:pt x="318" y="34"/>
                    <a:pt x="301" y="46"/>
                    <a:pt x="286" y="61"/>
                  </a:cubicBezTo>
                  <a:cubicBezTo>
                    <a:pt x="275" y="71"/>
                    <a:pt x="275" y="71"/>
                    <a:pt x="275" y="71"/>
                  </a:cubicBezTo>
                  <a:cubicBezTo>
                    <a:pt x="225" y="77"/>
                    <a:pt x="173" y="80"/>
                    <a:pt x="132" y="105"/>
                  </a:cubicBezTo>
                  <a:cubicBezTo>
                    <a:pt x="105" y="113"/>
                    <a:pt x="80" y="130"/>
                    <a:pt x="53" y="138"/>
                  </a:cubicBezTo>
                  <a:cubicBezTo>
                    <a:pt x="34" y="134"/>
                    <a:pt x="12" y="130"/>
                    <a:pt x="0" y="116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127" y="55"/>
                    <a:pt x="250" y="1"/>
                    <a:pt x="395" y="0"/>
                  </a:cubicBezTo>
                  <a:cubicBezTo>
                    <a:pt x="497" y="5"/>
                    <a:pt x="596" y="36"/>
                    <a:pt x="693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64" name="Freeform 23">
              <a:extLst>
                <a:ext uri="{FF2B5EF4-FFF2-40B4-BE49-F238E27FC236}">
                  <a16:creationId xmlns:a16="http://schemas.microsoft.com/office/drawing/2014/main" id="{D989DC56-0C39-49D7-93A2-FF1966089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630" y="-6030079"/>
              <a:ext cx="673100" cy="330200"/>
            </a:xfrm>
            <a:custGeom>
              <a:avLst/>
              <a:gdLst>
                <a:gd name="T0" fmla="*/ 222 w 238"/>
                <a:gd name="T1" fmla="*/ 55 h 116"/>
                <a:gd name="T2" fmla="*/ 231 w 238"/>
                <a:gd name="T3" fmla="*/ 84 h 116"/>
                <a:gd name="T4" fmla="*/ 203 w 238"/>
                <a:gd name="T5" fmla="*/ 91 h 116"/>
                <a:gd name="T6" fmla="*/ 90 w 238"/>
                <a:gd name="T7" fmla="*/ 57 h 116"/>
                <a:gd name="T8" fmla="*/ 50 w 238"/>
                <a:gd name="T9" fmla="*/ 93 h 116"/>
                <a:gd name="T10" fmla="*/ 11 w 238"/>
                <a:gd name="T11" fmla="*/ 100 h 116"/>
                <a:gd name="T12" fmla="*/ 31 w 238"/>
                <a:gd name="T13" fmla="*/ 44 h 116"/>
                <a:gd name="T14" fmla="*/ 70 w 238"/>
                <a:gd name="T15" fmla="*/ 23 h 116"/>
                <a:gd name="T16" fmla="*/ 222 w 238"/>
                <a:gd name="T17" fmla="*/ 5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116">
                  <a:moveTo>
                    <a:pt x="222" y="55"/>
                  </a:moveTo>
                  <a:cubicBezTo>
                    <a:pt x="229" y="64"/>
                    <a:pt x="238" y="75"/>
                    <a:pt x="231" y="84"/>
                  </a:cubicBezTo>
                  <a:cubicBezTo>
                    <a:pt x="224" y="89"/>
                    <a:pt x="213" y="95"/>
                    <a:pt x="203" y="91"/>
                  </a:cubicBezTo>
                  <a:cubicBezTo>
                    <a:pt x="172" y="66"/>
                    <a:pt x="131" y="44"/>
                    <a:pt x="90" y="57"/>
                  </a:cubicBezTo>
                  <a:cubicBezTo>
                    <a:pt x="75" y="68"/>
                    <a:pt x="50" y="69"/>
                    <a:pt x="50" y="93"/>
                  </a:cubicBezTo>
                  <a:cubicBezTo>
                    <a:pt x="38" y="96"/>
                    <a:pt x="25" y="116"/>
                    <a:pt x="11" y="100"/>
                  </a:cubicBezTo>
                  <a:cubicBezTo>
                    <a:pt x="0" y="80"/>
                    <a:pt x="18" y="59"/>
                    <a:pt x="31" y="44"/>
                  </a:cubicBezTo>
                  <a:cubicBezTo>
                    <a:pt x="43" y="32"/>
                    <a:pt x="63" y="43"/>
                    <a:pt x="70" y="23"/>
                  </a:cubicBezTo>
                  <a:cubicBezTo>
                    <a:pt x="122" y="0"/>
                    <a:pt x="181" y="23"/>
                    <a:pt x="22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65" name="Freeform 24">
              <a:extLst>
                <a:ext uri="{FF2B5EF4-FFF2-40B4-BE49-F238E27FC236}">
                  <a16:creationId xmlns:a16="http://schemas.microsoft.com/office/drawing/2014/main" id="{5FB6374E-6D49-4D4A-8CCB-925EAF18C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605" y="-6001504"/>
              <a:ext cx="714375" cy="306388"/>
            </a:xfrm>
            <a:custGeom>
              <a:avLst/>
              <a:gdLst>
                <a:gd name="T0" fmla="*/ 241 w 252"/>
                <a:gd name="T1" fmla="*/ 72 h 108"/>
                <a:gd name="T2" fmla="*/ 249 w 252"/>
                <a:gd name="T3" fmla="*/ 90 h 108"/>
                <a:gd name="T4" fmla="*/ 204 w 252"/>
                <a:gd name="T5" fmla="*/ 63 h 108"/>
                <a:gd name="T6" fmla="*/ 78 w 252"/>
                <a:gd name="T7" fmla="*/ 58 h 108"/>
                <a:gd name="T8" fmla="*/ 61 w 252"/>
                <a:gd name="T9" fmla="*/ 85 h 108"/>
                <a:gd name="T10" fmla="*/ 14 w 252"/>
                <a:gd name="T11" fmla="*/ 99 h 108"/>
                <a:gd name="T12" fmla="*/ 5 w 252"/>
                <a:gd name="T13" fmla="*/ 67 h 108"/>
                <a:gd name="T14" fmla="*/ 116 w 252"/>
                <a:gd name="T15" fmla="*/ 4 h 108"/>
                <a:gd name="T16" fmla="*/ 241 w 252"/>
                <a:gd name="T17" fmla="*/ 7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108">
                  <a:moveTo>
                    <a:pt x="241" y="72"/>
                  </a:moveTo>
                  <a:cubicBezTo>
                    <a:pt x="243" y="77"/>
                    <a:pt x="252" y="83"/>
                    <a:pt x="249" y="90"/>
                  </a:cubicBezTo>
                  <a:cubicBezTo>
                    <a:pt x="229" y="104"/>
                    <a:pt x="223" y="67"/>
                    <a:pt x="204" y="63"/>
                  </a:cubicBezTo>
                  <a:cubicBezTo>
                    <a:pt x="170" y="43"/>
                    <a:pt x="114" y="34"/>
                    <a:pt x="78" y="58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44" y="90"/>
                    <a:pt x="30" y="108"/>
                    <a:pt x="14" y="99"/>
                  </a:cubicBezTo>
                  <a:cubicBezTo>
                    <a:pt x="1" y="92"/>
                    <a:pt x="0" y="77"/>
                    <a:pt x="5" y="67"/>
                  </a:cubicBezTo>
                  <a:cubicBezTo>
                    <a:pt x="28" y="25"/>
                    <a:pt x="71" y="6"/>
                    <a:pt x="116" y="4"/>
                  </a:cubicBezTo>
                  <a:cubicBezTo>
                    <a:pt x="166" y="0"/>
                    <a:pt x="213" y="29"/>
                    <a:pt x="24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66" name="Freeform 25">
              <a:extLst>
                <a:ext uri="{FF2B5EF4-FFF2-40B4-BE49-F238E27FC236}">
                  <a16:creationId xmlns:a16="http://schemas.microsoft.com/office/drawing/2014/main" id="{55FBB761-487C-4806-852D-133E4ACA4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767" y="-5957054"/>
              <a:ext cx="1858963" cy="642938"/>
            </a:xfrm>
            <a:custGeom>
              <a:avLst/>
              <a:gdLst>
                <a:gd name="T0" fmla="*/ 426 w 657"/>
                <a:gd name="T1" fmla="*/ 58 h 226"/>
                <a:gd name="T2" fmla="*/ 639 w 657"/>
                <a:gd name="T3" fmla="*/ 181 h 226"/>
                <a:gd name="T4" fmla="*/ 648 w 657"/>
                <a:gd name="T5" fmla="*/ 208 h 226"/>
                <a:gd name="T6" fmla="*/ 617 w 657"/>
                <a:gd name="T7" fmla="*/ 219 h 226"/>
                <a:gd name="T8" fmla="*/ 456 w 657"/>
                <a:gd name="T9" fmla="*/ 90 h 226"/>
                <a:gd name="T10" fmla="*/ 134 w 657"/>
                <a:gd name="T11" fmla="*/ 47 h 226"/>
                <a:gd name="T12" fmla="*/ 36 w 657"/>
                <a:gd name="T13" fmla="*/ 77 h 226"/>
                <a:gd name="T14" fmla="*/ 0 w 657"/>
                <a:gd name="T15" fmla="*/ 43 h 226"/>
                <a:gd name="T16" fmla="*/ 98 w 657"/>
                <a:gd name="T17" fmla="*/ 13 h 226"/>
                <a:gd name="T18" fmla="*/ 426 w 657"/>
                <a:gd name="T19" fmla="*/ 5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226">
                  <a:moveTo>
                    <a:pt x="426" y="58"/>
                  </a:moveTo>
                  <a:cubicBezTo>
                    <a:pt x="503" y="81"/>
                    <a:pt x="580" y="119"/>
                    <a:pt x="639" y="181"/>
                  </a:cubicBezTo>
                  <a:cubicBezTo>
                    <a:pt x="641" y="192"/>
                    <a:pt x="657" y="199"/>
                    <a:pt x="648" y="208"/>
                  </a:cubicBezTo>
                  <a:cubicBezTo>
                    <a:pt x="637" y="214"/>
                    <a:pt x="628" y="226"/>
                    <a:pt x="617" y="219"/>
                  </a:cubicBezTo>
                  <a:cubicBezTo>
                    <a:pt x="576" y="162"/>
                    <a:pt x="515" y="122"/>
                    <a:pt x="456" y="90"/>
                  </a:cubicBezTo>
                  <a:cubicBezTo>
                    <a:pt x="358" y="52"/>
                    <a:pt x="243" y="29"/>
                    <a:pt x="134" y="47"/>
                  </a:cubicBezTo>
                  <a:cubicBezTo>
                    <a:pt x="100" y="56"/>
                    <a:pt x="66" y="61"/>
                    <a:pt x="36" y="7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7" y="20"/>
                    <a:pt x="64" y="20"/>
                    <a:pt x="98" y="13"/>
                  </a:cubicBezTo>
                  <a:cubicBezTo>
                    <a:pt x="209" y="0"/>
                    <a:pt x="326" y="15"/>
                    <a:pt x="426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67" name="Freeform 26">
              <a:extLst>
                <a:ext uri="{FF2B5EF4-FFF2-40B4-BE49-F238E27FC236}">
                  <a16:creationId xmlns:a16="http://schemas.microsoft.com/office/drawing/2014/main" id="{3823D0ED-B7CE-42B8-A0AD-B6760EA8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992" y="-5979279"/>
              <a:ext cx="1762125" cy="660400"/>
            </a:xfrm>
            <a:custGeom>
              <a:avLst/>
              <a:gdLst>
                <a:gd name="T0" fmla="*/ 477 w 623"/>
                <a:gd name="T1" fmla="*/ 87 h 232"/>
                <a:gd name="T2" fmla="*/ 598 w 623"/>
                <a:gd name="T3" fmla="*/ 173 h 232"/>
                <a:gd name="T4" fmla="*/ 623 w 623"/>
                <a:gd name="T5" fmla="*/ 211 h 232"/>
                <a:gd name="T6" fmla="*/ 598 w 623"/>
                <a:gd name="T7" fmla="*/ 232 h 232"/>
                <a:gd name="T8" fmla="*/ 553 w 623"/>
                <a:gd name="T9" fmla="*/ 188 h 232"/>
                <a:gd name="T10" fmla="*/ 326 w 623"/>
                <a:gd name="T11" fmla="*/ 78 h 232"/>
                <a:gd name="T12" fmla="*/ 136 w 623"/>
                <a:gd name="T13" fmla="*/ 66 h 232"/>
                <a:gd name="T14" fmla="*/ 6 w 623"/>
                <a:gd name="T15" fmla="*/ 85 h 232"/>
                <a:gd name="T16" fmla="*/ 0 w 623"/>
                <a:gd name="T17" fmla="*/ 69 h 232"/>
                <a:gd name="T18" fmla="*/ 292 w 623"/>
                <a:gd name="T19" fmla="*/ 28 h 232"/>
                <a:gd name="T20" fmla="*/ 477 w 623"/>
                <a:gd name="T21" fmla="*/ 87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3" h="232">
                  <a:moveTo>
                    <a:pt x="477" y="87"/>
                  </a:moveTo>
                  <a:cubicBezTo>
                    <a:pt x="521" y="105"/>
                    <a:pt x="559" y="146"/>
                    <a:pt x="598" y="173"/>
                  </a:cubicBezTo>
                  <a:cubicBezTo>
                    <a:pt x="605" y="186"/>
                    <a:pt x="621" y="195"/>
                    <a:pt x="623" y="211"/>
                  </a:cubicBezTo>
                  <a:cubicBezTo>
                    <a:pt x="621" y="223"/>
                    <a:pt x="609" y="227"/>
                    <a:pt x="598" y="232"/>
                  </a:cubicBezTo>
                  <a:cubicBezTo>
                    <a:pt x="580" y="225"/>
                    <a:pt x="573" y="198"/>
                    <a:pt x="553" y="188"/>
                  </a:cubicBezTo>
                  <a:cubicBezTo>
                    <a:pt x="487" y="130"/>
                    <a:pt x="408" y="102"/>
                    <a:pt x="326" y="78"/>
                  </a:cubicBezTo>
                  <a:cubicBezTo>
                    <a:pt x="267" y="62"/>
                    <a:pt x="202" y="64"/>
                    <a:pt x="136" y="66"/>
                  </a:cubicBezTo>
                  <a:cubicBezTo>
                    <a:pt x="93" y="68"/>
                    <a:pt x="50" y="82"/>
                    <a:pt x="6" y="85"/>
                  </a:cubicBezTo>
                  <a:cubicBezTo>
                    <a:pt x="0" y="82"/>
                    <a:pt x="0" y="75"/>
                    <a:pt x="0" y="69"/>
                  </a:cubicBezTo>
                  <a:cubicBezTo>
                    <a:pt x="86" y="25"/>
                    <a:pt x="195" y="0"/>
                    <a:pt x="292" y="28"/>
                  </a:cubicBezTo>
                  <a:cubicBezTo>
                    <a:pt x="358" y="37"/>
                    <a:pt x="417" y="59"/>
                    <a:pt x="477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68" name="Freeform 27">
              <a:extLst>
                <a:ext uri="{FF2B5EF4-FFF2-40B4-BE49-F238E27FC236}">
                  <a16:creationId xmlns:a16="http://schemas.microsoft.com/office/drawing/2014/main" id="{7837BA1A-D4DC-4A72-927B-14D329621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092" y="-5904667"/>
              <a:ext cx="623888" cy="244475"/>
            </a:xfrm>
            <a:custGeom>
              <a:avLst/>
              <a:gdLst>
                <a:gd name="T0" fmla="*/ 220 w 220"/>
                <a:gd name="T1" fmla="*/ 0 h 86"/>
                <a:gd name="T2" fmla="*/ 206 w 220"/>
                <a:gd name="T3" fmla="*/ 36 h 86"/>
                <a:gd name="T4" fmla="*/ 68 w 220"/>
                <a:gd name="T5" fmla="*/ 65 h 86"/>
                <a:gd name="T6" fmla="*/ 21 w 220"/>
                <a:gd name="T7" fmla="*/ 77 h 86"/>
                <a:gd name="T8" fmla="*/ 0 w 220"/>
                <a:gd name="T9" fmla="*/ 63 h 86"/>
                <a:gd name="T10" fmla="*/ 75 w 220"/>
                <a:gd name="T11" fmla="*/ 36 h 86"/>
                <a:gd name="T12" fmla="*/ 220 w 220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86">
                  <a:moveTo>
                    <a:pt x="220" y="0"/>
                  </a:moveTo>
                  <a:cubicBezTo>
                    <a:pt x="218" y="13"/>
                    <a:pt x="213" y="27"/>
                    <a:pt x="206" y="36"/>
                  </a:cubicBezTo>
                  <a:cubicBezTo>
                    <a:pt x="157" y="40"/>
                    <a:pt x="114" y="54"/>
                    <a:pt x="68" y="65"/>
                  </a:cubicBezTo>
                  <a:cubicBezTo>
                    <a:pt x="52" y="68"/>
                    <a:pt x="39" y="86"/>
                    <a:pt x="21" y="77"/>
                  </a:cubicBezTo>
                  <a:cubicBezTo>
                    <a:pt x="14" y="72"/>
                    <a:pt x="5" y="70"/>
                    <a:pt x="0" y="63"/>
                  </a:cubicBezTo>
                  <a:cubicBezTo>
                    <a:pt x="20" y="45"/>
                    <a:pt x="52" y="51"/>
                    <a:pt x="75" y="36"/>
                  </a:cubicBezTo>
                  <a:cubicBezTo>
                    <a:pt x="122" y="13"/>
                    <a:pt x="168" y="8"/>
                    <a:pt x="2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69" name="Freeform 28">
              <a:extLst>
                <a:ext uri="{FF2B5EF4-FFF2-40B4-BE49-F238E27FC236}">
                  <a16:creationId xmlns:a16="http://schemas.microsoft.com/office/drawing/2014/main" id="{92424D9D-9CF8-4FBC-BD04-D263C703A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542" y="-5899904"/>
              <a:ext cx="236538" cy="179388"/>
            </a:xfrm>
            <a:custGeom>
              <a:avLst/>
              <a:gdLst>
                <a:gd name="T0" fmla="*/ 82 w 84"/>
                <a:gd name="T1" fmla="*/ 18 h 63"/>
                <a:gd name="T2" fmla="*/ 84 w 84"/>
                <a:gd name="T3" fmla="*/ 22 h 63"/>
                <a:gd name="T4" fmla="*/ 57 w 84"/>
                <a:gd name="T5" fmla="*/ 49 h 63"/>
                <a:gd name="T6" fmla="*/ 0 w 84"/>
                <a:gd name="T7" fmla="*/ 11 h 63"/>
                <a:gd name="T8" fmla="*/ 0 w 84"/>
                <a:gd name="T9" fmla="*/ 0 h 63"/>
                <a:gd name="T10" fmla="*/ 82 w 84"/>
                <a:gd name="T11" fmla="*/ 1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63">
                  <a:moveTo>
                    <a:pt x="82" y="18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75" y="31"/>
                    <a:pt x="78" y="63"/>
                    <a:pt x="57" y="49"/>
                  </a:cubicBezTo>
                  <a:cubicBezTo>
                    <a:pt x="41" y="29"/>
                    <a:pt x="1" y="49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2"/>
                    <a:pt x="53" y="13"/>
                    <a:pt x="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70" name="Freeform 29">
              <a:extLst>
                <a:ext uri="{FF2B5EF4-FFF2-40B4-BE49-F238E27FC236}">
                  <a16:creationId xmlns:a16="http://schemas.microsoft.com/office/drawing/2014/main" id="{0FE12ADE-1EB2-4513-97B4-4436D242D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792" y="-5899904"/>
              <a:ext cx="3897313" cy="1538288"/>
            </a:xfrm>
            <a:custGeom>
              <a:avLst/>
              <a:gdLst>
                <a:gd name="T0" fmla="*/ 526 w 1377"/>
                <a:gd name="T1" fmla="*/ 102 h 541"/>
                <a:gd name="T2" fmla="*/ 716 w 1377"/>
                <a:gd name="T3" fmla="*/ 254 h 541"/>
                <a:gd name="T4" fmla="*/ 748 w 1377"/>
                <a:gd name="T5" fmla="*/ 281 h 541"/>
                <a:gd name="T6" fmla="*/ 956 w 1377"/>
                <a:gd name="T7" fmla="*/ 414 h 541"/>
                <a:gd name="T8" fmla="*/ 996 w 1377"/>
                <a:gd name="T9" fmla="*/ 414 h 541"/>
                <a:gd name="T10" fmla="*/ 1089 w 1377"/>
                <a:gd name="T11" fmla="*/ 333 h 541"/>
                <a:gd name="T12" fmla="*/ 1058 w 1377"/>
                <a:gd name="T13" fmla="*/ 258 h 541"/>
                <a:gd name="T14" fmla="*/ 1004 w 1377"/>
                <a:gd name="T15" fmla="*/ 262 h 541"/>
                <a:gd name="T16" fmla="*/ 970 w 1377"/>
                <a:gd name="T17" fmla="*/ 271 h 541"/>
                <a:gd name="T18" fmla="*/ 969 w 1377"/>
                <a:gd name="T19" fmla="*/ 228 h 541"/>
                <a:gd name="T20" fmla="*/ 1037 w 1377"/>
                <a:gd name="T21" fmla="*/ 195 h 541"/>
                <a:gd name="T22" fmla="*/ 1085 w 1377"/>
                <a:gd name="T23" fmla="*/ 204 h 541"/>
                <a:gd name="T24" fmla="*/ 1013 w 1377"/>
                <a:gd name="T25" fmla="*/ 108 h 541"/>
                <a:gd name="T26" fmla="*/ 936 w 1377"/>
                <a:gd name="T27" fmla="*/ 138 h 541"/>
                <a:gd name="T28" fmla="*/ 935 w 1377"/>
                <a:gd name="T29" fmla="*/ 168 h 541"/>
                <a:gd name="T30" fmla="*/ 892 w 1377"/>
                <a:gd name="T31" fmla="*/ 183 h 541"/>
                <a:gd name="T32" fmla="*/ 870 w 1377"/>
                <a:gd name="T33" fmla="*/ 156 h 541"/>
                <a:gd name="T34" fmla="*/ 920 w 1377"/>
                <a:gd name="T35" fmla="*/ 65 h 541"/>
                <a:gd name="T36" fmla="*/ 1003 w 1377"/>
                <a:gd name="T37" fmla="*/ 65 h 541"/>
                <a:gd name="T38" fmla="*/ 1024 w 1377"/>
                <a:gd name="T39" fmla="*/ 79 h 541"/>
                <a:gd name="T40" fmla="*/ 1047 w 1377"/>
                <a:gd name="T41" fmla="*/ 63 h 541"/>
                <a:gd name="T42" fmla="*/ 1053 w 1377"/>
                <a:gd name="T43" fmla="*/ 36 h 541"/>
                <a:gd name="T44" fmla="*/ 1098 w 1377"/>
                <a:gd name="T45" fmla="*/ 34 h 541"/>
                <a:gd name="T46" fmla="*/ 1112 w 1377"/>
                <a:gd name="T47" fmla="*/ 59 h 541"/>
                <a:gd name="T48" fmla="*/ 1083 w 1377"/>
                <a:gd name="T49" fmla="*/ 109 h 541"/>
                <a:gd name="T50" fmla="*/ 1107 w 1377"/>
                <a:gd name="T51" fmla="*/ 138 h 541"/>
                <a:gd name="T52" fmla="*/ 1150 w 1377"/>
                <a:gd name="T53" fmla="*/ 251 h 541"/>
                <a:gd name="T54" fmla="*/ 1169 w 1377"/>
                <a:gd name="T55" fmla="*/ 280 h 541"/>
                <a:gd name="T56" fmla="*/ 1280 w 1377"/>
                <a:gd name="T57" fmla="*/ 271 h 541"/>
                <a:gd name="T58" fmla="*/ 1300 w 1377"/>
                <a:gd name="T59" fmla="*/ 219 h 541"/>
                <a:gd name="T60" fmla="*/ 1262 w 1377"/>
                <a:gd name="T61" fmla="*/ 201 h 541"/>
                <a:gd name="T62" fmla="*/ 1330 w 1377"/>
                <a:gd name="T63" fmla="*/ 177 h 541"/>
                <a:gd name="T64" fmla="*/ 1373 w 1377"/>
                <a:gd name="T65" fmla="*/ 219 h 541"/>
                <a:gd name="T66" fmla="*/ 1314 w 1377"/>
                <a:gd name="T67" fmla="*/ 285 h 541"/>
                <a:gd name="T68" fmla="*/ 1228 w 1377"/>
                <a:gd name="T69" fmla="*/ 331 h 541"/>
                <a:gd name="T70" fmla="*/ 1200 w 1377"/>
                <a:gd name="T71" fmla="*/ 340 h 541"/>
                <a:gd name="T72" fmla="*/ 1099 w 1377"/>
                <a:gd name="T73" fmla="*/ 505 h 541"/>
                <a:gd name="T74" fmla="*/ 1049 w 1377"/>
                <a:gd name="T75" fmla="*/ 519 h 541"/>
                <a:gd name="T76" fmla="*/ 963 w 1377"/>
                <a:gd name="T77" fmla="*/ 494 h 541"/>
                <a:gd name="T78" fmla="*/ 1133 w 1377"/>
                <a:gd name="T79" fmla="*/ 400 h 541"/>
                <a:gd name="T80" fmla="*/ 1144 w 1377"/>
                <a:gd name="T81" fmla="*/ 348 h 541"/>
                <a:gd name="T82" fmla="*/ 1128 w 1377"/>
                <a:gd name="T83" fmla="*/ 353 h 541"/>
                <a:gd name="T84" fmla="*/ 1012 w 1377"/>
                <a:gd name="T85" fmla="*/ 471 h 541"/>
                <a:gd name="T86" fmla="*/ 786 w 1377"/>
                <a:gd name="T87" fmla="*/ 391 h 541"/>
                <a:gd name="T88" fmla="*/ 646 w 1377"/>
                <a:gd name="T89" fmla="*/ 272 h 541"/>
                <a:gd name="T90" fmla="*/ 517 w 1377"/>
                <a:gd name="T91" fmla="*/ 172 h 541"/>
                <a:gd name="T92" fmla="*/ 431 w 1377"/>
                <a:gd name="T93" fmla="*/ 131 h 541"/>
                <a:gd name="T94" fmla="*/ 124 w 1377"/>
                <a:gd name="T95" fmla="*/ 111 h 541"/>
                <a:gd name="T96" fmla="*/ 73 w 1377"/>
                <a:gd name="T97" fmla="*/ 134 h 541"/>
                <a:gd name="T98" fmla="*/ 0 w 1377"/>
                <a:gd name="T99" fmla="*/ 109 h 541"/>
                <a:gd name="T100" fmla="*/ 25 w 1377"/>
                <a:gd name="T101" fmla="*/ 79 h 541"/>
                <a:gd name="T102" fmla="*/ 66 w 1377"/>
                <a:gd name="T103" fmla="*/ 57 h 541"/>
                <a:gd name="T104" fmla="*/ 304 w 1377"/>
                <a:gd name="T105" fmla="*/ 18 h 541"/>
                <a:gd name="T106" fmla="*/ 526 w 1377"/>
                <a:gd name="T107" fmla="*/ 102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77" h="541">
                  <a:moveTo>
                    <a:pt x="526" y="102"/>
                  </a:moveTo>
                  <a:cubicBezTo>
                    <a:pt x="591" y="156"/>
                    <a:pt x="657" y="195"/>
                    <a:pt x="716" y="254"/>
                  </a:cubicBezTo>
                  <a:cubicBezTo>
                    <a:pt x="714" y="276"/>
                    <a:pt x="739" y="269"/>
                    <a:pt x="748" y="281"/>
                  </a:cubicBezTo>
                  <a:cubicBezTo>
                    <a:pt x="808" y="344"/>
                    <a:pt x="874" y="396"/>
                    <a:pt x="956" y="414"/>
                  </a:cubicBezTo>
                  <a:cubicBezTo>
                    <a:pt x="969" y="407"/>
                    <a:pt x="983" y="419"/>
                    <a:pt x="996" y="414"/>
                  </a:cubicBezTo>
                  <a:cubicBezTo>
                    <a:pt x="1037" y="403"/>
                    <a:pt x="1078" y="378"/>
                    <a:pt x="1089" y="333"/>
                  </a:cubicBezTo>
                  <a:cubicBezTo>
                    <a:pt x="1092" y="305"/>
                    <a:pt x="1085" y="274"/>
                    <a:pt x="1058" y="258"/>
                  </a:cubicBezTo>
                  <a:cubicBezTo>
                    <a:pt x="1040" y="258"/>
                    <a:pt x="1021" y="245"/>
                    <a:pt x="1004" y="262"/>
                  </a:cubicBezTo>
                  <a:cubicBezTo>
                    <a:pt x="996" y="269"/>
                    <a:pt x="983" y="276"/>
                    <a:pt x="970" y="271"/>
                  </a:cubicBezTo>
                  <a:cubicBezTo>
                    <a:pt x="956" y="260"/>
                    <a:pt x="963" y="242"/>
                    <a:pt x="969" y="228"/>
                  </a:cubicBezTo>
                  <a:cubicBezTo>
                    <a:pt x="985" y="204"/>
                    <a:pt x="1010" y="194"/>
                    <a:pt x="1037" y="195"/>
                  </a:cubicBezTo>
                  <a:cubicBezTo>
                    <a:pt x="1055" y="192"/>
                    <a:pt x="1074" y="233"/>
                    <a:pt x="1085" y="204"/>
                  </a:cubicBezTo>
                  <a:cubicBezTo>
                    <a:pt x="1053" y="177"/>
                    <a:pt x="1055" y="127"/>
                    <a:pt x="1013" y="108"/>
                  </a:cubicBezTo>
                  <a:cubicBezTo>
                    <a:pt x="987" y="111"/>
                    <a:pt x="947" y="102"/>
                    <a:pt x="936" y="138"/>
                  </a:cubicBezTo>
                  <a:cubicBezTo>
                    <a:pt x="936" y="151"/>
                    <a:pt x="942" y="158"/>
                    <a:pt x="935" y="168"/>
                  </a:cubicBezTo>
                  <a:cubicBezTo>
                    <a:pt x="922" y="177"/>
                    <a:pt x="908" y="183"/>
                    <a:pt x="892" y="183"/>
                  </a:cubicBezTo>
                  <a:cubicBezTo>
                    <a:pt x="881" y="177"/>
                    <a:pt x="872" y="168"/>
                    <a:pt x="870" y="156"/>
                  </a:cubicBezTo>
                  <a:cubicBezTo>
                    <a:pt x="865" y="117"/>
                    <a:pt x="890" y="86"/>
                    <a:pt x="920" y="65"/>
                  </a:cubicBezTo>
                  <a:cubicBezTo>
                    <a:pt x="945" y="54"/>
                    <a:pt x="979" y="47"/>
                    <a:pt x="1003" y="65"/>
                  </a:cubicBezTo>
                  <a:cubicBezTo>
                    <a:pt x="1008" y="72"/>
                    <a:pt x="1013" y="84"/>
                    <a:pt x="1024" y="79"/>
                  </a:cubicBezTo>
                  <a:cubicBezTo>
                    <a:pt x="1030" y="66"/>
                    <a:pt x="1044" y="77"/>
                    <a:pt x="1047" y="63"/>
                  </a:cubicBezTo>
                  <a:cubicBezTo>
                    <a:pt x="1042" y="52"/>
                    <a:pt x="1049" y="43"/>
                    <a:pt x="1053" y="36"/>
                  </a:cubicBezTo>
                  <a:cubicBezTo>
                    <a:pt x="1065" y="22"/>
                    <a:pt x="1085" y="29"/>
                    <a:pt x="1098" y="34"/>
                  </a:cubicBezTo>
                  <a:cubicBezTo>
                    <a:pt x="1107" y="40"/>
                    <a:pt x="1115" y="49"/>
                    <a:pt x="1112" y="59"/>
                  </a:cubicBezTo>
                  <a:cubicBezTo>
                    <a:pt x="1096" y="72"/>
                    <a:pt x="1090" y="91"/>
                    <a:pt x="1083" y="109"/>
                  </a:cubicBezTo>
                  <a:cubicBezTo>
                    <a:pt x="1085" y="122"/>
                    <a:pt x="1096" y="131"/>
                    <a:pt x="1107" y="138"/>
                  </a:cubicBezTo>
                  <a:cubicBezTo>
                    <a:pt x="1121" y="176"/>
                    <a:pt x="1125" y="217"/>
                    <a:pt x="1150" y="251"/>
                  </a:cubicBezTo>
                  <a:cubicBezTo>
                    <a:pt x="1150" y="263"/>
                    <a:pt x="1157" y="276"/>
                    <a:pt x="1169" y="280"/>
                  </a:cubicBezTo>
                  <a:cubicBezTo>
                    <a:pt x="1201" y="296"/>
                    <a:pt x="1250" y="290"/>
                    <a:pt x="1280" y="271"/>
                  </a:cubicBezTo>
                  <a:cubicBezTo>
                    <a:pt x="1293" y="256"/>
                    <a:pt x="1311" y="238"/>
                    <a:pt x="1300" y="219"/>
                  </a:cubicBezTo>
                  <a:cubicBezTo>
                    <a:pt x="1289" y="208"/>
                    <a:pt x="1250" y="231"/>
                    <a:pt x="1262" y="201"/>
                  </a:cubicBezTo>
                  <a:cubicBezTo>
                    <a:pt x="1280" y="181"/>
                    <a:pt x="1307" y="183"/>
                    <a:pt x="1330" y="177"/>
                  </a:cubicBezTo>
                  <a:cubicBezTo>
                    <a:pt x="1346" y="188"/>
                    <a:pt x="1377" y="190"/>
                    <a:pt x="1373" y="219"/>
                  </a:cubicBezTo>
                  <a:cubicBezTo>
                    <a:pt x="1364" y="247"/>
                    <a:pt x="1339" y="265"/>
                    <a:pt x="1314" y="285"/>
                  </a:cubicBezTo>
                  <a:cubicBezTo>
                    <a:pt x="1287" y="305"/>
                    <a:pt x="1252" y="305"/>
                    <a:pt x="1228" y="331"/>
                  </a:cubicBezTo>
                  <a:cubicBezTo>
                    <a:pt x="1218" y="333"/>
                    <a:pt x="1205" y="331"/>
                    <a:pt x="1200" y="340"/>
                  </a:cubicBezTo>
                  <a:cubicBezTo>
                    <a:pt x="1212" y="412"/>
                    <a:pt x="1153" y="471"/>
                    <a:pt x="1099" y="505"/>
                  </a:cubicBezTo>
                  <a:cubicBezTo>
                    <a:pt x="1078" y="500"/>
                    <a:pt x="1072" y="541"/>
                    <a:pt x="1049" y="519"/>
                  </a:cubicBezTo>
                  <a:cubicBezTo>
                    <a:pt x="1024" y="505"/>
                    <a:pt x="990" y="498"/>
                    <a:pt x="963" y="494"/>
                  </a:cubicBezTo>
                  <a:cubicBezTo>
                    <a:pt x="1031" y="498"/>
                    <a:pt x="1098" y="460"/>
                    <a:pt x="1133" y="400"/>
                  </a:cubicBezTo>
                  <a:cubicBezTo>
                    <a:pt x="1144" y="385"/>
                    <a:pt x="1146" y="364"/>
                    <a:pt x="1144" y="348"/>
                  </a:cubicBezTo>
                  <a:cubicBezTo>
                    <a:pt x="1137" y="344"/>
                    <a:pt x="1130" y="344"/>
                    <a:pt x="1128" y="353"/>
                  </a:cubicBezTo>
                  <a:cubicBezTo>
                    <a:pt x="1119" y="414"/>
                    <a:pt x="1067" y="453"/>
                    <a:pt x="1012" y="471"/>
                  </a:cubicBezTo>
                  <a:cubicBezTo>
                    <a:pt x="928" y="487"/>
                    <a:pt x="851" y="437"/>
                    <a:pt x="786" y="391"/>
                  </a:cubicBezTo>
                  <a:cubicBezTo>
                    <a:pt x="743" y="346"/>
                    <a:pt x="693" y="315"/>
                    <a:pt x="646" y="272"/>
                  </a:cubicBezTo>
                  <a:cubicBezTo>
                    <a:pt x="612" y="226"/>
                    <a:pt x="557" y="208"/>
                    <a:pt x="517" y="172"/>
                  </a:cubicBezTo>
                  <a:cubicBezTo>
                    <a:pt x="487" y="161"/>
                    <a:pt x="464" y="134"/>
                    <a:pt x="431" y="131"/>
                  </a:cubicBezTo>
                  <a:cubicBezTo>
                    <a:pt x="337" y="97"/>
                    <a:pt x="224" y="83"/>
                    <a:pt x="124" y="111"/>
                  </a:cubicBezTo>
                  <a:cubicBezTo>
                    <a:pt x="106" y="117"/>
                    <a:pt x="88" y="122"/>
                    <a:pt x="73" y="134"/>
                  </a:cubicBezTo>
                  <a:cubicBezTo>
                    <a:pt x="48" y="126"/>
                    <a:pt x="21" y="124"/>
                    <a:pt x="0" y="109"/>
                  </a:cubicBezTo>
                  <a:cubicBezTo>
                    <a:pt x="0" y="95"/>
                    <a:pt x="18" y="91"/>
                    <a:pt x="25" y="79"/>
                  </a:cubicBezTo>
                  <a:cubicBezTo>
                    <a:pt x="41" y="79"/>
                    <a:pt x="52" y="63"/>
                    <a:pt x="66" y="57"/>
                  </a:cubicBezTo>
                  <a:cubicBezTo>
                    <a:pt x="138" y="27"/>
                    <a:pt x="222" y="0"/>
                    <a:pt x="304" y="18"/>
                  </a:cubicBezTo>
                  <a:cubicBezTo>
                    <a:pt x="387" y="25"/>
                    <a:pt x="457" y="63"/>
                    <a:pt x="52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71" name="Freeform 30">
              <a:extLst>
                <a:ext uri="{FF2B5EF4-FFF2-40B4-BE49-F238E27FC236}">
                  <a16:creationId xmlns:a16="http://schemas.microsoft.com/office/drawing/2014/main" id="{1C47BF58-F3CC-42C7-97D7-42F035EF6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030" y="-5879267"/>
              <a:ext cx="255588" cy="133350"/>
            </a:xfrm>
            <a:custGeom>
              <a:avLst/>
              <a:gdLst>
                <a:gd name="T0" fmla="*/ 81 w 90"/>
                <a:gd name="T1" fmla="*/ 20 h 47"/>
                <a:gd name="T2" fmla="*/ 67 w 90"/>
                <a:gd name="T3" fmla="*/ 47 h 47"/>
                <a:gd name="T4" fmla="*/ 20 w 90"/>
                <a:gd name="T5" fmla="*/ 45 h 47"/>
                <a:gd name="T6" fmla="*/ 0 w 90"/>
                <a:gd name="T7" fmla="*/ 13 h 47"/>
                <a:gd name="T8" fmla="*/ 38 w 90"/>
                <a:gd name="T9" fmla="*/ 11 h 47"/>
                <a:gd name="T10" fmla="*/ 81 w 90"/>
                <a:gd name="T11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7">
                  <a:moveTo>
                    <a:pt x="81" y="20"/>
                  </a:moveTo>
                  <a:cubicBezTo>
                    <a:pt x="90" y="33"/>
                    <a:pt x="70" y="40"/>
                    <a:pt x="67" y="47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1" y="36"/>
                    <a:pt x="0" y="25"/>
                    <a:pt x="0" y="13"/>
                  </a:cubicBezTo>
                  <a:cubicBezTo>
                    <a:pt x="13" y="0"/>
                    <a:pt x="25" y="16"/>
                    <a:pt x="38" y="11"/>
                  </a:cubicBezTo>
                  <a:cubicBezTo>
                    <a:pt x="54" y="9"/>
                    <a:pt x="67" y="18"/>
                    <a:pt x="8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72" name="Freeform 31">
              <a:extLst>
                <a:ext uri="{FF2B5EF4-FFF2-40B4-BE49-F238E27FC236}">
                  <a16:creationId xmlns:a16="http://schemas.microsoft.com/office/drawing/2014/main" id="{ED18717F-36E3-4142-ACCA-6C956DA7D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17" y="-5828467"/>
              <a:ext cx="506413" cy="230188"/>
            </a:xfrm>
            <a:custGeom>
              <a:avLst/>
              <a:gdLst>
                <a:gd name="T0" fmla="*/ 178 w 179"/>
                <a:gd name="T1" fmla="*/ 0 h 81"/>
                <a:gd name="T2" fmla="*/ 174 w 179"/>
                <a:gd name="T3" fmla="*/ 40 h 81"/>
                <a:gd name="T4" fmla="*/ 49 w 179"/>
                <a:gd name="T5" fmla="*/ 81 h 81"/>
                <a:gd name="T6" fmla="*/ 0 w 179"/>
                <a:gd name="T7" fmla="*/ 56 h 81"/>
                <a:gd name="T8" fmla="*/ 178 w 17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81">
                  <a:moveTo>
                    <a:pt x="178" y="0"/>
                  </a:moveTo>
                  <a:cubicBezTo>
                    <a:pt x="179" y="13"/>
                    <a:pt x="178" y="29"/>
                    <a:pt x="174" y="40"/>
                  </a:cubicBezTo>
                  <a:cubicBezTo>
                    <a:pt x="131" y="47"/>
                    <a:pt x="90" y="63"/>
                    <a:pt x="49" y="81"/>
                  </a:cubicBezTo>
                  <a:cubicBezTo>
                    <a:pt x="31" y="81"/>
                    <a:pt x="7" y="74"/>
                    <a:pt x="0" y="56"/>
                  </a:cubicBezTo>
                  <a:cubicBezTo>
                    <a:pt x="54" y="31"/>
                    <a:pt x="115" y="4"/>
                    <a:pt x="1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73" name="Freeform 32">
              <a:extLst>
                <a:ext uri="{FF2B5EF4-FFF2-40B4-BE49-F238E27FC236}">
                  <a16:creationId xmlns:a16="http://schemas.microsoft.com/office/drawing/2014/main" id="{8256BC40-16CA-471C-A655-7D369FD6F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055" y="-5849104"/>
              <a:ext cx="217488" cy="63500"/>
            </a:xfrm>
            <a:custGeom>
              <a:avLst/>
              <a:gdLst>
                <a:gd name="T0" fmla="*/ 77 w 77"/>
                <a:gd name="T1" fmla="*/ 18 h 22"/>
                <a:gd name="T2" fmla="*/ 2 w 77"/>
                <a:gd name="T3" fmla="*/ 14 h 22"/>
                <a:gd name="T4" fmla="*/ 0 w 77"/>
                <a:gd name="T5" fmla="*/ 14 h 22"/>
                <a:gd name="T6" fmla="*/ 77 w 7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22">
                  <a:moveTo>
                    <a:pt x="77" y="18"/>
                  </a:moveTo>
                  <a:cubicBezTo>
                    <a:pt x="52" y="18"/>
                    <a:pt x="25" y="22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0" y="0"/>
                    <a:pt x="54" y="11"/>
                    <a:pt x="7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74" name="Freeform 33">
              <a:extLst>
                <a:ext uri="{FF2B5EF4-FFF2-40B4-BE49-F238E27FC236}">
                  <a16:creationId xmlns:a16="http://schemas.microsoft.com/office/drawing/2014/main" id="{DE5F1134-84D0-488A-953A-D955C47F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205" y="-5882442"/>
              <a:ext cx="763588" cy="528638"/>
            </a:xfrm>
            <a:custGeom>
              <a:avLst/>
              <a:gdLst>
                <a:gd name="T0" fmla="*/ 259 w 270"/>
                <a:gd name="T1" fmla="*/ 34 h 186"/>
                <a:gd name="T2" fmla="*/ 263 w 270"/>
                <a:gd name="T3" fmla="*/ 73 h 186"/>
                <a:gd name="T4" fmla="*/ 247 w 270"/>
                <a:gd name="T5" fmla="*/ 91 h 186"/>
                <a:gd name="T6" fmla="*/ 245 w 270"/>
                <a:gd name="T7" fmla="*/ 116 h 186"/>
                <a:gd name="T8" fmla="*/ 268 w 270"/>
                <a:gd name="T9" fmla="*/ 175 h 186"/>
                <a:gd name="T10" fmla="*/ 247 w 270"/>
                <a:gd name="T11" fmla="*/ 180 h 186"/>
                <a:gd name="T12" fmla="*/ 143 w 270"/>
                <a:gd name="T13" fmla="*/ 109 h 186"/>
                <a:gd name="T14" fmla="*/ 59 w 270"/>
                <a:gd name="T15" fmla="*/ 143 h 186"/>
                <a:gd name="T16" fmla="*/ 50 w 270"/>
                <a:gd name="T17" fmla="*/ 166 h 186"/>
                <a:gd name="T18" fmla="*/ 11 w 270"/>
                <a:gd name="T19" fmla="*/ 168 h 186"/>
                <a:gd name="T20" fmla="*/ 89 w 270"/>
                <a:gd name="T21" fmla="*/ 71 h 186"/>
                <a:gd name="T22" fmla="*/ 129 w 270"/>
                <a:gd name="T23" fmla="*/ 64 h 186"/>
                <a:gd name="T24" fmla="*/ 163 w 270"/>
                <a:gd name="T25" fmla="*/ 69 h 186"/>
                <a:gd name="T26" fmla="*/ 247 w 270"/>
                <a:gd name="T27" fmla="*/ 25 h 186"/>
                <a:gd name="T28" fmla="*/ 259 w 270"/>
                <a:gd name="T29" fmla="*/ 3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0" h="186">
                  <a:moveTo>
                    <a:pt x="259" y="34"/>
                  </a:moveTo>
                  <a:cubicBezTo>
                    <a:pt x="265" y="44"/>
                    <a:pt x="270" y="62"/>
                    <a:pt x="263" y="73"/>
                  </a:cubicBezTo>
                  <a:cubicBezTo>
                    <a:pt x="254" y="78"/>
                    <a:pt x="259" y="94"/>
                    <a:pt x="247" y="91"/>
                  </a:cubicBezTo>
                  <a:cubicBezTo>
                    <a:pt x="236" y="96"/>
                    <a:pt x="242" y="109"/>
                    <a:pt x="245" y="116"/>
                  </a:cubicBezTo>
                  <a:cubicBezTo>
                    <a:pt x="256" y="134"/>
                    <a:pt x="270" y="154"/>
                    <a:pt x="268" y="175"/>
                  </a:cubicBezTo>
                  <a:cubicBezTo>
                    <a:pt x="263" y="180"/>
                    <a:pt x="254" y="186"/>
                    <a:pt x="247" y="180"/>
                  </a:cubicBezTo>
                  <a:cubicBezTo>
                    <a:pt x="236" y="134"/>
                    <a:pt x="184" y="118"/>
                    <a:pt x="143" y="109"/>
                  </a:cubicBezTo>
                  <a:cubicBezTo>
                    <a:pt x="111" y="103"/>
                    <a:pt x="77" y="118"/>
                    <a:pt x="59" y="143"/>
                  </a:cubicBezTo>
                  <a:cubicBezTo>
                    <a:pt x="62" y="150"/>
                    <a:pt x="61" y="162"/>
                    <a:pt x="50" y="166"/>
                  </a:cubicBezTo>
                  <a:cubicBezTo>
                    <a:pt x="37" y="171"/>
                    <a:pt x="23" y="179"/>
                    <a:pt x="11" y="168"/>
                  </a:cubicBezTo>
                  <a:cubicBezTo>
                    <a:pt x="0" y="114"/>
                    <a:pt x="61" y="100"/>
                    <a:pt x="89" y="71"/>
                  </a:cubicBezTo>
                  <a:cubicBezTo>
                    <a:pt x="102" y="68"/>
                    <a:pt x="114" y="60"/>
                    <a:pt x="129" y="64"/>
                  </a:cubicBezTo>
                  <a:cubicBezTo>
                    <a:pt x="139" y="62"/>
                    <a:pt x="154" y="64"/>
                    <a:pt x="163" y="69"/>
                  </a:cubicBezTo>
                  <a:cubicBezTo>
                    <a:pt x="199" y="62"/>
                    <a:pt x="202" y="0"/>
                    <a:pt x="247" y="25"/>
                  </a:cubicBezTo>
                  <a:lnTo>
                    <a:pt x="25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75" name="Freeform 34">
              <a:extLst>
                <a:ext uri="{FF2B5EF4-FFF2-40B4-BE49-F238E27FC236}">
                  <a16:creationId xmlns:a16="http://schemas.microsoft.com/office/drawing/2014/main" id="{4847C1DC-7A17-4E59-A83A-46EDCE550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4955" y="-5823704"/>
              <a:ext cx="42863" cy="14288"/>
            </a:xfrm>
            <a:custGeom>
              <a:avLst/>
              <a:gdLst>
                <a:gd name="T0" fmla="*/ 15 w 15"/>
                <a:gd name="T1" fmla="*/ 2 h 5"/>
                <a:gd name="T2" fmla="*/ 0 w 15"/>
                <a:gd name="T3" fmla="*/ 4 h 5"/>
                <a:gd name="T4" fmla="*/ 0 w 15"/>
                <a:gd name="T5" fmla="*/ 0 h 5"/>
                <a:gd name="T6" fmla="*/ 15 w 15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">
                  <a:moveTo>
                    <a:pt x="15" y="2"/>
                  </a:moveTo>
                  <a:cubicBezTo>
                    <a:pt x="11" y="5"/>
                    <a:pt x="6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1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76" name="Freeform 35">
              <a:extLst>
                <a:ext uri="{FF2B5EF4-FFF2-40B4-BE49-F238E27FC236}">
                  <a16:creationId xmlns:a16="http://schemas.microsoft.com/office/drawing/2014/main" id="{6F2960A8-2556-4027-B504-652CECD2F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692" y="-5823704"/>
              <a:ext cx="1550988" cy="574675"/>
            </a:xfrm>
            <a:custGeom>
              <a:avLst/>
              <a:gdLst>
                <a:gd name="T0" fmla="*/ 410 w 548"/>
                <a:gd name="T1" fmla="*/ 70 h 202"/>
                <a:gd name="T2" fmla="*/ 541 w 548"/>
                <a:gd name="T3" fmla="*/ 176 h 202"/>
                <a:gd name="T4" fmla="*/ 543 w 548"/>
                <a:gd name="T5" fmla="*/ 195 h 202"/>
                <a:gd name="T6" fmla="*/ 518 w 548"/>
                <a:gd name="T7" fmla="*/ 192 h 202"/>
                <a:gd name="T8" fmla="*/ 417 w 548"/>
                <a:gd name="T9" fmla="*/ 113 h 202"/>
                <a:gd name="T10" fmla="*/ 34 w 548"/>
                <a:gd name="T11" fmla="*/ 79 h 202"/>
                <a:gd name="T12" fmla="*/ 2 w 548"/>
                <a:gd name="T13" fmla="*/ 41 h 202"/>
                <a:gd name="T14" fmla="*/ 303 w 548"/>
                <a:gd name="T15" fmla="*/ 30 h 202"/>
                <a:gd name="T16" fmla="*/ 410 w 548"/>
                <a:gd name="T17" fmla="*/ 7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8" h="202">
                  <a:moveTo>
                    <a:pt x="410" y="70"/>
                  </a:moveTo>
                  <a:cubicBezTo>
                    <a:pt x="460" y="99"/>
                    <a:pt x="507" y="129"/>
                    <a:pt x="541" y="176"/>
                  </a:cubicBezTo>
                  <a:cubicBezTo>
                    <a:pt x="541" y="183"/>
                    <a:pt x="548" y="188"/>
                    <a:pt x="543" y="195"/>
                  </a:cubicBezTo>
                  <a:cubicBezTo>
                    <a:pt x="535" y="202"/>
                    <a:pt x="525" y="193"/>
                    <a:pt x="518" y="192"/>
                  </a:cubicBezTo>
                  <a:cubicBezTo>
                    <a:pt x="482" y="168"/>
                    <a:pt x="457" y="129"/>
                    <a:pt x="417" y="113"/>
                  </a:cubicBezTo>
                  <a:cubicBezTo>
                    <a:pt x="294" y="82"/>
                    <a:pt x="161" y="41"/>
                    <a:pt x="34" y="79"/>
                  </a:cubicBezTo>
                  <a:cubicBezTo>
                    <a:pt x="22" y="72"/>
                    <a:pt x="0" y="59"/>
                    <a:pt x="2" y="41"/>
                  </a:cubicBezTo>
                  <a:cubicBezTo>
                    <a:pt x="93" y="0"/>
                    <a:pt x="206" y="2"/>
                    <a:pt x="303" y="30"/>
                  </a:cubicBezTo>
                  <a:cubicBezTo>
                    <a:pt x="340" y="41"/>
                    <a:pt x="376" y="52"/>
                    <a:pt x="41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77" name="Freeform 36">
              <a:extLst>
                <a:ext uri="{FF2B5EF4-FFF2-40B4-BE49-F238E27FC236}">
                  <a16:creationId xmlns:a16="http://schemas.microsoft.com/office/drawing/2014/main" id="{A3F0D14F-29FE-4F7C-84A1-5E0CE93C0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32158" y="-5777667"/>
              <a:ext cx="4114800" cy="1427163"/>
            </a:xfrm>
            <a:custGeom>
              <a:avLst/>
              <a:gdLst>
                <a:gd name="T0" fmla="*/ 339 w 1454"/>
                <a:gd name="T1" fmla="*/ 4 h 502"/>
                <a:gd name="T2" fmla="*/ 532 w 1454"/>
                <a:gd name="T3" fmla="*/ 47 h 502"/>
                <a:gd name="T4" fmla="*/ 654 w 1454"/>
                <a:gd name="T5" fmla="*/ 113 h 502"/>
                <a:gd name="T6" fmla="*/ 786 w 1454"/>
                <a:gd name="T7" fmla="*/ 215 h 502"/>
                <a:gd name="T8" fmla="*/ 1030 w 1454"/>
                <a:gd name="T9" fmla="*/ 367 h 502"/>
                <a:gd name="T10" fmla="*/ 1128 w 1454"/>
                <a:gd name="T11" fmla="*/ 328 h 502"/>
                <a:gd name="T12" fmla="*/ 1151 w 1454"/>
                <a:gd name="T13" fmla="*/ 253 h 502"/>
                <a:gd name="T14" fmla="*/ 1096 w 1454"/>
                <a:gd name="T15" fmla="*/ 199 h 502"/>
                <a:gd name="T16" fmla="*/ 1058 w 1454"/>
                <a:gd name="T17" fmla="*/ 231 h 502"/>
                <a:gd name="T18" fmla="*/ 1048 w 1454"/>
                <a:gd name="T19" fmla="*/ 210 h 502"/>
                <a:gd name="T20" fmla="*/ 1121 w 1454"/>
                <a:gd name="T21" fmla="*/ 176 h 502"/>
                <a:gd name="T22" fmla="*/ 1182 w 1454"/>
                <a:gd name="T23" fmla="*/ 197 h 502"/>
                <a:gd name="T24" fmla="*/ 1185 w 1454"/>
                <a:gd name="T25" fmla="*/ 168 h 502"/>
                <a:gd name="T26" fmla="*/ 1223 w 1454"/>
                <a:gd name="T27" fmla="*/ 167 h 502"/>
                <a:gd name="T28" fmla="*/ 1245 w 1454"/>
                <a:gd name="T29" fmla="*/ 215 h 502"/>
                <a:gd name="T30" fmla="*/ 1245 w 1454"/>
                <a:gd name="T31" fmla="*/ 242 h 502"/>
                <a:gd name="T32" fmla="*/ 1297 w 1454"/>
                <a:gd name="T33" fmla="*/ 247 h 502"/>
                <a:gd name="T34" fmla="*/ 1361 w 1454"/>
                <a:gd name="T35" fmla="*/ 215 h 502"/>
                <a:gd name="T36" fmla="*/ 1372 w 1454"/>
                <a:gd name="T37" fmla="*/ 172 h 502"/>
                <a:gd name="T38" fmla="*/ 1334 w 1454"/>
                <a:gd name="T39" fmla="*/ 151 h 502"/>
                <a:gd name="T40" fmla="*/ 1382 w 1454"/>
                <a:gd name="T41" fmla="*/ 129 h 502"/>
                <a:gd name="T42" fmla="*/ 1445 w 1454"/>
                <a:gd name="T43" fmla="*/ 174 h 502"/>
                <a:gd name="T44" fmla="*/ 1413 w 1454"/>
                <a:gd name="T45" fmla="*/ 233 h 502"/>
                <a:gd name="T46" fmla="*/ 1366 w 1454"/>
                <a:gd name="T47" fmla="*/ 256 h 502"/>
                <a:gd name="T48" fmla="*/ 1297 w 1454"/>
                <a:gd name="T49" fmla="*/ 285 h 502"/>
                <a:gd name="T50" fmla="*/ 1279 w 1454"/>
                <a:gd name="T51" fmla="*/ 296 h 502"/>
                <a:gd name="T52" fmla="*/ 1219 w 1454"/>
                <a:gd name="T53" fmla="*/ 407 h 502"/>
                <a:gd name="T54" fmla="*/ 1157 w 1454"/>
                <a:gd name="T55" fmla="*/ 471 h 502"/>
                <a:gd name="T56" fmla="*/ 1121 w 1454"/>
                <a:gd name="T57" fmla="*/ 473 h 502"/>
                <a:gd name="T58" fmla="*/ 1006 w 1454"/>
                <a:gd name="T59" fmla="*/ 466 h 502"/>
                <a:gd name="T60" fmla="*/ 978 w 1454"/>
                <a:gd name="T61" fmla="*/ 457 h 502"/>
                <a:gd name="T62" fmla="*/ 974 w 1454"/>
                <a:gd name="T63" fmla="*/ 441 h 502"/>
                <a:gd name="T64" fmla="*/ 885 w 1454"/>
                <a:gd name="T65" fmla="*/ 428 h 502"/>
                <a:gd name="T66" fmla="*/ 817 w 1454"/>
                <a:gd name="T67" fmla="*/ 385 h 502"/>
                <a:gd name="T68" fmla="*/ 689 w 1454"/>
                <a:gd name="T69" fmla="*/ 285 h 502"/>
                <a:gd name="T70" fmla="*/ 514 w 1454"/>
                <a:gd name="T71" fmla="*/ 176 h 502"/>
                <a:gd name="T72" fmla="*/ 335 w 1454"/>
                <a:gd name="T73" fmla="*/ 133 h 502"/>
                <a:gd name="T74" fmla="*/ 188 w 1454"/>
                <a:gd name="T75" fmla="*/ 156 h 502"/>
                <a:gd name="T76" fmla="*/ 111 w 1454"/>
                <a:gd name="T77" fmla="*/ 172 h 502"/>
                <a:gd name="T78" fmla="*/ 104 w 1454"/>
                <a:gd name="T79" fmla="*/ 151 h 502"/>
                <a:gd name="T80" fmla="*/ 389 w 1454"/>
                <a:gd name="T81" fmla="*/ 100 h 502"/>
                <a:gd name="T82" fmla="*/ 638 w 1454"/>
                <a:gd name="T83" fmla="*/ 201 h 502"/>
                <a:gd name="T84" fmla="*/ 768 w 1454"/>
                <a:gd name="T85" fmla="*/ 306 h 502"/>
                <a:gd name="T86" fmla="*/ 1101 w 1454"/>
                <a:gd name="T87" fmla="*/ 412 h 502"/>
                <a:gd name="T88" fmla="*/ 1184 w 1454"/>
                <a:gd name="T89" fmla="*/ 339 h 502"/>
                <a:gd name="T90" fmla="*/ 1142 w 1454"/>
                <a:gd name="T91" fmla="*/ 369 h 502"/>
                <a:gd name="T92" fmla="*/ 1083 w 1454"/>
                <a:gd name="T93" fmla="*/ 401 h 502"/>
                <a:gd name="T94" fmla="*/ 971 w 1454"/>
                <a:gd name="T95" fmla="*/ 401 h 502"/>
                <a:gd name="T96" fmla="*/ 877 w 1454"/>
                <a:gd name="T97" fmla="*/ 371 h 502"/>
                <a:gd name="T98" fmla="*/ 740 w 1454"/>
                <a:gd name="T99" fmla="*/ 262 h 502"/>
                <a:gd name="T100" fmla="*/ 530 w 1454"/>
                <a:gd name="T101" fmla="*/ 117 h 502"/>
                <a:gd name="T102" fmla="*/ 317 w 1454"/>
                <a:gd name="T103" fmla="*/ 86 h 502"/>
                <a:gd name="T104" fmla="*/ 93 w 1454"/>
                <a:gd name="T105" fmla="*/ 138 h 502"/>
                <a:gd name="T106" fmla="*/ 6 w 1454"/>
                <a:gd name="T107" fmla="*/ 131 h 502"/>
                <a:gd name="T108" fmla="*/ 11 w 1454"/>
                <a:gd name="T109" fmla="*/ 113 h 502"/>
                <a:gd name="T110" fmla="*/ 285 w 1454"/>
                <a:gd name="T111" fmla="*/ 0 h 502"/>
                <a:gd name="T112" fmla="*/ 339 w 1454"/>
                <a:gd name="T113" fmla="*/ 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4" h="502">
                  <a:moveTo>
                    <a:pt x="339" y="4"/>
                  </a:moveTo>
                  <a:cubicBezTo>
                    <a:pt x="405" y="6"/>
                    <a:pt x="473" y="22"/>
                    <a:pt x="532" y="47"/>
                  </a:cubicBezTo>
                  <a:cubicBezTo>
                    <a:pt x="575" y="65"/>
                    <a:pt x="614" y="88"/>
                    <a:pt x="654" y="113"/>
                  </a:cubicBezTo>
                  <a:cubicBezTo>
                    <a:pt x="698" y="145"/>
                    <a:pt x="747" y="176"/>
                    <a:pt x="786" y="215"/>
                  </a:cubicBezTo>
                  <a:cubicBezTo>
                    <a:pt x="865" y="272"/>
                    <a:pt x="929" y="355"/>
                    <a:pt x="1030" y="367"/>
                  </a:cubicBezTo>
                  <a:cubicBezTo>
                    <a:pt x="1067" y="367"/>
                    <a:pt x="1108" y="364"/>
                    <a:pt x="1128" y="328"/>
                  </a:cubicBezTo>
                  <a:cubicBezTo>
                    <a:pt x="1148" y="312"/>
                    <a:pt x="1153" y="279"/>
                    <a:pt x="1151" y="253"/>
                  </a:cubicBezTo>
                  <a:cubicBezTo>
                    <a:pt x="1148" y="224"/>
                    <a:pt x="1119" y="208"/>
                    <a:pt x="1096" y="199"/>
                  </a:cubicBezTo>
                  <a:cubicBezTo>
                    <a:pt x="1083" y="211"/>
                    <a:pt x="1080" y="231"/>
                    <a:pt x="1058" y="231"/>
                  </a:cubicBezTo>
                  <a:cubicBezTo>
                    <a:pt x="1048" y="231"/>
                    <a:pt x="1048" y="219"/>
                    <a:pt x="1048" y="210"/>
                  </a:cubicBezTo>
                  <a:cubicBezTo>
                    <a:pt x="1058" y="179"/>
                    <a:pt x="1091" y="174"/>
                    <a:pt x="1121" y="176"/>
                  </a:cubicBezTo>
                  <a:cubicBezTo>
                    <a:pt x="1148" y="167"/>
                    <a:pt x="1157" y="201"/>
                    <a:pt x="1182" y="197"/>
                  </a:cubicBezTo>
                  <a:cubicBezTo>
                    <a:pt x="1193" y="190"/>
                    <a:pt x="1180" y="179"/>
                    <a:pt x="1185" y="168"/>
                  </a:cubicBezTo>
                  <a:cubicBezTo>
                    <a:pt x="1196" y="161"/>
                    <a:pt x="1210" y="163"/>
                    <a:pt x="1223" y="167"/>
                  </a:cubicBezTo>
                  <a:cubicBezTo>
                    <a:pt x="1237" y="179"/>
                    <a:pt x="1245" y="197"/>
                    <a:pt x="1245" y="215"/>
                  </a:cubicBezTo>
                  <a:cubicBezTo>
                    <a:pt x="1245" y="224"/>
                    <a:pt x="1234" y="235"/>
                    <a:pt x="1245" y="242"/>
                  </a:cubicBezTo>
                  <a:cubicBezTo>
                    <a:pt x="1259" y="260"/>
                    <a:pt x="1279" y="247"/>
                    <a:pt x="1297" y="247"/>
                  </a:cubicBezTo>
                  <a:cubicBezTo>
                    <a:pt x="1322" y="245"/>
                    <a:pt x="1341" y="229"/>
                    <a:pt x="1361" y="215"/>
                  </a:cubicBezTo>
                  <a:cubicBezTo>
                    <a:pt x="1368" y="202"/>
                    <a:pt x="1372" y="188"/>
                    <a:pt x="1372" y="172"/>
                  </a:cubicBezTo>
                  <a:cubicBezTo>
                    <a:pt x="1365" y="158"/>
                    <a:pt x="1327" y="172"/>
                    <a:pt x="1334" y="151"/>
                  </a:cubicBezTo>
                  <a:cubicBezTo>
                    <a:pt x="1347" y="136"/>
                    <a:pt x="1363" y="125"/>
                    <a:pt x="1382" y="129"/>
                  </a:cubicBezTo>
                  <a:cubicBezTo>
                    <a:pt x="1408" y="138"/>
                    <a:pt x="1433" y="149"/>
                    <a:pt x="1445" y="174"/>
                  </a:cubicBezTo>
                  <a:cubicBezTo>
                    <a:pt x="1454" y="202"/>
                    <a:pt x="1429" y="217"/>
                    <a:pt x="1413" y="233"/>
                  </a:cubicBezTo>
                  <a:cubicBezTo>
                    <a:pt x="1397" y="240"/>
                    <a:pt x="1384" y="253"/>
                    <a:pt x="1366" y="256"/>
                  </a:cubicBezTo>
                  <a:cubicBezTo>
                    <a:pt x="1347" y="272"/>
                    <a:pt x="1320" y="274"/>
                    <a:pt x="1297" y="285"/>
                  </a:cubicBezTo>
                  <a:cubicBezTo>
                    <a:pt x="1289" y="285"/>
                    <a:pt x="1282" y="288"/>
                    <a:pt x="1279" y="296"/>
                  </a:cubicBezTo>
                  <a:cubicBezTo>
                    <a:pt x="1268" y="337"/>
                    <a:pt x="1245" y="373"/>
                    <a:pt x="1219" y="407"/>
                  </a:cubicBezTo>
                  <a:cubicBezTo>
                    <a:pt x="1214" y="441"/>
                    <a:pt x="1177" y="448"/>
                    <a:pt x="1157" y="471"/>
                  </a:cubicBezTo>
                  <a:cubicBezTo>
                    <a:pt x="1144" y="473"/>
                    <a:pt x="1134" y="475"/>
                    <a:pt x="1121" y="473"/>
                  </a:cubicBezTo>
                  <a:cubicBezTo>
                    <a:pt x="1085" y="502"/>
                    <a:pt x="1044" y="469"/>
                    <a:pt x="1006" y="466"/>
                  </a:cubicBezTo>
                  <a:cubicBezTo>
                    <a:pt x="996" y="468"/>
                    <a:pt x="983" y="464"/>
                    <a:pt x="978" y="457"/>
                  </a:cubicBezTo>
                  <a:cubicBezTo>
                    <a:pt x="978" y="453"/>
                    <a:pt x="983" y="442"/>
                    <a:pt x="974" y="441"/>
                  </a:cubicBezTo>
                  <a:cubicBezTo>
                    <a:pt x="942" y="435"/>
                    <a:pt x="913" y="446"/>
                    <a:pt x="885" y="428"/>
                  </a:cubicBezTo>
                  <a:cubicBezTo>
                    <a:pt x="817" y="385"/>
                    <a:pt x="817" y="385"/>
                    <a:pt x="817" y="385"/>
                  </a:cubicBezTo>
                  <a:cubicBezTo>
                    <a:pt x="772" y="355"/>
                    <a:pt x="738" y="310"/>
                    <a:pt x="689" y="285"/>
                  </a:cubicBezTo>
                  <a:cubicBezTo>
                    <a:pt x="632" y="247"/>
                    <a:pt x="584" y="190"/>
                    <a:pt x="514" y="176"/>
                  </a:cubicBezTo>
                  <a:cubicBezTo>
                    <a:pt x="457" y="152"/>
                    <a:pt x="398" y="133"/>
                    <a:pt x="335" y="133"/>
                  </a:cubicBezTo>
                  <a:cubicBezTo>
                    <a:pt x="285" y="131"/>
                    <a:pt x="236" y="151"/>
                    <a:pt x="188" y="156"/>
                  </a:cubicBezTo>
                  <a:cubicBezTo>
                    <a:pt x="161" y="161"/>
                    <a:pt x="138" y="199"/>
                    <a:pt x="111" y="172"/>
                  </a:cubicBezTo>
                  <a:cubicBezTo>
                    <a:pt x="102" y="170"/>
                    <a:pt x="99" y="158"/>
                    <a:pt x="104" y="151"/>
                  </a:cubicBezTo>
                  <a:cubicBezTo>
                    <a:pt x="186" y="99"/>
                    <a:pt x="290" y="102"/>
                    <a:pt x="389" y="100"/>
                  </a:cubicBezTo>
                  <a:cubicBezTo>
                    <a:pt x="484" y="104"/>
                    <a:pt x="566" y="142"/>
                    <a:pt x="638" y="201"/>
                  </a:cubicBezTo>
                  <a:cubicBezTo>
                    <a:pt x="682" y="229"/>
                    <a:pt x="723" y="271"/>
                    <a:pt x="768" y="306"/>
                  </a:cubicBezTo>
                  <a:cubicBezTo>
                    <a:pt x="856" y="392"/>
                    <a:pt x="976" y="457"/>
                    <a:pt x="1101" y="412"/>
                  </a:cubicBezTo>
                  <a:cubicBezTo>
                    <a:pt x="1132" y="394"/>
                    <a:pt x="1175" y="378"/>
                    <a:pt x="1184" y="339"/>
                  </a:cubicBezTo>
                  <a:cubicBezTo>
                    <a:pt x="1162" y="324"/>
                    <a:pt x="1160" y="362"/>
                    <a:pt x="1142" y="369"/>
                  </a:cubicBezTo>
                  <a:cubicBezTo>
                    <a:pt x="1126" y="385"/>
                    <a:pt x="1103" y="392"/>
                    <a:pt x="1083" y="401"/>
                  </a:cubicBezTo>
                  <a:cubicBezTo>
                    <a:pt x="1048" y="403"/>
                    <a:pt x="1006" y="416"/>
                    <a:pt x="971" y="401"/>
                  </a:cubicBezTo>
                  <a:cubicBezTo>
                    <a:pt x="935" y="408"/>
                    <a:pt x="910" y="378"/>
                    <a:pt x="877" y="371"/>
                  </a:cubicBezTo>
                  <a:cubicBezTo>
                    <a:pt x="827" y="340"/>
                    <a:pt x="788" y="299"/>
                    <a:pt x="740" y="262"/>
                  </a:cubicBezTo>
                  <a:cubicBezTo>
                    <a:pt x="673" y="204"/>
                    <a:pt x="611" y="147"/>
                    <a:pt x="530" y="117"/>
                  </a:cubicBezTo>
                  <a:cubicBezTo>
                    <a:pt x="466" y="91"/>
                    <a:pt x="389" y="75"/>
                    <a:pt x="317" y="86"/>
                  </a:cubicBezTo>
                  <a:cubicBezTo>
                    <a:pt x="236" y="86"/>
                    <a:pt x="159" y="102"/>
                    <a:pt x="93" y="138"/>
                  </a:cubicBezTo>
                  <a:cubicBezTo>
                    <a:pt x="66" y="167"/>
                    <a:pt x="34" y="136"/>
                    <a:pt x="6" y="131"/>
                  </a:cubicBezTo>
                  <a:cubicBezTo>
                    <a:pt x="0" y="125"/>
                    <a:pt x="6" y="118"/>
                    <a:pt x="11" y="113"/>
                  </a:cubicBezTo>
                  <a:cubicBezTo>
                    <a:pt x="84" y="43"/>
                    <a:pt x="183" y="13"/>
                    <a:pt x="285" y="0"/>
                  </a:cubicBezTo>
                  <a:lnTo>
                    <a:pt x="339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78" name="Freeform 37">
              <a:extLst>
                <a:ext uri="{FF2B5EF4-FFF2-40B4-BE49-F238E27FC236}">
                  <a16:creationId xmlns:a16="http://schemas.microsoft.com/office/drawing/2014/main" id="{AD3DE8AE-D8DE-4DC0-A1DF-B6376104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8667" y="-5771317"/>
              <a:ext cx="989013" cy="219075"/>
            </a:xfrm>
            <a:custGeom>
              <a:avLst/>
              <a:gdLst>
                <a:gd name="T0" fmla="*/ 344 w 349"/>
                <a:gd name="T1" fmla="*/ 7 h 77"/>
                <a:gd name="T2" fmla="*/ 321 w 349"/>
                <a:gd name="T3" fmla="*/ 46 h 77"/>
                <a:gd name="T4" fmla="*/ 36 w 349"/>
                <a:gd name="T5" fmla="*/ 77 h 77"/>
                <a:gd name="T6" fmla="*/ 0 w 349"/>
                <a:gd name="T7" fmla="*/ 45 h 77"/>
                <a:gd name="T8" fmla="*/ 138 w 349"/>
                <a:gd name="T9" fmla="*/ 7 h 77"/>
                <a:gd name="T10" fmla="*/ 176 w 349"/>
                <a:gd name="T11" fmla="*/ 32 h 77"/>
                <a:gd name="T12" fmla="*/ 246 w 349"/>
                <a:gd name="T13" fmla="*/ 2 h 77"/>
                <a:gd name="T14" fmla="*/ 344 w 349"/>
                <a:gd name="T15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9" h="77">
                  <a:moveTo>
                    <a:pt x="344" y="7"/>
                  </a:moveTo>
                  <a:cubicBezTo>
                    <a:pt x="349" y="23"/>
                    <a:pt x="330" y="36"/>
                    <a:pt x="321" y="46"/>
                  </a:cubicBezTo>
                  <a:cubicBezTo>
                    <a:pt x="222" y="45"/>
                    <a:pt x="126" y="48"/>
                    <a:pt x="36" y="77"/>
                  </a:cubicBezTo>
                  <a:cubicBezTo>
                    <a:pt x="24" y="66"/>
                    <a:pt x="0" y="66"/>
                    <a:pt x="0" y="45"/>
                  </a:cubicBezTo>
                  <a:cubicBezTo>
                    <a:pt x="43" y="21"/>
                    <a:pt x="90" y="14"/>
                    <a:pt x="138" y="7"/>
                  </a:cubicBezTo>
                  <a:cubicBezTo>
                    <a:pt x="160" y="0"/>
                    <a:pt x="156" y="27"/>
                    <a:pt x="176" y="32"/>
                  </a:cubicBezTo>
                  <a:cubicBezTo>
                    <a:pt x="208" y="43"/>
                    <a:pt x="221" y="7"/>
                    <a:pt x="246" y="2"/>
                  </a:cubicBezTo>
                  <a:cubicBezTo>
                    <a:pt x="278" y="5"/>
                    <a:pt x="314" y="5"/>
                    <a:pt x="34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79" name="Freeform 38">
              <a:extLst>
                <a:ext uri="{FF2B5EF4-FFF2-40B4-BE49-F238E27FC236}">
                  <a16:creationId xmlns:a16="http://schemas.microsoft.com/office/drawing/2014/main" id="{1C12BCCA-1967-4865-8908-1F1E57573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6492" y="-5752267"/>
              <a:ext cx="801688" cy="419100"/>
            </a:xfrm>
            <a:custGeom>
              <a:avLst/>
              <a:gdLst>
                <a:gd name="T0" fmla="*/ 33 w 283"/>
                <a:gd name="T1" fmla="*/ 2 h 147"/>
                <a:gd name="T2" fmla="*/ 278 w 283"/>
                <a:gd name="T3" fmla="*/ 124 h 147"/>
                <a:gd name="T4" fmla="*/ 276 w 283"/>
                <a:gd name="T5" fmla="*/ 142 h 147"/>
                <a:gd name="T6" fmla="*/ 263 w 283"/>
                <a:gd name="T7" fmla="*/ 142 h 147"/>
                <a:gd name="T8" fmla="*/ 213 w 283"/>
                <a:gd name="T9" fmla="*/ 109 h 147"/>
                <a:gd name="T10" fmla="*/ 4 w 283"/>
                <a:gd name="T11" fmla="*/ 27 h 147"/>
                <a:gd name="T12" fmla="*/ 15 w 283"/>
                <a:gd name="T13" fmla="*/ 0 h 147"/>
                <a:gd name="T14" fmla="*/ 33 w 283"/>
                <a:gd name="T15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3" h="147">
                  <a:moveTo>
                    <a:pt x="33" y="2"/>
                  </a:moveTo>
                  <a:cubicBezTo>
                    <a:pt x="115" y="41"/>
                    <a:pt x="206" y="63"/>
                    <a:pt x="278" y="124"/>
                  </a:cubicBezTo>
                  <a:cubicBezTo>
                    <a:pt x="281" y="129"/>
                    <a:pt x="283" y="138"/>
                    <a:pt x="276" y="142"/>
                  </a:cubicBezTo>
                  <a:cubicBezTo>
                    <a:pt x="272" y="147"/>
                    <a:pt x="267" y="147"/>
                    <a:pt x="263" y="142"/>
                  </a:cubicBezTo>
                  <a:cubicBezTo>
                    <a:pt x="256" y="118"/>
                    <a:pt x="231" y="116"/>
                    <a:pt x="213" y="109"/>
                  </a:cubicBezTo>
                  <a:cubicBezTo>
                    <a:pt x="145" y="74"/>
                    <a:pt x="77" y="43"/>
                    <a:pt x="4" y="27"/>
                  </a:cubicBezTo>
                  <a:cubicBezTo>
                    <a:pt x="0" y="18"/>
                    <a:pt x="15" y="9"/>
                    <a:pt x="15" y="0"/>
                  </a:cubicBezTo>
                  <a:lnTo>
                    <a:pt x="33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80" name="Freeform 39">
              <a:extLst>
                <a:ext uri="{FF2B5EF4-FFF2-40B4-BE49-F238E27FC236}">
                  <a16:creationId xmlns:a16="http://schemas.microsoft.com/office/drawing/2014/main" id="{6A2AB05F-71A8-445D-BABD-B54C0A3A3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2567" y="-5777667"/>
              <a:ext cx="2633663" cy="1965325"/>
            </a:xfrm>
            <a:custGeom>
              <a:avLst/>
              <a:gdLst>
                <a:gd name="T0" fmla="*/ 682 w 931"/>
                <a:gd name="T1" fmla="*/ 25 h 691"/>
                <a:gd name="T2" fmla="*/ 908 w 931"/>
                <a:gd name="T3" fmla="*/ 143 h 691"/>
                <a:gd name="T4" fmla="*/ 924 w 931"/>
                <a:gd name="T5" fmla="*/ 179 h 691"/>
                <a:gd name="T6" fmla="*/ 881 w 931"/>
                <a:gd name="T7" fmla="*/ 199 h 691"/>
                <a:gd name="T8" fmla="*/ 861 w 931"/>
                <a:gd name="T9" fmla="*/ 156 h 691"/>
                <a:gd name="T10" fmla="*/ 709 w 931"/>
                <a:gd name="T11" fmla="*/ 77 h 691"/>
                <a:gd name="T12" fmla="*/ 661 w 931"/>
                <a:gd name="T13" fmla="*/ 75 h 691"/>
                <a:gd name="T14" fmla="*/ 573 w 931"/>
                <a:gd name="T15" fmla="*/ 57 h 691"/>
                <a:gd name="T16" fmla="*/ 190 w 931"/>
                <a:gd name="T17" fmla="*/ 202 h 691"/>
                <a:gd name="T18" fmla="*/ 115 w 931"/>
                <a:gd name="T19" fmla="*/ 328 h 691"/>
                <a:gd name="T20" fmla="*/ 81 w 931"/>
                <a:gd name="T21" fmla="*/ 611 h 691"/>
                <a:gd name="T22" fmla="*/ 100 w 931"/>
                <a:gd name="T23" fmla="*/ 691 h 691"/>
                <a:gd name="T24" fmla="*/ 54 w 931"/>
                <a:gd name="T25" fmla="*/ 630 h 691"/>
                <a:gd name="T26" fmla="*/ 140 w 931"/>
                <a:gd name="T27" fmla="*/ 210 h 691"/>
                <a:gd name="T28" fmla="*/ 317 w 931"/>
                <a:gd name="T29" fmla="*/ 54 h 691"/>
                <a:gd name="T30" fmla="*/ 389 w 931"/>
                <a:gd name="T31" fmla="*/ 27 h 691"/>
                <a:gd name="T32" fmla="*/ 682 w 931"/>
                <a:gd name="T33" fmla="*/ 25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1" h="691">
                  <a:moveTo>
                    <a:pt x="682" y="25"/>
                  </a:moveTo>
                  <a:cubicBezTo>
                    <a:pt x="763" y="54"/>
                    <a:pt x="845" y="79"/>
                    <a:pt x="908" y="143"/>
                  </a:cubicBezTo>
                  <a:cubicBezTo>
                    <a:pt x="911" y="156"/>
                    <a:pt x="931" y="165"/>
                    <a:pt x="924" y="179"/>
                  </a:cubicBezTo>
                  <a:cubicBezTo>
                    <a:pt x="910" y="185"/>
                    <a:pt x="901" y="206"/>
                    <a:pt x="881" y="199"/>
                  </a:cubicBezTo>
                  <a:cubicBezTo>
                    <a:pt x="872" y="186"/>
                    <a:pt x="870" y="170"/>
                    <a:pt x="861" y="156"/>
                  </a:cubicBezTo>
                  <a:cubicBezTo>
                    <a:pt x="827" y="106"/>
                    <a:pt x="768" y="72"/>
                    <a:pt x="709" y="77"/>
                  </a:cubicBezTo>
                  <a:cubicBezTo>
                    <a:pt x="693" y="77"/>
                    <a:pt x="672" y="97"/>
                    <a:pt x="661" y="75"/>
                  </a:cubicBezTo>
                  <a:cubicBezTo>
                    <a:pt x="636" y="61"/>
                    <a:pt x="603" y="63"/>
                    <a:pt x="573" y="57"/>
                  </a:cubicBezTo>
                  <a:cubicBezTo>
                    <a:pt x="428" y="48"/>
                    <a:pt x="308" y="129"/>
                    <a:pt x="190" y="202"/>
                  </a:cubicBezTo>
                  <a:cubicBezTo>
                    <a:pt x="159" y="244"/>
                    <a:pt x="132" y="281"/>
                    <a:pt x="115" y="328"/>
                  </a:cubicBezTo>
                  <a:cubicBezTo>
                    <a:pt x="82" y="416"/>
                    <a:pt x="73" y="519"/>
                    <a:pt x="81" y="611"/>
                  </a:cubicBezTo>
                  <a:cubicBezTo>
                    <a:pt x="100" y="691"/>
                    <a:pt x="100" y="691"/>
                    <a:pt x="100" y="691"/>
                  </a:cubicBezTo>
                  <a:cubicBezTo>
                    <a:pt x="75" y="682"/>
                    <a:pt x="70" y="650"/>
                    <a:pt x="54" y="630"/>
                  </a:cubicBezTo>
                  <a:cubicBezTo>
                    <a:pt x="0" y="484"/>
                    <a:pt x="56" y="326"/>
                    <a:pt x="140" y="210"/>
                  </a:cubicBezTo>
                  <a:cubicBezTo>
                    <a:pt x="174" y="136"/>
                    <a:pt x="251" y="90"/>
                    <a:pt x="317" y="54"/>
                  </a:cubicBezTo>
                  <a:cubicBezTo>
                    <a:pt x="342" y="47"/>
                    <a:pt x="362" y="29"/>
                    <a:pt x="389" y="27"/>
                  </a:cubicBezTo>
                  <a:cubicBezTo>
                    <a:pt x="480" y="4"/>
                    <a:pt x="591" y="0"/>
                    <a:pt x="68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81" name="Freeform 40">
              <a:extLst>
                <a:ext uri="{FF2B5EF4-FFF2-40B4-BE49-F238E27FC236}">
                  <a16:creationId xmlns:a16="http://schemas.microsoft.com/office/drawing/2014/main" id="{E5537530-3940-49F8-B3B7-8BE61D595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717" y="-5757029"/>
              <a:ext cx="1001713" cy="306388"/>
            </a:xfrm>
            <a:custGeom>
              <a:avLst/>
              <a:gdLst>
                <a:gd name="T0" fmla="*/ 340 w 354"/>
                <a:gd name="T1" fmla="*/ 11 h 108"/>
                <a:gd name="T2" fmla="*/ 349 w 354"/>
                <a:gd name="T3" fmla="*/ 29 h 108"/>
                <a:gd name="T4" fmla="*/ 335 w 354"/>
                <a:gd name="T5" fmla="*/ 41 h 108"/>
                <a:gd name="T6" fmla="*/ 57 w 354"/>
                <a:gd name="T7" fmla="*/ 99 h 108"/>
                <a:gd name="T8" fmla="*/ 4 w 354"/>
                <a:gd name="T9" fmla="*/ 74 h 108"/>
                <a:gd name="T10" fmla="*/ 7 w 354"/>
                <a:gd name="T11" fmla="*/ 63 h 108"/>
                <a:gd name="T12" fmla="*/ 132 w 354"/>
                <a:gd name="T13" fmla="*/ 27 h 108"/>
                <a:gd name="T14" fmla="*/ 154 w 354"/>
                <a:gd name="T15" fmla="*/ 34 h 108"/>
                <a:gd name="T16" fmla="*/ 215 w 354"/>
                <a:gd name="T17" fmla="*/ 2 h 108"/>
                <a:gd name="T18" fmla="*/ 340 w 354"/>
                <a:gd name="T19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108">
                  <a:moveTo>
                    <a:pt x="340" y="11"/>
                  </a:moveTo>
                  <a:cubicBezTo>
                    <a:pt x="346" y="15"/>
                    <a:pt x="354" y="22"/>
                    <a:pt x="349" y="29"/>
                  </a:cubicBezTo>
                  <a:cubicBezTo>
                    <a:pt x="335" y="41"/>
                    <a:pt x="335" y="41"/>
                    <a:pt x="335" y="41"/>
                  </a:cubicBezTo>
                  <a:cubicBezTo>
                    <a:pt x="236" y="27"/>
                    <a:pt x="141" y="56"/>
                    <a:pt x="57" y="99"/>
                  </a:cubicBezTo>
                  <a:cubicBezTo>
                    <a:pt x="34" y="108"/>
                    <a:pt x="20" y="84"/>
                    <a:pt x="4" y="74"/>
                  </a:cubicBezTo>
                  <a:cubicBezTo>
                    <a:pt x="0" y="70"/>
                    <a:pt x="4" y="65"/>
                    <a:pt x="7" y="63"/>
                  </a:cubicBezTo>
                  <a:cubicBezTo>
                    <a:pt x="47" y="45"/>
                    <a:pt x="88" y="33"/>
                    <a:pt x="132" y="27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77" y="29"/>
                    <a:pt x="195" y="15"/>
                    <a:pt x="215" y="2"/>
                  </a:cubicBezTo>
                  <a:cubicBezTo>
                    <a:pt x="258" y="0"/>
                    <a:pt x="299" y="9"/>
                    <a:pt x="3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82" name="Freeform 41">
              <a:extLst>
                <a:ext uri="{FF2B5EF4-FFF2-40B4-BE49-F238E27FC236}">
                  <a16:creationId xmlns:a16="http://schemas.microsoft.com/office/drawing/2014/main" id="{5FF85492-7A9C-4FAB-862F-3AC393F25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6842" y="-5695117"/>
              <a:ext cx="442913" cy="265113"/>
            </a:xfrm>
            <a:custGeom>
              <a:avLst/>
              <a:gdLst>
                <a:gd name="T0" fmla="*/ 154 w 156"/>
                <a:gd name="T1" fmla="*/ 71 h 93"/>
                <a:gd name="T2" fmla="*/ 124 w 156"/>
                <a:gd name="T3" fmla="*/ 93 h 93"/>
                <a:gd name="T4" fmla="*/ 70 w 156"/>
                <a:gd name="T5" fmla="*/ 62 h 93"/>
                <a:gd name="T6" fmla="*/ 0 w 156"/>
                <a:gd name="T7" fmla="*/ 19 h 93"/>
                <a:gd name="T8" fmla="*/ 9 w 156"/>
                <a:gd name="T9" fmla="*/ 0 h 93"/>
                <a:gd name="T10" fmla="*/ 154 w 156"/>
                <a:gd name="T11" fmla="*/ 7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93">
                  <a:moveTo>
                    <a:pt x="154" y="71"/>
                  </a:moveTo>
                  <a:cubicBezTo>
                    <a:pt x="156" y="89"/>
                    <a:pt x="131" y="79"/>
                    <a:pt x="124" y="93"/>
                  </a:cubicBezTo>
                  <a:cubicBezTo>
                    <a:pt x="102" y="89"/>
                    <a:pt x="88" y="70"/>
                    <a:pt x="70" y="62"/>
                  </a:cubicBezTo>
                  <a:cubicBezTo>
                    <a:pt x="45" y="50"/>
                    <a:pt x="18" y="39"/>
                    <a:pt x="0" y="1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1" y="16"/>
                    <a:pt x="110" y="37"/>
                    <a:pt x="154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83" name="Freeform 42">
              <a:extLst>
                <a:ext uri="{FF2B5EF4-FFF2-40B4-BE49-F238E27FC236}">
                  <a16:creationId xmlns:a16="http://schemas.microsoft.com/office/drawing/2014/main" id="{4C7CDEB8-2EC6-4E4C-9B91-A1AFEA2FB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7755" y="-5630029"/>
              <a:ext cx="536575" cy="225425"/>
            </a:xfrm>
            <a:custGeom>
              <a:avLst/>
              <a:gdLst>
                <a:gd name="T0" fmla="*/ 190 w 190"/>
                <a:gd name="T1" fmla="*/ 63 h 79"/>
                <a:gd name="T2" fmla="*/ 154 w 190"/>
                <a:gd name="T3" fmla="*/ 79 h 79"/>
                <a:gd name="T4" fmla="*/ 18 w 190"/>
                <a:gd name="T5" fmla="*/ 32 h 79"/>
                <a:gd name="T6" fmla="*/ 2 w 190"/>
                <a:gd name="T7" fmla="*/ 7 h 79"/>
                <a:gd name="T8" fmla="*/ 14 w 190"/>
                <a:gd name="T9" fmla="*/ 0 h 79"/>
                <a:gd name="T10" fmla="*/ 190 w 190"/>
                <a:gd name="T11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79">
                  <a:moveTo>
                    <a:pt x="190" y="63"/>
                  </a:moveTo>
                  <a:cubicBezTo>
                    <a:pt x="179" y="72"/>
                    <a:pt x="166" y="77"/>
                    <a:pt x="154" y="79"/>
                  </a:cubicBezTo>
                  <a:cubicBezTo>
                    <a:pt x="109" y="63"/>
                    <a:pt x="68" y="34"/>
                    <a:pt x="18" y="32"/>
                  </a:cubicBezTo>
                  <a:cubicBezTo>
                    <a:pt x="9" y="25"/>
                    <a:pt x="0" y="20"/>
                    <a:pt x="2" y="7"/>
                  </a:cubicBezTo>
                  <a:cubicBezTo>
                    <a:pt x="2" y="0"/>
                    <a:pt x="9" y="2"/>
                    <a:pt x="14" y="0"/>
                  </a:cubicBezTo>
                  <a:cubicBezTo>
                    <a:pt x="75" y="14"/>
                    <a:pt x="136" y="31"/>
                    <a:pt x="19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84" name="Freeform 43">
              <a:extLst>
                <a:ext uri="{FF2B5EF4-FFF2-40B4-BE49-F238E27FC236}">
                  <a16:creationId xmlns:a16="http://schemas.microsoft.com/office/drawing/2014/main" id="{62FE7044-CDB2-4282-A0E4-56B59A37B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05" y="-5604629"/>
              <a:ext cx="685800" cy="231775"/>
            </a:xfrm>
            <a:custGeom>
              <a:avLst/>
              <a:gdLst>
                <a:gd name="T0" fmla="*/ 238 w 242"/>
                <a:gd name="T1" fmla="*/ 4 h 81"/>
                <a:gd name="T2" fmla="*/ 143 w 242"/>
                <a:gd name="T3" fmla="*/ 48 h 81"/>
                <a:gd name="T4" fmla="*/ 29 w 242"/>
                <a:gd name="T5" fmla="*/ 81 h 81"/>
                <a:gd name="T6" fmla="*/ 0 w 242"/>
                <a:gd name="T7" fmla="*/ 64 h 81"/>
                <a:gd name="T8" fmla="*/ 50 w 242"/>
                <a:gd name="T9" fmla="*/ 34 h 81"/>
                <a:gd name="T10" fmla="*/ 197 w 242"/>
                <a:gd name="T11" fmla="*/ 0 h 81"/>
                <a:gd name="T12" fmla="*/ 238 w 242"/>
                <a:gd name="T13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81">
                  <a:moveTo>
                    <a:pt x="238" y="4"/>
                  </a:moveTo>
                  <a:cubicBezTo>
                    <a:pt x="242" y="63"/>
                    <a:pt x="174" y="29"/>
                    <a:pt x="143" y="48"/>
                  </a:cubicBezTo>
                  <a:cubicBezTo>
                    <a:pt x="102" y="56"/>
                    <a:pt x="64" y="64"/>
                    <a:pt x="29" y="81"/>
                  </a:cubicBezTo>
                  <a:cubicBezTo>
                    <a:pt x="16" y="81"/>
                    <a:pt x="9" y="70"/>
                    <a:pt x="0" y="64"/>
                  </a:cubicBezTo>
                  <a:cubicBezTo>
                    <a:pt x="11" y="47"/>
                    <a:pt x="32" y="41"/>
                    <a:pt x="50" y="34"/>
                  </a:cubicBezTo>
                  <a:cubicBezTo>
                    <a:pt x="97" y="14"/>
                    <a:pt x="145" y="7"/>
                    <a:pt x="197" y="0"/>
                  </a:cubicBezTo>
                  <a:cubicBezTo>
                    <a:pt x="211" y="2"/>
                    <a:pt x="226" y="7"/>
                    <a:pt x="23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85" name="Freeform 44">
              <a:extLst>
                <a:ext uri="{FF2B5EF4-FFF2-40B4-BE49-F238E27FC236}">
                  <a16:creationId xmlns:a16="http://schemas.microsoft.com/office/drawing/2014/main" id="{355DB894-7EA7-4BAD-8F68-5260C7383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705" y="-5623679"/>
              <a:ext cx="698500" cy="212725"/>
            </a:xfrm>
            <a:custGeom>
              <a:avLst/>
              <a:gdLst>
                <a:gd name="T0" fmla="*/ 247 w 247"/>
                <a:gd name="T1" fmla="*/ 23 h 75"/>
                <a:gd name="T2" fmla="*/ 195 w 247"/>
                <a:gd name="T3" fmla="*/ 37 h 75"/>
                <a:gd name="T4" fmla="*/ 54 w 247"/>
                <a:gd name="T5" fmla="*/ 66 h 75"/>
                <a:gd name="T6" fmla="*/ 4 w 247"/>
                <a:gd name="T7" fmla="*/ 50 h 75"/>
                <a:gd name="T8" fmla="*/ 4 w 247"/>
                <a:gd name="T9" fmla="*/ 36 h 75"/>
                <a:gd name="T10" fmla="*/ 197 w 247"/>
                <a:gd name="T11" fmla="*/ 9 h 75"/>
                <a:gd name="T12" fmla="*/ 247 w 247"/>
                <a:gd name="T13" fmla="*/ 2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75">
                  <a:moveTo>
                    <a:pt x="247" y="23"/>
                  </a:moveTo>
                  <a:cubicBezTo>
                    <a:pt x="242" y="45"/>
                    <a:pt x="211" y="29"/>
                    <a:pt x="195" y="37"/>
                  </a:cubicBezTo>
                  <a:cubicBezTo>
                    <a:pt x="147" y="37"/>
                    <a:pt x="99" y="52"/>
                    <a:pt x="54" y="66"/>
                  </a:cubicBezTo>
                  <a:cubicBezTo>
                    <a:pt x="32" y="75"/>
                    <a:pt x="20" y="57"/>
                    <a:pt x="4" y="50"/>
                  </a:cubicBezTo>
                  <a:cubicBezTo>
                    <a:pt x="0" y="46"/>
                    <a:pt x="0" y="39"/>
                    <a:pt x="4" y="36"/>
                  </a:cubicBezTo>
                  <a:cubicBezTo>
                    <a:pt x="63" y="11"/>
                    <a:pt x="134" y="18"/>
                    <a:pt x="197" y="9"/>
                  </a:cubicBezTo>
                  <a:cubicBezTo>
                    <a:pt x="213" y="16"/>
                    <a:pt x="242" y="0"/>
                    <a:pt x="247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86" name="Freeform 45">
              <a:extLst>
                <a:ext uri="{FF2B5EF4-FFF2-40B4-BE49-F238E27FC236}">
                  <a16:creationId xmlns:a16="http://schemas.microsoft.com/office/drawing/2014/main" id="{99B2757A-452A-4D7F-A45F-3AF9018EC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267" y="-5591929"/>
              <a:ext cx="2376488" cy="1089025"/>
            </a:xfrm>
            <a:custGeom>
              <a:avLst/>
              <a:gdLst>
                <a:gd name="T0" fmla="*/ 290 w 840"/>
                <a:gd name="T1" fmla="*/ 25 h 383"/>
                <a:gd name="T2" fmla="*/ 485 w 840"/>
                <a:gd name="T3" fmla="*/ 123 h 383"/>
                <a:gd name="T4" fmla="*/ 661 w 840"/>
                <a:gd name="T5" fmla="*/ 268 h 383"/>
                <a:gd name="T6" fmla="*/ 795 w 840"/>
                <a:gd name="T7" fmla="*/ 363 h 383"/>
                <a:gd name="T8" fmla="*/ 840 w 840"/>
                <a:gd name="T9" fmla="*/ 377 h 383"/>
                <a:gd name="T10" fmla="*/ 833 w 840"/>
                <a:gd name="T11" fmla="*/ 383 h 383"/>
                <a:gd name="T12" fmla="*/ 784 w 840"/>
                <a:gd name="T13" fmla="*/ 381 h 383"/>
                <a:gd name="T14" fmla="*/ 738 w 840"/>
                <a:gd name="T15" fmla="*/ 360 h 383"/>
                <a:gd name="T16" fmla="*/ 510 w 840"/>
                <a:gd name="T17" fmla="*/ 177 h 383"/>
                <a:gd name="T18" fmla="*/ 383 w 840"/>
                <a:gd name="T19" fmla="*/ 112 h 383"/>
                <a:gd name="T20" fmla="*/ 81 w 840"/>
                <a:gd name="T21" fmla="*/ 50 h 383"/>
                <a:gd name="T22" fmla="*/ 34 w 840"/>
                <a:gd name="T23" fmla="*/ 55 h 383"/>
                <a:gd name="T24" fmla="*/ 0 w 840"/>
                <a:gd name="T25" fmla="*/ 32 h 383"/>
                <a:gd name="T26" fmla="*/ 152 w 840"/>
                <a:gd name="T27" fmla="*/ 9 h 383"/>
                <a:gd name="T28" fmla="*/ 290 w 840"/>
                <a:gd name="T29" fmla="*/ 2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0" h="383">
                  <a:moveTo>
                    <a:pt x="290" y="25"/>
                  </a:moveTo>
                  <a:cubicBezTo>
                    <a:pt x="362" y="43"/>
                    <a:pt x="424" y="78"/>
                    <a:pt x="485" y="123"/>
                  </a:cubicBezTo>
                  <a:cubicBezTo>
                    <a:pt x="542" y="170"/>
                    <a:pt x="602" y="222"/>
                    <a:pt x="661" y="268"/>
                  </a:cubicBezTo>
                  <a:cubicBezTo>
                    <a:pt x="700" y="309"/>
                    <a:pt x="747" y="334"/>
                    <a:pt x="795" y="363"/>
                  </a:cubicBezTo>
                  <a:cubicBezTo>
                    <a:pt x="840" y="377"/>
                    <a:pt x="840" y="377"/>
                    <a:pt x="840" y="377"/>
                  </a:cubicBezTo>
                  <a:cubicBezTo>
                    <a:pt x="833" y="383"/>
                    <a:pt x="833" y="383"/>
                    <a:pt x="833" y="383"/>
                  </a:cubicBezTo>
                  <a:cubicBezTo>
                    <a:pt x="784" y="381"/>
                    <a:pt x="784" y="381"/>
                    <a:pt x="784" y="381"/>
                  </a:cubicBezTo>
                  <a:cubicBezTo>
                    <a:pt x="738" y="360"/>
                    <a:pt x="738" y="360"/>
                    <a:pt x="738" y="360"/>
                  </a:cubicBezTo>
                  <a:cubicBezTo>
                    <a:pt x="659" y="308"/>
                    <a:pt x="582" y="241"/>
                    <a:pt x="510" y="177"/>
                  </a:cubicBezTo>
                  <a:cubicBezTo>
                    <a:pt x="471" y="150"/>
                    <a:pt x="430" y="123"/>
                    <a:pt x="383" y="112"/>
                  </a:cubicBezTo>
                  <a:cubicBezTo>
                    <a:pt x="290" y="68"/>
                    <a:pt x="188" y="28"/>
                    <a:pt x="81" y="50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1" y="50"/>
                    <a:pt x="12" y="37"/>
                    <a:pt x="0" y="32"/>
                  </a:cubicBezTo>
                  <a:cubicBezTo>
                    <a:pt x="45" y="19"/>
                    <a:pt x="98" y="0"/>
                    <a:pt x="152" y="9"/>
                  </a:cubicBezTo>
                  <a:cubicBezTo>
                    <a:pt x="200" y="3"/>
                    <a:pt x="243" y="19"/>
                    <a:pt x="29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87" name="Freeform 46">
              <a:extLst>
                <a:ext uri="{FF2B5EF4-FFF2-40B4-BE49-F238E27FC236}">
                  <a16:creationId xmlns:a16="http://schemas.microsoft.com/office/drawing/2014/main" id="{DCAF550E-F66C-46F1-9424-63BA6501E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3705" y="-5577642"/>
              <a:ext cx="1947863" cy="2516188"/>
            </a:xfrm>
            <a:custGeom>
              <a:avLst/>
              <a:gdLst>
                <a:gd name="T0" fmla="*/ 571 w 688"/>
                <a:gd name="T1" fmla="*/ 21 h 885"/>
                <a:gd name="T2" fmla="*/ 489 w 688"/>
                <a:gd name="T3" fmla="*/ 111 h 885"/>
                <a:gd name="T4" fmla="*/ 432 w 688"/>
                <a:gd name="T5" fmla="*/ 118 h 885"/>
                <a:gd name="T6" fmla="*/ 244 w 688"/>
                <a:gd name="T7" fmla="*/ 218 h 885"/>
                <a:gd name="T8" fmla="*/ 152 w 688"/>
                <a:gd name="T9" fmla="*/ 394 h 885"/>
                <a:gd name="T10" fmla="*/ 199 w 688"/>
                <a:gd name="T11" fmla="*/ 618 h 885"/>
                <a:gd name="T12" fmla="*/ 292 w 688"/>
                <a:gd name="T13" fmla="*/ 745 h 885"/>
                <a:gd name="T14" fmla="*/ 534 w 688"/>
                <a:gd name="T15" fmla="*/ 788 h 885"/>
                <a:gd name="T16" fmla="*/ 564 w 688"/>
                <a:gd name="T17" fmla="*/ 784 h 885"/>
                <a:gd name="T18" fmla="*/ 604 w 688"/>
                <a:gd name="T19" fmla="*/ 723 h 885"/>
                <a:gd name="T20" fmla="*/ 668 w 688"/>
                <a:gd name="T21" fmla="*/ 743 h 885"/>
                <a:gd name="T22" fmla="*/ 661 w 688"/>
                <a:gd name="T23" fmla="*/ 774 h 885"/>
                <a:gd name="T24" fmla="*/ 527 w 688"/>
                <a:gd name="T25" fmla="*/ 836 h 885"/>
                <a:gd name="T26" fmla="*/ 425 w 688"/>
                <a:gd name="T27" fmla="*/ 842 h 885"/>
                <a:gd name="T28" fmla="*/ 301 w 688"/>
                <a:gd name="T29" fmla="*/ 799 h 885"/>
                <a:gd name="T30" fmla="*/ 201 w 688"/>
                <a:gd name="T31" fmla="*/ 718 h 885"/>
                <a:gd name="T32" fmla="*/ 115 w 688"/>
                <a:gd name="T33" fmla="*/ 521 h 885"/>
                <a:gd name="T34" fmla="*/ 147 w 688"/>
                <a:gd name="T35" fmla="*/ 267 h 885"/>
                <a:gd name="T36" fmla="*/ 163 w 688"/>
                <a:gd name="T37" fmla="*/ 235 h 885"/>
                <a:gd name="T38" fmla="*/ 204 w 688"/>
                <a:gd name="T39" fmla="*/ 184 h 885"/>
                <a:gd name="T40" fmla="*/ 351 w 688"/>
                <a:gd name="T41" fmla="*/ 98 h 885"/>
                <a:gd name="T42" fmla="*/ 503 w 688"/>
                <a:gd name="T43" fmla="*/ 68 h 885"/>
                <a:gd name="T44" fmla="*/ 503 w 688"/>
                <a:gd name="T45" fmla="*/ 57 h 885"/>
                <a:gd name="T46" fmla="*/ 430 w 688"/>
                <a:gd name="T47" fmla="*/ 59 h 885"/>
                <a:gd name="T48" fmla="*/ 317 w 688"/>
                <a:gd name="T49" fmla="*/ 97 h 885"/>
                <a:gd name="T50" fmla="*/ 240 w 688"/>
                <a:gd name="T51" fmla="*/ 136 h 885"/>
                <a:gd name="T52" fmla="*/ 151 w 688"/>
                <a:gd name="T53" fmla="*/ 220 h 885"/>
                <a:gd name="T54" fmla="*/ 99 w 688"/>
                <a:gd name="T55" fmla="*/ 355 h 885"/>
                <a:gd name="T56" fmla="*/ 124 w 688"/>
                <a:gd name="T57" fmla="*/ 605 h 885"/>
                <a:gd name="T58" fmla="*/ 211 w 688"/>
                <a:gd name="T59" fmla="*/ 752 h 885"/>
                <a:gd name="T60" fmla="*/ 335 w 688"/>
                <a:gd name="T61" fmla="*/ 831 h 885"/>
                <a:gd name="T62" fmla="*/ 521 w 688"/>
                <a:gd name="T63" fmla="*/ 859 h 885"/>
                <a:gd name="T64" fmla="*/ 641 w 688"/>
                <a:gd name="T65" fmla="*/ 811 h 885"/>
                <a:gd name="T66" fmla="*/ 682 w 688"/>
                <a:gd name="T67" fmla="*/ 782 h 885"/>
                <a:gd name="T68" fmla="*/ 682 w 688"/>
                <a:gd name="T69" fmla="*/ 809 h 885"/>
                <a:gd name="T70" fmla="*/ 582 w 688"/>
                <a:gd name="T71" fmla="*/ 865 h 885"/>
                <a:gd name="T72" fmla="*/ 367 w 688"/>
                <a:gd name="T73" fmla="*/ 876 h 885"/>
                <a:gd name="T74" fmla="*/ 226 w 688"/>
                <a:gd name="T75" fmla="*/ 824 h 885"/>
                <a:gd name="T76" fmla="*/ 152 w 688"/>
                <a:gd name="T77" fmla="*/ 757 h 885"/>
                <a:gd name="T78" fmla="*/ 65 w 688"/>
                <a:gd name="T79" fmla="*/ 666 h 885"/>
                <a:gd name="T80" fmla="*/ 40 w 688"/>
                <a:gd name="T81" fmla="*/ 607 h 885"/>
                <a:gd name="T82" fmla="*/ 49 w 688"/>
                <a:gd name="T83" fmla="*/ 281 h 885"/>
                <a:gd name="T84" fmla="*/ 108 w 688"/>
                <a:gd name="T85" fmla="*/ 174 h 885"/>
                <a:gd name="T86" fmla="*/ 260 w 688"/>
                <a:gd name="T87" fmla="*/ 64 h 885"/>
                <a:gd name="T88" fmla="*/ 523 w 688"/>
                <a:gd name="T89" fmla="*/ 5 h 885"/>
                <a:gd name="T90" fmla="*/ 571 w 688"/>
                <a:gd name="T91" fmla="*/ 21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8" h="885">
                  <a:moveTo>
                    <a:pt x="571" y="21"/>
                  </a:moveTo>
                  <a:cubicBezTo>
                    <a:pt x="537" y="45"/>
                    <a:pt x="511" y="77"/>
                    <a:pt x="489" y="111"/>
                  </a:cubicBezTo>
                  <a:cubicBezTo>
                    <a:pt x="475" y="125"/>
                    <a:pt x="450" y="115"/>
                    <a:pt x="432" y="118"/>
                  </a:cubicBezTo>
                  <a:cubicBezTo>
                    <a:pt x="358" y="132"/>
                    <a:pt x="296" y="168"/>
                    <a:pt x="244" y="218"/>
                  </a:cubicBezTo>
                  <a:cubicBezTo>
                    <a:pt x="203" y="270"/>
                    <a:pt x="160" y="324"/>
                    <a:pt x="152" y="394"/>
                  </a:cubicBezTo>
                  <a:cubicBezTo>
                    <a:pt x="147" y="473"/>
                    <a:pt x="160" y="552"/>
                    <a:pt x="199" y="618"/>
                  </a:cubicBezTo>
                  <a:cubicBezTo>
                    <a:pt x="215" y="666"/>
                    <a:pt x="251" y="711"/>
                    <a:pt x="292" y="745"/>
                  </a:cubicBezTo>
                  <a:cubicBezTo>
                    <a:pt x="364" y="782"/>
                    <a:pt x="448" y="809"/>
                    <a:pt x="534" y="788"/>
                  </a:cubicBezTo>
                  <a:cubicBezTo>
                    <a:pt x="543" y="793"/>
                    <a:pt x="555" y="790"/>
                    <a:pt x="564" y="784"/>
                  </a:cubicBezTo>
                  <a:cubicBezTo>
                    <a:pt x="597" y="775"/>
                    <a:pt x="564" y="727"/>
                    <a:pt x="604" y="723"/>
                  </a:cubicBezTo>
                  <a:cubicBezTo>
                    <a:pt x="625" y="720"/>
                    <a:pt x="654" y="722"/>
                    <a:pt x="668" y="743"/>
                  </a:cubicBezTo>
                  <a:cubicBezTo>
                    <a:pt x="677" y="756"/>
                    <a:pt x="663" y="763"/>
                    <a:pt x="661" y="774"/>
                  </a:cubicBezTo>
                  <a:cubicBezTo>
                    <a:pt x="620" y="802"/>
                    <a:pt x="577" y="825"/>
                    <a:pt x="527" y="836"/>
                  </a:cubicBezTo>
                  <a:cubicBezTo>
                    <a:pt x="496" y="849"/>
                    <a:pt x="460" y="847"/>
                    <a:pt x="425" y="842"/>
                  </a:cubicBezTo>
                  <a:cubicBezTo>
                    <a:pt x="383" y="827"/>
                    <a:pt x="342" y="815"/>
                    <a:pt x="301" y="799"/>
                  </a:cubicBezTo>
                  <a:cubicBezTo>
                    <a:pt x="263" y="779"/>
                    <a:pt x="233" y="748"/>
                    <a:pt x="201" y="718"/>
                  </a:cubicBezTo>
                  <a:cubicBezTo>
                    <a:pt x="167" y="655"/>
                    <a:pt x="129" y="593"/>
                    <a:pt x="115" y="521"/>
                  </a:cubicBezTo>
                  <a:cubicBezTo>
                    <a:pt x="100" y="435"/>
                    <a:pt x="111" y="346"/>
                    <a:pt x="147" y="267"/>
                  </a:cubicBezTo>
                  <a:cubicBezTo>
                    <a:pt x="160" y="260"/>
                    <a:pt x="156" y="244"/>
                    <a:pt x="163" y="235"/>
                  </a:cubicBezTo>
                  <a:cubicBezTo>
                    <a:pt x="204" y="184"/>
                    <a:pt x="204" y="184"/>
                    <a:pt x="204" y="184"/>
                  </a:cubicBezTo>
                  <a:cubicBezTo>
                    <a:pt x="246" y="147"/>
                    <a:pt x="297" y="116"/>
                    <a:pt x="351" y="98"/>
                  </a:cubicBezTo>
                  <a:cubicBezTo>
                    <a:pt x="400" y="82"/>
                    <a:pt x="450" y="66"/>
                    <a:pt x="503" y="68"/>
                  </a:cubicBezTo>
                  <a:cubicBezTo>
                    <a:pt x="507" y="64"/>
                    <a:pt x="507" y="59"/>
                    <a:pt x="503" y="57"/>
                  </a:cubicBezTo>
                  <a:cubicBezTo>
                    <a:pt x="480" y="47"/>
                    <a:pt x="455" y="57"/>
                    <a:pt x="430" y="59"/>
                  </a:cubicBezTo>
                  <a:cubicBezTo>
                    <a:pt x="392" y="70"/>
                    <a:pt x="353" y="81"/>
                    <a:pt x="317" y="97"/>
                  </a:cubicBezTo>
                  <a:cubicBezTo>
                    <a:pt x="290" y="104"/>
                    <a:pt x="263" y="118"/>
                    <a:pt x="240" y="136"/>
                  </a:cubicBezTo>
                  <a:cubicBezTo>
                    <a:pt x="204" y="156"/>
                    <a:pt x="176" y="188"/>
                    <a:pt x="151" y="220"/>
                  </a:cubicBezTo>
                  <a:cubicBezTo>
                    <a:pt x="131" y="265"/>
                    <a:pt x="106" y="306"/>
                    <a:pt x="99" y="355"/>
                  </a:cubicBezTo>
                  <a:cubicBezTo>
                    <a:pt x="84" y="442"/>
                    <a:pt x="86" y="528"/>
                    <a:pt x="124" y="605"/>
                  </a:cubicBezTo>
                  <a:cubicBezTo>
                    <a:pt x="152" y="655"/>
                    <a:pt x="167" y="713"/>
                    <a:pt x="211" y="752"/>
                  </a:cubicBezTo>
                  <a:cubicBezTo>
                    <a:pt x="247" y="790"/>
                    <a:pt x="290" y="816"/>
                    <a:pt x="335" y="831"/>
                  </a:cubicBezTo>
                  <a:cubicBezTo>
                    <a:pt x="391" y="856"/>
                    <a:pt x="457" y="874"/>
                    <a:pt x="521" y="859"/>
                  </a:cubicBezTo>
                  <a:cubicBezTo>
                    <a:pt x="561" y="845"/>
                    <a:pt x="602" y="829"/>
                    <a:pt x="641" y="811"/>
                  </a:cubicBezTo>
                  <a:cubicBezTo>
                    <a:pt x="654" y="797"/>
                    <a:pt x="668" y="793"/>
                    <a:pt x="682" y="782"/>
                  </a:cubicBezTo>
                  <a:cubicBezTo>
                    <a:pt x="688" y="788"/>
                    <a:pt x="684" y="802"/>
                    <a:pt x="682" y="809"/>
                  </a:cubicBezTo>
                  <a:cubicBezTo>
                    <a:pt x="661" y="849"/>
                    <a:pt x="614" y="842"/>
                    <a:pt x="582" y="865"/>
                  </a:cubicBezTo>
                  <a:cubicBezTo>
                    <a:pt x="518" y="885"/>
                    <a:pt x="439" y="883"/>
                    <a:pt x="367" y="876"/>
                  </a:cubicBezTo>
                  <a:cubicBezTo>
                    <a:pt x="324" y="852"/>
                    <a:pt x="267" y="856"/>
                    <a:pt x="226" y="824"/>
                  </a:cubicBezTo>
                  <a:cubicBezTo>
                    <a:pt x="201" y="802"/>
                    <a:pt x="170" y="788"/>
                    <a:pt x="152" y="757"/>
                  </a:cubicBezTo>
                  <a:cubicBezTo>
                    <a:pt x="117" y="732"/>
                    <a:pt x="92" y="700"/>
                    <a:pt x="65" y="666"/>
                  </a:cubicBezTo>
                  <a:cubicBezTo>
                    <a:pt x="65" y="643"/>
                    <a:pt x="43" y="629"/>
                    <a:pt x="40" y="607"/>
                  </a:cubicBezTo>
                  <a:cubicBezTo>
                    <a:pt x="0" y="507"/>
                    <a:pt x="23" y="381"/>
                    <a:pt x="49" y="281"/>
                  </a:cubicBezTo>
                  <a:cubicBezTo>
                    <a:pt x="65" y="244"/>
                    <a:pt x="81" y="206"/>
                    <a:pt x="108" y="174"/>
                  </a:cubicBezTo>
                  <a:cubicBezTo>
                    <a:pt x="147" y="124"/>
                    <a:pt x="208" y="100"/>
                    <a:pt x="260" y="64"/>
                  </a:cubicBezTo>
                  <a:cubicBezTo>
                    <a:pt x="337" y="18"/>
                    <a:pt x="428" y="0"/>
                    <a:pt x="523" y="5"/>
                  </a:cubicBezTo>
                  <a:cubicBezTo>
                    <a:pt x="537" y="13"/>
                    <a:pt x="562" y="4"/>
                    <a:pt x="57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88" name="Freeform 47">
              <a:extLst>
                <a:ext uri="{FF2B5EF4-FFF2-40B4-BE49-F238E27FC236}">
                  <a16:creationId xmlns:a16="http://schemas.microsoft.com/office/drawing/2014/main" id="{7F0B5437-D4B5-416C-A81C-1A7085B56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555" y="-5563354"/>
              <a:ext cx="328613" cy="241300"/>
            </a:xfrm>
            <a:custGeom>
              <a:avLst/>
              <a:gdLst>
                <a:gd name="T0" fmla="*/ 106 w 116"/>
                <a:gd name="T1" fmla="*/ 56 h 85"/>
                <a:gd name="T2" fmla="*/ 102 w 116"/>
                <a:gd name="T3" fmla="*/ 83 h 85"/>
                <a:gd name="T4" fmla="*/ 97 w 116"/>
                <a:gd name="T5" fmla="*/ 85 h 85"/>
                <a:gd name="T6" fmla="*/ 18 w 116"/>
                <a:gd name="T7" fmla="*/ 36 h 85"/>
                <a:gd name="T8" fmla="*/ 2 w 116"/>
                <a:gd name="T9" fmla="*/ 0 h 85"/>
                <a:gd name="T10" fmla="*/ 106 w 116"/>
                <a:gd name="T11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85">
                  <a:moveTo>
                    <a:pt x="106" y="56"/>
                  </a:moveTo>
                  <a:cubicBezTo>
                    <a:pt x="116" y="65"/>
                    <a:pt x="102" y="74"/>
                    <a:pt x="102" y="83"/>
                  </a:cubicBezTo>
                  <a:cubicBezTo>
                    <a:pt x="97" y="85"/>
                    <a:pt x="97" y="85"/>
                    <a:pt x="97" y="85"/>
                  </a:cubicBezTo>
                  <a:cubicBezTo>
                    <a:pt x="68" y="72"/>
                    <a:pt x="45" y="49"/>
                    <a:pt x="18" y="36"/>
                  </a:cubicBezTo>
                  <a:cubicBezTo>
                    <a:pt x="7" y="27"/>
                    <a:pt x="0" y="13"/>
                    <a:pt x="2" y="0"/>
                  </a:cubicBezTo>
                  <a:cubicBezTo>
                    <a:pt x="38" y="13"/>
                    <a:pt x="75" y="31"/>
                    <a:pt x="106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89" name="Freeform 48">
              <a:extLst>
                <a:ext uri="{FF2B5EF4-FFF2-40B4-BE49-F238E27FC236}">
                  <a16:creationId xmlns:a16="http://schemas.microsoft.com/office/drawing/2014/main" id="{C64006A5-B8F6-44B9-87A9-ED547D194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680" y="-5577642"/>
              <a:ext cx="2441575" cy="1312863"/>
            </a:xfrm>
            <a:custGeom>
              <a:avLst/>
              <a:gdLst>
                <a:gd name="T0" fmla="*/ 713 w 863"/>
                <a:gd name="T1" fmla="*/ 181 h 462"/>
                <a:gd name="T2" fmla="*/ 836 w 863"/>
                <a:gd name="T3" fmla="*/ 369 h 462"/>
                <a:gd name="T4" fmla="*/ 863 w 863"/>
                <a:gd name="T5" fmla="*/ 435 h 462"/>
                <a:gd name="T6" fmla="*/ 834 w 863"/>
                <a:gd name="T7" fmla="*/ 460 h 462"/>
                <a:gd name="T8" fmla="*/ 809 w 863"/>
                <a:gd name="T9" fmla="*/ 430 h 462"/>
                <a:gd name="T10" fmla="*/ 777 w 863"/>
                <a:gd name="T11" fmla="*/ 372 h 462"/>
                <a:gd name="T12" fmla="*/ 711 w 863"/>
                <a:gd name="T13" fmla="*/ 285 h 462"/>
                <a:gd name="T14" fmla="*/ 598 w 863"/>
                <a:gd name="T15" fmla="*/ 181 h 462"/>
                <a:gd name="T16" fmla="*/ 340 w 863"/>
                <a:gd name="T17" fmla="*/ 93 h 462"/>
                <a:gd name="T18" fmla="*/ 206 w 863"/>
                <a:gd name="T19" fmla="*/ 120 h 462"/>
                <a:gd name="T20" fmla="*/ 138 w 863"/>
                <a:gd name="T21" fmla="*/ 149 h 462"/>
                <a:gd name="T22" fmla="*/ 123 w 863"/>
                <a:gd name="T23" fmla="*/ 163 h 462"/>
                <a:gd name="T24" fmla="*/ 46 w 863"/>
                <a:gd name="T25" fmla="*/ 154 h 462"/>
                <a:gd name="T26" fmla="*/ 0 w 863"/>
                <a:gd name="T27" fmla="*/ 134 h 462"/>
                <a:gd name="T28" fmla="*/ 73 w 863"/>
                <a:gd name="T29" fmla="*/ 79 h 462"/>
                <a:gd name="T30" fmla="*/ 199 w 863"/>
                <a:gd name="T31" fmla="*/ 30 h 462"/>
                <a:gd name="T32" fmla="*/ 326 w 863"/>
                <a:gd name="T33" fmla="*/ 5 h 462"/>
                <a:gd name="T34" fmla="*/ 713 w 863"/>
                <a:gd name="T35" fmla="*/ 181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3" h="462">
                  <a:moveTo>
                    <a:pt x="713" y="181"/>
                  </a:moveTo>
                  <a:cubicBezTo>
                    <a:pt x="770" y="233"/>
                    <a:pt x="815" y="297"/>
                    <a:pt x="836" y="369"/>
                  </a:cubicBezTo>
                  <a:cubicBezTo>
                    <a:pt x="849" y="389"/>
                    <a:pt x="852" y="414"/>
                    <a:pt x="863" y="435"/>
                  </a:cubicBezTo>
                  <a:cubicBezTo>
                    <a:pt x="858" y="446"/>
                    <a:pt x="845" y="455"/>
                    <a:pt x="834" y="460"/>
                  </a:cubicBezTo>
                  <a:cubicBezTo>
                    <a:pt x="818" y="462"/>
                    <a:pt x="815" y="440"/>
                    <a:pt x="809" y="430"/>
                  </a:cubicBezTo>
                  <a:cubicBezTo>
                    <a:pt x="800" y="414"/>
                    <a:pt x="781" y="396"/>
                    <a:pt x="777" y="372"/>
                  </a:cubicBezTo>
                  <a:cubicBezTo>
                    <a:pt x="711" y="285"/>
                    <a:pt x="711" y="285"/>
                    <a:pt x="711" y="285"/>
                  </a:cubicBezTo>
                  <a:cubicBezTo>
                    <a:pt x="677" y="247"/>
                    <a:pt x="643" y="204"/>
                    <a:pt x="598" y="181"/>
                  </a:cubicBezTo>
                  <a:cubicBezTo>
                    <a:pt x="517" y="138"/>
                    <a:pt x="430" y="109"/>
                    <a:pt x="340" y="93"/>
                  </a:cubicBezTo>
                  <a:cubicBezTo>
                    <a:pt x="294" y="90"/>
                    <a:pt x="251" y="111"/>
                    <a:pt x="206" y="120"/>
                  </a:cubicBezTo>
                  <a:cubicBezTo>
                    <a:pt x="186" y="138"/>
                    <a:pt x="156" y="129"/>
                    <a:pt x="138" y="149"/>
                  </a:cubicBezTo>
                  <a:cubicBezTo>
                    <a:pt x="132" y="154"/>
                    <a:pt x="132" y="163"/>
                    <a:pt x="123" y="163"/>
                  </a:cubicBezTo>
                  <a:cubicBezTo>
                    <a:pt x="104" y="140"/>
                    <a:pt x="70" y="147"/>
                    <a:pt x="46" y="154"/>
                  </a:cubicBezTo>
                  <a:cubicBezTo>
                    <a:pt x="27" y="174"/>
                    <a:pt x="18" y="140"/>
                    <a:pt x="0" y="134"/>
                  </a:cubicBezTo>
                  <a:cubicBezTo>
                    <a:pt x="14" y="106"/>
                    <a:pt x="48" y="97"/>
                    <a:pt x="73" y="79"/>
                  </a:cubicBezTo>
                  <a:cubicBezTo>
                    <a:pt x="115" y="59"/>
                    <a:pt x="154" y="41"/>
                    <a:pt x="199" y="30"/>
                  </a:cubicBezTo>
                  <a:cubicBezTo>
                    <a:pt x="240" y="21"/>
                    <a:pt x="283" y="13"/>
                    <a:pt x="326" y="5"/>
                  </a:cubicBezTo>
                  <a:cubicBezTo>
                    <a:pt x="476" y="0"/>
                    <a:pt x="611" y="68"/>
                    <a:pt x="713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90" name="Freeform 49">
              <a:extLst>
                <a:ext uri="{FF2B5EF4-FFF2-40B4-BE49-F238E27FC236}">
                  <a16:creationId xmlns:a16="http://schemas.microsoft.com/office/drawing/2014/main" id="{AD9D7103-D54B-41BF-887F-EE8248C1D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5480" y="-5558592"/>
              <a:ext cx="212725" cy="122238"/>
            </a:xfrm>
            <a:custGeom>
              <a:avLst/>
              <a:gdLst>
                <a:gd name="T0" fmla="*/ 75 w 75"/>
                <a:gd name="T1" fmla="*/ 32 h 43"/>
                <a:gd name="T2" fmla="*/ 57 w 75"/>
                <a:gd name="T3" fmla="*/ 40 h 43"/>
                <a:gd name="T4" fmla="*/ 2 w 75"/>
                <a:gd name="T5" fmla="*/ 27 h 43"/>
                <a:gd name="T6" fmla="*/ 16 w 75"/>
                <a:gd name="T7" fmla="*/ 9 h 43"/>
                <a:gd name="T8" fmla="*/ 75 w 75"/>
                <a:gd name="T9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3">
                  <a:moveTo>
                    <a:pt x="75" y="32"/>
                  </a:moveTo>
                  <a:cubicBezTo>
                    <a:pt x="75" y="43"/>
                    <a:pt x="63" y="40"/>
                    <a:pt x="57" y="40"/>
                  </a:cubicBezTo>
                  <a:cubicBezTo>
                    <a:pt x="40" y="41"/>
                    <a:pt x="14" y="41"/>
                    <a:pt x="2" y="27"/>
                  </a:cubicBezTo>
                  <a:cubicBezTo>
                    <a:pt x="0" y="18"/>
                    <a:pt x="7" y="11"/>
                    <a:pt x="16" y="9"/>
                  </a:cubicBezTo>
                  <a:cubicBezTo>
                    <a:pt x="40" y="0"/>
                    <a:pt x="66" y="7"/>
                    <a:pt x="7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91" name="Freeform 50">
              <a:extLst>
                <a:ext uri="{FF2B5EF4-FFF2-40B4-BE49-F238E27FC236}">
                  <a16:creationId xmlns:a16="http://schemas.microsoft.com/office/drawing/2014/main" id="{0391159B-E6FE-4C04-86B4-2C287B5DB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8292" y="-5547479"/>
              <a:ext cx="2527300" cy="1277938"/>
            </a:xfrm>
            <a:custGeom>
              <a:avLst/>
              <a:gdLst>
                <a:gd name="T0" fmla="*/ 555 w 893"/>
                <a:gd name="T1" fmla="*/ 71 h 449"/>
                <a:gd name="T2" fmla="*/ 748 w 893"/>
                <a:gd name="T3" fmla="*/ 195 h 449"/>
                <a:gd name="T4" fmla="*/ 793 w 893"/>
                <a:gd name="T5" fmla="*/ 236 h 449"/>
                <a:gd name="T6" fmla="*/ 845 w 893"/>
                <a:gd name="T7" fmla="*/ 320 h 449"/>
                <a:gd name="T8" fmla="*/ 893 w 893"/>
                <a:gd name="T9" fmla="*/ 435 h 449"/>
                <a:gd name="T10" fmla="*/ 852 w 893"/>
                <a:gd name="T11" fmla="*/ 449 h 449"/>
                <a:gd name="T12" fmla="*/ 825 w 893"/>
                <a:gd name="T13" fmla="*/ 387 h 449"/>
                <a:gd name="T14" fmla="*/ 610 w 893"/>
                <a:gd name="T15" fmla="*/ 173 h 449"/>
                <a:gd name="T16" fmla="*/ 581 w 893"/>
                <a:gd name="T17" fmla="*/ 156 h 449"/>
                <a:gd name="T18" fmla="*/ 265 w 893"/>
                <a:gd name="T19" fmla="*/ 104 h 449"/>
                <a:gd name="T20" fmla="*/ 180 w 893"/>
                <a:gd name="T21" fmla="*/ 125 h 449"/>
                <a:gd name="T22" fmla="*/ 114 w 893"/>
                <a:gd name="T23" fmla="*/ 161 h 449"/>
                <a:gd name="T24" fmla="*/ 68 w 893"/>
                <a:gd name="T25" fmla="*/ 150 h 449"/>
                <a:gd name="T26" fmla="*/ 34 w 893"/>
                <a:gd name="T27" fmla="*/ 152 h 449"/>
                <a:gd name="T28" fmla="*/ 7 w 893"/>
                <a:gd name="T29" fmla="*/ 113 h 449"/>
                <a:gd name="T30" fmla="*/ 121 w 893"/>
                <a:gd name="T31" fmla="*/ 52 h 449"/>
                <a:gd name="T32" fmla="*/ 315 w 893"/>
                <a:gd name="T33" fmla="*/ 5 h 449"/>
                <a:gd name="T34" fmla="*/ 555 w 893"/>
                <a:gd name="T35" fmla="*/ 7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3" h="449">
                  <a:moveTo>
                    <a:pt x="555" y="71"/>
                  </a:moveTo>
                  <a:cubicBezTo>
                    <a:pt x="624" y="102"/>
                    <a:pt x="694" y="143"/>
                    <a:pt x="748" y="195"/>
                  </a:cubicBezTo>
                  <a:cubicBezTo>
                    <a:pt x="793" y="236"/>
                    <a:pt x="793" y="236"/>
                    <a:pt x="793" y="236"/>
                  </a:cubicBezTo>
                  <a:cubicBezTo>
                    <a:pt x="811" y="263"/>
                    <a:pt x="832" y="290"/>
                    <a:pt x="845" y="320"/>
                  </a:cubicBezTo>
                  <a:cubicBezTo>
                    <a:pt x="864" y="356"/>
                    <a:pt x="888" y="394"/>
                    <a:pt x="893" y="435"/>
                  </a:cubicBezTo>
                  <a:cubicBezTo>
                    <a:pt x="882" y="446"/>
                    <a:pt x="866" y="446"/>
                    <a:pt x="852" y="449"/>
                  </a:cubicBezTo>
                  <a:cubicBezTo>
                    <a:pt x="832" y="435"/>
                    <a:pt x="839" y="406"/>
                    <a:pt x="825" y="387"/>
                  </a:cubicBezTo>
                  <a:cubicBezTo>
                    <a:pt x="769" y="304"/>
                    <a:pt x="694" y="233"/>
                    <a:pt x="610" y="173"/>
                  </a:cubicBezTo>
                  <a:cubicBezTo>
                    <a:pt x="596" y="175"/>
                    <a:pt x="594" y="157"/>
                    <a:pt x="581" y="156"/>
                  </a:cubicBezTo>
                  <a:cubicBezTo>
                    <a:pt x="488" y="105"/>
                    <a:pt x="374" y="64"/>
                    <a:pt x="265" y="104"/>
                  </a:cubicBezTo>
                  <a:cubicBezTo>
                    <a:pt x="238" y="114"/>
                    <a:pt x="207" y="118"/>
                    <a:pt x="180" y="125"/>
                  </a:cubicBezTo>
                  <a:cubicBezTo>
                    <a:pt x="154" y="118"/>
                    <a:pt x="132" y="145"/>
                    <a:pt x="114" y="161"/>
                  </a:cubicBezTo>
                  <a:cubicBezTo>
                    <a:pt x="98" y="161"/>
                    <a:pt x="85" y="150"/>
                    <a:pt x="68" y="150"/>
                  </a:cubicBezTo>
                  <a:cubicBezTo>
                    <a:pt x="57" y="156"/>
                    <a:pt x="44" y="157"/>
                    <a:pt x="34" y="152"/>
                  </a:cubicBezTo>
                  <a:cubicBezTo>
                    <a:pt x="30" y="134"/>
                    <a:pt x="0" y="130"/>
                    <a:pt x="7" y="113"/>
                  </a:cubicBezTo>
                  <a:cubicBezTo>
                    <a:pt x="41" y="87"/>
                    <a:pt x="80" y="62"/>
                    <a:pt x="121" y="52"/>
                  </a:cubicBezTo>
                  <a:cubicBezTo>
                    <a:pt x="184" y="32"/>
                    <a:pt x="248" y="18"/>
                    <a:pt x="315" y="5"/>
                  </a:cubicBezTo>
                  <a:cubicBezTo>
                    <a:pt x="406" y="0"/>
                    <a:pt x="478" y="43"/>
                    <a:pt x="555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92" name="Freeform 51">
              <a:extLst>
                <a:ext uri="{FF2B5EF4-FFF2-40B4-BE49-F238E27FC236}">
                  <a16:creationId xmlns:a16="http://schemas.microsoft.com/office/drawing/2014/main" id="{B8936BAA-BFD5-4840-B0B8-639AAF539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667" y="-5537954"/>
              <a:ext cx="369888" cy="223838"/>
            </a:xfrm>
            <a:custGeom>
              <a:avLst/>
              <a:gdLst>
                <a:gd name="T0" fmla="*/ 97 w 131"/>
                <a:gd name="T1" fmla="*/ 22 h 79"/>
                <a:gd name="T2" fmla="*/ 129 w 131"/>
                <a:gd name="T3" fmla="*/ 59 h 79"/>
                <a:gd name="T4" fmla="*/ 122 w 131"/>
                <a:gd name="T5" fmla="*/ 77 h 79"/>
                <a:gd name="T6" fmla="*/ 45 w 131"/>
                <a:gd name="T7" fmla="*/ 43 h 79"/>
                <a:gd name="T8" fmla="*/ 0 w 131"/>
                <a:gd name="T9" fmla="*/ 16 h 79"/>
                <a:gd name="T10" fmla="*/ 47 w 131"/>
                <a:gd name="T11" fmla="*/ 6 h 79"/>
                <a:gd name="T12" fmla="*/ 97 w 131"/>
                <a:gd name="T13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79">
                  <a:moveTo>
                    <a:pt x="97" y="22"/>
                  </a:moveTo>
                  <a:cubicBezTo>
                    <a:pt x="113" y="27"/>
                    <a:pt x="126" y="41"/>
                    <a:pt x="129" y="59"/>
                  </a:cubicBezTo>
                  <a:cubicBezTo>
                    <a:pt x="129" y="67"/>
                    <a:pt x="131" y="77"/>
                    <a:pt x="122" y="77"/>
                  </a:cubicBezTo>
                  <a:cubicBezTo>
                    <a:pt x="90" y="79"/>
                    <a:pt x="70" y="54"/>
                    <a:pt x="45" y="43"/>
                  </a:cubicBezTo>
                  <a:cubicBezTo>
                    <a:pt x="27" y="38"/>
                    <a:pt x="9" y="31"/>
                    <a:pt x="0" y="16"/>
                  </a:cubicBezTo>
                  <a:cubicBezTo>
                    <a:pt x="13" y="0"/>
                    <a:pt x="29" y="11"/>
                    <a:pt x="47" y="6"/>
                  </a:cubicBezTo>
                  <a:lnTo>
                    <a:pt x="9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93" name="Freeform 52">
              <a:extLst>
                <a:ext uri="{FF2B5EF4-FFF2-40B4-BE49-F238E27FC236}">
                  <a16:creationId xmlns:a16="http://schemas.microsoft.com/office/drawing/2014/main" id="{73039FFD-7070-4216-B184-1F89B51B6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8955" y="-5537954"/>
              <a:ext cx="1700213" cy="892175"/>
            </a:xfrm>
            <a:custGeom>
              <a:avLst/>
              <a:gdLst>
                <a:gd name="T0" fmla="*/ 242 w 601"/>
                <a:gd name="T1" fmla="*/ 41 h 314"/>
                <a:gd name="T2" fmla="*/ 306 w 601"/>
                <a:gd name="T3" fmla="*/ 131 h 314"/>
                <a:gd name="T4" fmla="*/ 374 w 601"/>
                <a:gd name="T5" fmla="*/ 142 h 314"/>
                <a:gd name="T6" fmla="*/ 408 w 601"/>
                <a:gd name="T7" fmla="*/ 174 h 314"/>
                <a:gd name="T8" fmla="*/ 456 w 601"/>
                <a:gd name="T9" fmla="*/ 169 h 314"/>
                <a:gd name="T10" fmla="*/ 489 w 601"/>
                <a:gd name="T11" fmla="*/ 204 h 314"/>
                <a:gd name="T12" fmla="*/ 501 w 601"/>
                <a:gd name="T13" fmla="*/ 167 h 314"/>
                <a:gd name="T14" fmla="*/ 555 w 601"/>
                <a:gd name="T15" fmla="*/ 140 h 314"/>
                <a:gd name="T16" fmla="*/ 594 w 601"/>
                <a:gd name="T17" fmla="*/ 167 h 314"/>
                <a:gd name="T18" fmla="*/ 546 w 601"/>
                <a:gd name="T19" fmla="*/ 231 h 314"/>
                <a:gd name="T20" fmla="*/ 578 w 601"/>
                <a:gd name="T21" fmla="*/ 298 h 314"/>
                <a:gd name="T22" fmla="*/ 546 w 601"/>
                <a:gd name="T23" fmla="*/ 307 h 314"/>
                <a:gd name="T24" fmla="*/ 476 w 601"/>
                <a:gd name="T25" fmla="*/ 296 h 314"/>
                <a:gd name="T26" fmla="*/ 467 w 601"/>
                <a:gd name="T27" fmla="*/ 269 h 314"/>
                <a:gd name="T28" fmla="*/ 372 w 601"/>
                <a:gd name="T29" fmla="*/ 195 h 314"/>
                <a:gd name="T30" fmla="*/ 294 w 601"/>
                <a:gd name="T31" fmla="*/ 256 h 314"/>
                <a:gd name="T32" fmla="*/ 283 w 601"/>
                <a:gd name="T33" fmla="*/ 289 h 314"/>
                <a:gd name="T34" fmla="*/ 259 w 601"/>
                <a:gd name="T35" fmla="*/ 271 h 314"/>
                <a:gd name="T36" fmla="*/ 272 w 601"/>
                <a:gd name="T37" fmla="*/ 240 h 314"/>
                <a:gd name="T38" fmla="*/ 251 w 601"/>
                <a:gd name="T39" fmla="*/ 233 h 314"/>
                <a:gd name="T40" fmla="*/ 269 w 601"/>
                <a:gd name="T41" fmla="*/ 201 h 314"/>
                <a:gd name="T42" fmla="*/ 308 w 601"/>
                <a:gd name="T43" fmla="*/ 190 h 314"/>
                <a:gd name="T44" fmla="*/ 288 w 601"/>
                <a:gd name="T45" fmla="*/ 158 h 314"/>
                <a:gd name="T46" fmla="*/ 261 w 601"/>
                <a:gd name="T47" fmla="*/ 145 h 314"/>
                <a:gd name="T48" fmla="*/ 179 w 601"/>
                <a:gd name="T49" fmla="*/ 79 h 314"/>
                <a:gd name="T50" fmla="*/ 131 w 601"/>
                <a:gd name="T51" fmla="*/ 84 h 314"/>
                <a:gd name="T52" fmla="*/ 71 w 601"/>
                <a:gd name="T53" fmla="*/ 158 h 314"/>
                <a:gd name="T54" fmla="*/ 77 w 601"/>
                <a:gd name="T55" fmla="*/ 178 h 314"/>
                <a:gd name="T56" fmla="*/ 21 w 601"/>
                <a:gd name="T57" fmla="*/ 169 h 314"/>
                <a:gd name="T58" fmla="*/ 41 w 601"/>
                <a:gd name="T59" fmla="*/ 76 h 314"/>
                <a:gd name="T60" fmla="*/ 191 w 601"/>
                <a:gd name="T61" fmla="*/ 15 h 314"/>
                <a:gd name="T62" fmla="*/ 242 w 601"/>
                <a:gd name="T63" fmla="*/ 4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314">
                  <a:moveTo>
                    <a:pt x="242" y="41"/>
                  </a:moveTo>
                  <a:cubicBezTo>
                    <a:pt x="281" y="52"/>
                    <a:pt x="297" y="95"/>
                    <a:pt x="306" y="131"/>
                  </a:cubicBezTo>
                  <a:cubicBezTo>
                    <a:pt x="326" y="138"/>
                    <a:pt x="356" y="129"/>
                    <a:pt x="374" y="142"/>
                  </a:cubicBezTo>
                  <a:cubicBezTo>
                    <a:pt x="387" y="153"/>
                    <a:pt x="387" y="178"/>
                    <a:pt x="408" y="174"/>
                  </a:cubicBezTo>
                  <a:cubicBezTo>
                    <a:pt x="421" y="165"/>
                    <a:pt x="440" y="165"/>
                    <a:pt x="456" y="169"/>
                  </a:cubicBezTo>
                  <a:cubicBezTo>
                    <a:pt x="474" y="176"/>
                    <a:pt x="467" y="203"/>
                    <a:pt x="489" y="204"/>
                  </a:cubicBezTo>
                  <a:cubicBezTo>
                    <a:pt x="501" y="195"/>
                    <a:pt x="494" y="178"/>
                    <a:pt x="501" y="167"/>
                  </a:cubicBezTo>
                  <a:cubicBezTo>
                    <a:pt x="517" y="154"/>
                    <a:pt x="532" y="133"/>
                    <a:pt x="555" y="140"/>
                  </a:cubicBezTo>
                  <a:cubicBezTo>
                    <a:pt x="571" y="142"/>
                    <a:pt x="589" y="149"/>
                    <a:pt x="594" y="167"/>
                  </a:cubicBezTo>
                  <a:cubicBezTo>
                    <a:pt x="598" y="194"/>
                    <a:pt x="562" y="210"/>
                    <a:pt x="546" y="231"/>
                  </a:cubicBezTo>
                  <a:cubicBezTo>
                    <a:pt x="560" y="251"/>
                    <a:pt x="601" y="265"/>
                    <a:pt x="578" y="298"/>
                  </a:cubicBezTo>
                  <a:cubicBezTo>
                    <a:pt x="573" y="310"/>
                    <a:pt x="559" y="314"/>
                    <a:pt x="546" y="307"/>
                  </a:cubicBezTo>
                  <a:cubicBezTo>
                    <a:pt x="525" y="298"/>
                    <a:pt x="499" y="296"/>
                    <a:pt x="476" y="296"/>
                  </a:cubicBezTo>
                  <a:cubicBezTo>
                    <a:pt x="465" y="290"/>
                    <a:pt x="474" y="276"/>
                    <a:pt x="467" y="269"/>
                  </a:cubicBezTo>
                  <a:cubicBezTo>
                    <a:pt x="449" y="233"/>
                    <a:pt x="415" y="197"/>
                    <a:pt x="372" y="195"/>
                  </a:cubicBezTo>
                  <a:cubicBezTo>
                    <a:pt x="340" y="206"/>
                    <a:pt x="304" y="222"/>
                    <a:pt x="294" y="256"/>
                  </a:cubicBezTo>
                  <a:cubicBezTo>
                    <a:pt x="286" y="267"/>
                    <a:pt x="302" y="287"/>
                    <a:pt x="283" y="289"/>
                  </a:cubicBezTo>
                  <a:cubicBezTo>
                    <a:pt x="276" y="285"/>
                    <a:pt x="261" y="281"/>
                    <a:pt x="259" y="271"/>
                  </a:cubicBezTo>
                  <a:cubicBezTo>
                    <a:pt x="258" y="256"/>
                    <a:pt x="276" y="253"/>
                    <a:pt x="272" y="240"/>
                  </a:cubicBezTo>
                  <a:cubicBezTo>
                    <a:pt x="251" y="233"/>
                    <a:pt x="251" y="233"/>
                    <a:pt x="251" y="233"/>
                  </a:cubicBezTo>
                  <a:cubicBezTo>
                    <a:pt x="247" y="219"/>
                    <a:pt x="259" y="210"/>
                    <a:pt x="269" y="201"/>
                  </a:cubicBezTo>
                  <a:cubicBezTo>
                    <a:pt x="281" y="195"/>
                    <a:pt x="301" y="208"/>
                    <a:pt x="308" y="190"/>
                  </a:cubicBezTo>
                  <a:cubicBezTo>
                    <a:pt x="308" y="178"/>
                    <a:pt x="297" y="165"/>
                    <a:pt x="288" y="158"/>
                  </a:cubicBezTo>
                  <a:cubicBezTo>
                    <a:pt x="281" y="149"/>
                    <a:pt x="270" y="151"/>
                    <a:pt x="261" y="145"/>
                  </a:cubicBezTo>
                  <a:cubicBezTo>
                    <a:pt x="249" y="108"/>
                    <a:pt x="217" y="86"/>
                    <a:pt x="179" y="79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04" y="99"/>
                    <a:pt x="70" y="122"/>
                    <a:pt x="71" y="158"/>
                  </a:cubicBezTo>
                  <a:cubicBezTo>
                    <a:pt x="71" y="165"/>
                    <a:pt x="80" y="169"/>
                    <a:pt x="77" y="178"/>
                  </a:cubicBezTo>
                  <a:cubicBezTo>
                    <a:pt x="59" y="195"/>
                    <a:pt x="39" y="174"/>
                    <a:pt x="21" y="169"/>
                  </a:cubicBezTo>
                  <a:cubicBezTo>
                    <a:pt x="0" y="138"/>
                    <a:pt x="27" y="102"/>
                    <a:pt x="41" y="76"/>
                  </a:cubicBezTo>
                  <a:cubicBezTo>
                    <a:pt x="77" y="33"/>
                    <a:pt x="131" y="0"/>
                    <a:pt x="191" y="15"/>
                  </a:cubicBezTo>
                  <a:cubicBezTo>
                    <a:pt x="211" y="18"/>
                    <a:pt x="229" y="27"/>
                    <a:pt x="24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94" name="Freeform 53">
              <a:extLst>
                <a:ext uri="{FF2B5EF4-FFF2-40B4-BE49-F238E27FC236}">
                  <a16:creationId xmlns:a16="http://schemas.microsoft.com/office/drawing/2014/main" id="{7FCC3FAC-4F17-44B9-AA9E-C0DB03A33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742" y="-5496679"/>
              <a:ext cx="7751763" cy="2867026"/>
            </a:xfrm>
            <a:custGeom>
              <a:avLst/>
              <a:gdLst>
                <a:gd name="T0" fmla="*/ 1627 w 2739"/>
                <a:gd name="T1" fmla="*/ 125 h 1008"/>
                <a:gd name="T2" fmla="*/ 1797 w 2739"/>
                <a:gd name="T3" fmla="*/ 179 h 1008"/>
                <a:gd name="T4" fmla="*/ 1860 w 2739"/>
                <a:gd name="T5" fmla="*/ 186 h 1008"/>
                <a:gd name="T6" fmla="*/ 1885 w 2739"/>
                <a:gd name="T7" fmla="*/ 318 h 1008"/>
                <a:gd name="T8" fmla="*/ 1982 w 2739"/>
                <a:gd name="T9" fmla="*/ 479 h 1008"/>
                <a:gd name="T10" fmla="*/ 2163 w 2739"/>
                <a:gd name="T11" fmla="*/ 415 h 1008"/>
                <a:gd name="T12" fmla="*/ 2116 w 2739"/>
                <a:gd name="T13" fmla="*/ 555 h 1008"/>
                <a:gd name="T14" fmla="*/ 2367 w 2739"/>
                <a:gd name="T15" fmla="*/ 732 h 1008"/>
                <a:gd name="T16" fmla="*/ 2402 w 2739"/>
                <a:gd name="T17" fmla="*/ 619 h 1008"/>
                <a:gd name="T18" fmla="*/ 2433 w 2739"/>
                <a:gd name="T19" fmla="*/ 739 h 1008"/>
                <a:gd name="T20" fmla="*/ 2526 w 2739"/>
                <a:gd name="T21" fmla="*/ 519 h 1008"/>
                <a:gd name="T22" fmla="*/ 2649 w 2739"/>
                <a:gd name="T23" fmla="*/ 499 h 1008"/>
                <a:gd name="T24" fmla="*/ 2503 w 2739"/>
                <a:gd name="T25" fmla="*/ 780 h 1008"/>
                <a:gd name="T26" fmla="*/ 2676 w 2739"/>
                <a:gd name="T27" fmla="*/ 814 h 1008"/>
                <a:gd name="T28" fmla="*/ 2732 w 2739"/>
                <a:gd name="T29" fmla="*/ 877 h 1008"/>
                <a:gd name="T30" fmla="*/ 2408 w 2739"/>
                <a:gd name="T31" fmla="*/ 992 h 1008"/>
                <a:gd name="T32" fmla="*/ 2291 w 2739"/>
                <a:gd name="T33" fmla="*/ 990 h 1008"/>
                <a:gd name="T34" fmla="*/ 2402 w 2739"/>
                <a:gd name="T35" fmla="*/ 854 h 1008"/>
                <a:gd name="T36" fmla="*/ 2204 w 2739"/>
                <a:gd name="T37" fmla="*/ 986 h 1008"/>
                <a:gd name="T38" fmla="*/ 2120 w 2739"/>
                <a:gd name="T39" fmla="*/ 986 h 1008"/>
                <a:gd name="T40" fmla="*/ 2177 w 2739"/>
                <a:gd name="T41" fmla="*/ 904 h 1008"/>
                <a:gd name="T42" fmla="*/ 2145 w 2739"/>
                <a:gd name="T43" fmla="*/ 868 h 1008"/>
                <a:gd name="T44" fmla="*/ 1960 w 2739"/>
                <a:gd name="T45" fmla="*/ 976 h 1008"/>
                <a:gd name="T46" fmla="*/ 1912 w 2739"/>
                <a:gd name="T47" fmla="*/ 986 h 1008"/>
                <a:gd name="T48" fmla="*/ 1991 w 2739"/>
                <a:gd name="T49" fmla="*/ 852 h 1008"/>
                <a:gd name="T50" fmla="*/ 2000 w 2739"/>
                <a:gd name="T51" fmla="*/ 753 h 1008"/>
                <a:gd name="T52" fmla="*/ 1681 w 2739"/>
                <a:gd name="T53" fmla="*/ 983 h 1008"/>
                <a:gd name="T54" fmla="*/ 1638 w 2739"/>
                <a:gd name="T55" fmla="*/ 984 h 1008"/>
                <a:gd name="T56" fmla="*/ 1686 w 2739"/>
                <a:gd name="T57" fmla="*/ 899 h 1008"/>
                <a:gd name="T58" fmla="*/ 1600 w 2739"/>
                <a:gd name="T59" fmla="*/ 904 h 1008"/>
                <a:gd name="T60" fmla="*/ 1425 w 2739"/>
                <a:gd name="T61" fmla="*/ 981 h 1008"/>
                <a:gd name="T62" fmla="*/ 1043 w 2739"/>
                <a:gd name="T63" fmla="*/ 925 h 1008"/>
                <a:gd name="T64" fmla="*/ 458 w 2739"/>
                <a:gd name="T65" fmla="*/ 557 h 1008"/>
                <a:gd name="T66" fmla="*/ 168 w 2739"/>
                <a:gd name="T67" fmla="*/ 542 h 1008"/>
                <a:gd name="T68" fmla="*/ 802 w 2739"/>
                <a:gd name="T69" fmla="*/ 707 h 1008"/>
                <a:gd name="T70" fmla="*/ 1532 w 2739"/>
                <a:gd name="T71" fmla="*/ 873 h 1008"/>
                <a:gd name="T72" fmla="*/ 838 w 2739"/>
                <a:gd name="T73" fmla="*/ 718 h 1008"/>
                <a:gd name="T74" fmla="*/ 136 w 2739"/>
                <a:gd name="T75" fmla="*/ 535 h 1008"/>
                <a:gd name="T76" fmla="*/ 506 w 2739"/>
                <a:gd name="T77" fmla="*/ 401 h 1008"/>
                <a:gd name="T78" fmla="*/ 1126 w 2739"/>
                <a:gd name="T79" fmla="*/ 843 h 1008"/>
                <a:gd name="T80" fmla="*/ 1538 w 2739"/>
                <a:gd name="T81" fmla="*/ 737 h 1008"/>
                <a:gd name="T82" fmla="*/ 1359 w 2739"/>
                <a:gd name="T83" fmla="*/ 721 h 1008"/>
                <a:gd name="T84" fmla="*/ 1396 w 2739"/>
                <a:gd name="T85" fmla="*/ 573 h 1008"/>
                <a:gd name="T86" fmla="*/ 1219 w 2739"/>
                <a:gd name="T87" fmla="*/ 630 h 1008"/>
                <a:gd name="T88" fmla="*/ 1156 w 2739"/>
                <a:gd name="T89" fmla="*/ 528 h 1008"/>
                <a:gd name="T90" fmla="*/ 1475 w 2739"/>
                <a:gd name="T91" fmla="*/ 571 h 1008"/>
                <a:gd name="T92" fmla="*/ 1531 w 2739"/>
                <a:gd name="T93" fmla="*/ 605 h 1008"/>
                <a:gd name="T94" fmla="*/ 1559 w 2739"/>
                <a:gd name="T95" fmla="*/ 659 h 1008"/>
                <a:gd name="T96" fmla="*/ 1957 w 2739"/>
                <a:gd name="T97" fmla="*/ 694 h 1008"/>
                <a:gd name="T98" fmla="*/ 1761 w 2739"/>
                <a:gd name="T99" fmla="*/ 657 h 1008"/>
                <a:gd name="T100" fmla="*/ 1951 w 2739"/>
                <a:gd name="T101" fmla="*/ 515 h 1008"/>
                <a:gd name="T102" fmla="*/ 1795 w 2739"/>
                <a:gd name="T103" fmla="*/ 361 h 1008"/>
                <a:gd name="T104" fmla="*/ 1794 w 2739"/>
                <a:gd name="T105" fmla="*/ 320 h 1008"/>
                <a:gd name="T106" fmla="*/ 1672 w 2739"/>
                <a:gd name="T107" fmla="*/ 184 h 1008"/>
                <a:gd name="T108" fmla="*/ 1613 w 2739"/>
                <a:gd name="T109" fmla="*/ 163 h 1008"/>
                <a:gd name="T110" fmla="*/ 1385 w 2739"/>
                <a:gd name="T111" fmla="*/ 109 h 1008"/>
                <a:gd name="T112" fmla="*/ 1387 w 2739"/>
                <a:gd name="T113" fmla="*/ 19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39" h="1008">
                  <a:moveTo>
                    <a:pt x="1496" y="10"/>
                  </a:moveTo>
                  <a:cubicBezTo>
                    <a:pt x="1523" y="9"/>
                    <a:pt x="1547" y="26"/>
                    <a:pt x="1568" y="39"/>
                  </a:cubicBezTo>
                  <a:cubicBezTo>
                    <a:pt x="1590" y="62"/>
                    <a:pt x="1607" y="91"/>
                    <a:pt x="1606" y="125"/>
                  </a:cubicBezTo>
                  <a:cubicBezTo>
                    <a:pt x="1611" y="132"/>
                    <a:pt x="1620" y="127"/>
                    <a:pt x="1627" y="125"/>
                  </a:cubicBezTo>
                  <a:cubicBezTo>
                    <a:pt x="1650" y="120"/>
                    <a:pt x="1674" y="134"/>
                    <a:pt x="1688" y="152"/>
                  </a:cubicBezTo>
                  <a:cubicBezTo>
                    <a:pt x="1701" y="154"/>
                    <a:pt x="1706" y="141"/>
                    <a:pt x="1715" y="139"/>
                  </a:cubicBezTo>
                  <a:cubicBezTo>
                    <a:pt x="1733" y="136"/>
                    <a:pt x="1752" y="132"/>
                    <a:pt x="1767" y="143"/>
                  </a:cubicBezTo>
                  <a:cubicBezTo>
                    <a:pt x="1785" y="152"/>
                    <a:pt x="1772" y="184"/>
                    <a:pt x="1797" y="179"/>
                  </a:cubicBezTo>
                  <a:cubicBezTo>
                    <a:pt x="1803" y="161"/>
                    <a:pt x="1808" y="143"/>
                    <a:pt x="1819" y="129"/>
                  </a:cubicBezTo>
                  <a:cubicBezTo>
                    <a:pt x="1828" y="118"/>
                    <a:pt x="1846" y="127"/>
                    <a:pt x="1853" y="118"/>
                  </a:cubicBezTo>
                  <a:cubicBezTo>
                    <a:pt x="1869" y="129"/>
                    <a:pt x="1898" y="138"/>
                    <a:pt x="1901" y="163"/>
                  </a:cubicBezTo>
                  <a:cubicBezTo>
                    <a:pt x="1894" y="180"/>
                    <a:pt x="1869" y="172"/>
                    <a:pt x="1860" y="186"/>
                  </a:cubicBezTo>
                  <a:cubicBezTo>
                    <a:pt x="1853" y="186"/>
                    <a:pt x="1853" y="186"/>
                    <a:pt x="1853" y="186"/>
                  </a:cubicBezTo>
                  <a:cubicBezTo>
                    <a:pt x="1851" y="207"/>
                    <a:pt x="1829" y="222"/>
                    <a:pt x="1838" y="243"/>
                  </a:cubicBezTo>
                  <a:cubicBezTo>
                    <a:pt x="1855" y="247"/>
                    <a:pt x="1876" y="223"/>
                    <a:pt x="1892" y="243"/>
                  </a:cubicBezTo>
                  <a:cubicBezTo>
                    <a:pt x="1883" y="265"/>
                    <a:pt x="1867" y="295"/>
                    <a:pt x="1885" y="318"/>
                  </a:cubicBezTo>
                  <a:cubicBezTo>
                    <a:pt x="1919" y="333"/>
                    <a:pt x="1881" y="369"/>
                    <a:pt x="1914" y="383"/>
                  </a:cubicBezTo>
                  <a:cubicBezTo>
                    <a:pt x="1939" y="397"/>
                    <a:pt x="1964" y="422"/>
                    <a:pt x="1967" y="453"/>
                  </a:cubicBezTo>
                  <a:cubicBezTo>
                    <a:pt x="1966" y="458"/>
                    <a:pt x="1957" y="465"/>
                    <a:pt x="1962" y="472"/>
                  </a:cubicBezTo>
                  <a:cubicBezTo>
                    <a:pt x="1967" y="476"/>
                    <a:pt x="1975" y="476"/>
                    <a:pt x="1982" y="479"/>
                  </a:cubicBezTo>
                  <a:cubicBezTo>
                    <a:pt x="1998" y="476"/>
                    <a:pt x="1996" y="456"/>
                    <a:pt x="2009" y="449"/>
                  </a:cubicBezTo>
                  <a:cubicBezTo>
                    <a:pt x="2041" y="437"/>
                    <a:pt x="2041" y="437"/>
                    <a:pt x="2041" y="437"/>
                  </a:cubicBezTo>
                  <a:cubicBezTo>
                    <a:pt x="2053" y="415"/>
                    <a:pt x="2071" y="394"/>
                    <a:pt x="2096" y="392"/>
                  </a:cubicBezTo>
                  <a:cubicBezTo>
                    <a:pt x="2120" y="394"/>
                    <a:pt x="2148" y="394"/>
                    <a:pt x="2163" y="415"/>
                  </a:cubicBezTo>
                  <a:cubicBezTo>
                    <a:pt x="2161" y="435"/>
                    <a:pt x="2186" y="440"/>
                    <a:pt x="2188" y="460"/>
                  </a:cubicBezTo>
                  <a:cubicBezTo>
                    <a:pt x="2186" y="483"/>
                    <a:pt x="2186" y="483"/>
                    <a:pt x="2186" y="483"/>
                  </a:cubicBezTo>
                  <a:cubicBezTo>
                    <a:pt x="2163" y="494"/>
                    <a:pt x="2128" y="490"/>
                    <a:pt x="2116" y="519"/>
                  </a:cubicBezTo>
                  <a:cubicBezTo>
                    <a:pt x="2116" y="555"/>
                    <a:pt x="2116" y="555"/>
                    <a:pt x="2116" y="555"/>
                  </a:cubicBezTo>
                  <a:cubicBezTo>
                    <a:pt x="2064" y="601"/>
                    <a:pt x="2069" y="682"/>
                    <a:pt x="2093" y="745"/>
                  </a:cubicBezTo>
                  <a:cubicBezTo>
                    <a:pt x="2118" y="793"/>
                    <a:pt x="2170" y="838"/>
                    <a:pt x="2229" y="836"/>
                  </a:cubicBezTo>
                  <a:cubicBezTo>
                    <a:pt x="2275" y="839"/>
                    <a:pt x="2322" y="827"/>
                    <a:pt x="2358" y="793"/>
                  </a:cubicBezTo>
                  <a:cubicBezTo>
                    <a:pt x="2368" y="775"/>
                    <a:pt x="2370" y="750"/>
                    <a:pt x="2367" y="732"/>
                  </a:cubicBezTo>
                  <a:cubicBezTo>
                    <a:pt x="2358" y="718"/>
                    <a:pt x="2352" y="694"/>
                    <a:pt x="2331" y="694"/>
                  </a:cubicBezTo>
                  <a:cubicBezTo>
                    <a:pt x="2317" y="682"/>
                    <a:pt x="2297" y="698"/>
                    <a:pt x="2288" y="680"/>
                  </a:cubicBezTo>
                  <a:cubicBezTo>
                    <a:pt x="2311" y="641"/>
                    <a:pt x="2311" y="641"/>
                    <a:pt x="2311" y="641"/>
                  </a:cubicBezTo>
                  <a:cubicBezTo>
                    <a:pt x="2340" y="632"/>
                    <a:pt x="2368" y="605"/>
                    <a:pt x="2402" y="619"/>
                  </a:cubicBezTo>
                  <a:cubicBezTo>
                    <a:pt x="2413" y="628"/>
                    <a:pt x="2436" y="635"/>
                    <a:pt x="2428" y="653"/>
                  </a:cubicBezTo>
                  <a:cubicBezTo>
                    <a:pt x="2429" y="666"/>
                    <a:pt x="2417" y="675"/>
                    <a:pt x="2422" y="685"/>
                  </a:cubicBezTo>
                  <a:cubicBezTo>
                    <a:pt x="2436" y="693"/>
                    <a:pt x="2447" y="705"/>
                    <a:pt x="2445" y="721"/>
                  </a:cubicBezTo>
                  <a:cubicBezTo>
                    <a:pt x="2447" y="730"/>
                    <a:pt x="2435" y="730"/>
                    <a:pt x="2433" y="739"/>
                  </a:cubicBezTo>
                  <a:cubicBezTo>
                    <a:pt x="2442" y="745"/>
                    <a:pt x="2445" y="761"/>
                    <a:pt x="2458" y="752"/>
                  </a:cubicBezTo>
                  <a:cubicBezTo>
                    <a:pt x="2474" y="707"/>
                    <a:pt x="2521" y="693"/>
                    <a:pt x="2558" y="678"/>
                  </a:cubicBezTo>
                  <a:cubicBezTo>
                    <a:pt x="2583" y="662"/>
                    <a:pt x="2599" y="630"/>
                    <a:pt x="2592" y="600"/>
                  </a:cubicBezTo>
                  <a:cubicBezTo>
                    <a:pt x="2576" y="569"/>
                    <a:pt x="2565" y="530"/>
                    <a:pt x="2526" y="519"/>
                  </a:cubicBezTo>
                  <a:cubicBezTo>
                    <a:pt x="2508" y="512"/>
                    <a:pt x="2492" y="517"/>
                    <a:pt x="2472" y="519"/>
                  </a:cubicBezTo>
                  <a:cubicBezTo>
                    <a:pt x="2454" y="496"/>
                    <a:pt x="2487" y="476"/>
                    <a:pt x="2496" y="454"/>
                  </a:cubicBezTo>
                  <a:cubicBezTo>
                    <a:pt x="2515" y="444"/>
                    <a:pt x="2533" y="424"/>
                    <a:pt x="2562" y="429"/>
                  </a:cubicBezTo>
                  <a:cubicBezTo>
                    <a:pt x="2599" y="435"/>
                    <a:pt x="2632" y="465"/>
                    <a:pt x="2649" y="499"/>
                  </a:cubicBezTo>
                  <a:cubicBezTo>
                    <a:pt x="2659" y="514"/>
                    <a:pt x="2657" y="535"/>
                    <a:pt x="2659" y="553"/>
                  </a:cubicBezTo>
                  <a:cubicBezTo>
                    <a:pt x="2646" y="571"/>
                    <a:pt x="2639" y="591"/>
                    <a:pt x="2649" y="612"/>
                  </a:cubicBezTo>
                  <a:cubicBezTo>
                    <a:pt x="2639" y="646"/>
                    <a:pt x="2626" y="684"/>
                    <a:pt x="2590" y="702"/>
                  </a:cubicBezTo>
                  <a:cubicBezTo>
                    <a:pt x="2556" y="718"/>
                    <a:pt x="2517" y="741"/>
                    <a:pt x="2503" y="780"/>
                  </a:cubicBezTo>
                  <a:cubicBezTo>
                    <a:pt x="2497" y="813"/>
                    <a:pt x="2478" y="848"/>
                    <a:pt x="2499" y="879"/>
                  </a:cubicBezTo>
                  <a:cubicBezTo>
                    <a:pt x="2517" y="900"/>
                    <a:pt x="2542" y="902"/>
                    <a:pt x="2565" y="907"/>
                  </a:cubicBezTo>
                  <a:cubicBezTo>
                    <a:pt x="2607" y="920"/>
                    <a:pt x="2642" y="897"/>
                    <a:pt x="2671" y="873"/>
                  </a:cubicBezTo>
                  <a:cubicBezTo>
                    <a:pt x="2684" y="857"/>
                    <a:pt x="2689" y="832"/>
                    <a:pt x="2676" y="814"/>
                  </a:cubicBezTo>
                  <a:cubicBezTo>
                    <a:pt x="2660" y="809"/>
                    <a:pt x="2671" y="795"/>
                    <a:pt x="2676" y="787"/>
                  </a:cubicBezTo>
                  <a:cubicBezTo>
                    <a:pt x="2685" y="779"/>
                    <a:pt x="2700" y="779"/>
                    <a:pt x="2710" y="784"/>
                  </a:cubicBezTo>
                  <a:cubicBezTo>
                    <a:pt x="2725" y="796"/>
                    <a:pt x="2739" y="809"/>
                    <a:pt x="2734" y="829"/>
                  </a:cubicBezTo>
                  <a:cubicBezTo>
                    <a:pt x="2707" y="838"/>
                    <a:pt x="2734" y="859"/>
                    <a:pt x="2732" y="877"/>
                  </a:cubicBezTo>
                  <a:cubicBezTo>
                    <a:pt x="2727" y="904"/>
                    <a:pt x="2709" y="929"/>
                    <a:pt x="2680" y="938"/>
                  </a:cubicBezTo>
                  <a:cubicBezTo>
                    <a:pt x="2659" y="943"/>
                    <a:pt x="2639" y="956"/>
                    <a:pt x="2616" y="952"/>
                  </a:cubicBezTo>
                  <a:cubicBezTo>
                    <a:pt x="2578" y="945"/>
                    <a:pt x="2542" y="936"/>
                    <a:pt x="2508" y="936"/>
                  </a:cubicBezTo>
                  <a:cubicBezTo>
                    <a:pt x="2470" y="938"/>
                    <a:pt x="2429" y="959"/>
                    <a:pt x="2408" y="992"/>
                  </a:cubicBezTo>
                  <a:cubicBezTo>
                    <a:pt x="2390" y="993"/>
                    <a:pt x="2365" y="995"/>
                    <a:pt x="2349" y="988"/>
                  </a:cubicBezTo>
                  <a:cubicBezTo>
                    <a:pt x="2363" y="963"/>
                    <a:pt x="2402" y="949"/>
                    <a:pt x="2408" y="915"/>
                  </a:cubicBezTo>
                  <a:cubicBezTo>
                    <a:pt x="2385" y="920"/>
                    <a:pt x="2376" y="952"/>
                    <a:pt x="2349" y="959"/>
                  </a:cubicBezTo>
                  <a:cubicBezTo>
                    <a:pt x="2336" y="977"/>
                    <a:pt x="2315" y="990"/>
                    <a:pt x="2291" y="990"/>
                  </a:cubicBezTo>
                  <a:cubicBezTo>
                    <a:pt x="2281" y="988"/>
                    <a:pt x="2281" y="988"/>
                    <a:pt x="2281" y="988"/>
                  </a:cubicBezTo>
                  <a:cubicBezTo>
                    <a:pt x="2288" y="965"/>
                    <a:pt x="2317" y="961"/>
                    <a:pt x="2331" y="943"/>
                  </a:cubicBezTo>
                  <a:cubicBezTo>
                    <a:pt x="2356" y="920"/>
                    <a:pt x="2376" y="891"/>
                    <a:pt x="2401" y="866"/>
                  </a:cubicBezTo>
                  <a:cubicBezTo>
                    <a:pt x="2401" y="863"/>
                    <a:pt x="2404" y="857"/>
                    <a:pt x="2402" y="854"/>
                  </a:cubicBezTo>
                  <a:cubicBezTo>
                    <a:pt x="2399" y="852"/>
                    <a:pt x="2399" y="852"/>
                    <a:pt x="2399" y="852"/>
                  </a:cubicBezTo>
                  <a:cubicBezTo>
                    <a:pt x="2376" y="873"/>
                    <a:pt x="2354" y="897"/>
                    <a:pt x="2333" y="922"/>
                  </a:cubicBezTo>
                  <a:cubicBezTo>
                    <a:pt x="2322" y="925"/>
                    <a:pt x="2313" y="933"/>
                    <a:pt x="2309" y="942"/>
                  </a:cubicBezTo>
                  <a:cubicBezTo>
                    <a:pt x="2277" y="961"/>
                    <a:pt x="2248" y="1004"/>
                    <a:pt x="2204" y="986"/>
                  </a:cubicBezTo>
                  <a:cubicBezTo>
                    <a:pt x="2204" y="981"/>
                    <a:pt x="2204" y="981"/>
                    <a:pt x="2204" y="981"/>
                  </a:cubicBezTo>
                  <a:cubicBezTo>
                    <a:pt x="2225" y="954"/>
                    <a:pt x="2259" y="938"/>
                    <a:pt x="2277" y="909"/>
                  </a:cubicBezTo>
                  <a:cubicBezTo>
                    <a:pt x="2279" y="904"/>
                    <a:pt x="2277" y="897"/>
                    <a:pt x="2272" y="897"/>
                  </a:cubicBezTo>
                  <a:cubicBezTo>
                    <a:pt x="2222" y="929"/>
                    <a:pt x="2188" y="1008"/>
                    <a:pt x="2120" y="986"/>
                  </a:cubicBezTo>
                  <a:cubicBezTo>
                    <a:pt x="2120" y="981"/>
                    <a:pt x="2120" y="981"/>
                    <a:pt x="2120" y="981"/>
                  </a:cubicBezTo>
                  <a:cubicBezTo>
                    <a:pt x="2188" y="918"/>
                    <a:pt x="2188" y="918"/>
                    <a:pt x="2188" y="918"/>
                  </a:cubicBezTo>
                  <a:cubicBezTo>
                    <a:pt x="2189" y="913"/>
                    <a:pt x="2189" y="904"/>
                    <a:pt x="2182" y="902"/>
                  </a:cubicBezTo>
                  <a:cubicBezTo>
                    <a:pt x="2177" y="904"/>
                    <a:pt x="2177" y="904"/>
                    <a:pt x="2177" y="904"/>
                  </a:cubicBezTo>
                  <a:cubicBezTo>
                    <a:pt x="2148" y="933"/>
                    <a:pt x="2118" y="974"/>
                    <a:pt x="2077" y="990"/>
                  </a:cubicBezTo>
                  <a:cubicBezTo>
                    <a:pt x="2066" y="988"/>
                    <a:pt x="2051" y="990"/>
                    <a:pt x="2044" y="984"/>
                  </a:cubicBezTo>
                  <a:cubicBezTo>
                    <a:pt x="2084" y="958"/>
                    <a:pt x="2114" y="916"/>
                    <a:pt x="2145" y="879"/>
                  </a:cubicBezTo>
                  <a:cubicBezTo>
                    <a:pt x="2146" y="877"/>
                    <a:pt x="2146" y="872"/>
                    <a:pt x="2145" y="868"/>
                  </a:cubicBezTo>
                  <a:cubicBezTo>
                    <a:pt x="2137" y="865"/>
                    <a:pt x="2132" y="875"/>
                    <a:pt x="2127" y="879"/>
                  </a:cubicBezTo>
                  <a:cubicBezTo>
                    <a:pt x="2091" y="918"/>
                    <a:pt x="2057" y="956"/>
                    <a:pt x="2016" y="986"/>
                  </a:cubicBezTo>
                  <a:cubicBezTo>
                    <a:pt x="1994" y="999"/>
                    <a:pt x="1973" y="984"/>
                    <a:pt x="1951" y="986"/>
                  </a:cubicBezTo>
                  <a:cubicBezTo>
                    <a:pt x="1946" y="981"/>
                    <a:pt x="1957" y="979"/>
                    <a:pt x="1960" y="976"/>
                  </a:cubicBezTo>
                  <a:cubicBezTo>
                    <a:pt x="2001" y="940"/>
                    <a:pt x="2039" y="906"/>
                    <a:pt x="2078" y="865"/>
                  </a:cubicBezTo>
                  <a:cubicBezTo>
                    <a:pt x="2082" y="852"/>
                    <a:pt x="2103" y="843"/>
                    <a:pt x="2094" y="829"/>
                  </a:cubicBezTo>
                  <a:cubicBezTo>
                    <a:pt x="2084" y="829"/>
                    <a:pt x="2077" y="841"/>
                    <a:pt x="2069" y="850"/>
                  </a:cubicBezTo>
                  <a:cubicBezTo>
                    <a:pt x="2021" y="897"/>
                    <a:pt x="1975" y="956"/>
                    <a:pt x="1912" y="986"/>
                  </a:cubicBezTo>
                  <a:cubicBezTo>
                    <a:pt x="1896" y="990"/>
                    <a:pt x="1872" y="992"/>
                    <a:pt x="1858" y="984"/>
                  </a:cubicBezTo>
                  <a:cubicBezTo>
                    <a:pt x="1906" y="938"/>
                    <a:pt x="1958" y="902"/>
                    <a:pt x="2010" y="856"/>
                  </a:cubicBezTo>
                  <a:cubicBezTo>
                    <a:pt x="2014" y="848"/>
                    <a:pt x="2025" y="841"/>
                    <a:pt x="2019" y="832"/>
                  </a:cubicBezTo>
                  <a:cubicBezTo>
                    <a:pt x="2005" y="825"/>
                    <a:pt x="2001" y="847"/>
                    <a:pt x="1991" y="852"/>
                  </a:cubicBezTo>
                  <a:cubicBezTo>
                    <a:pt x="1932" y="895"/>
                    <a:pt x="1878" y="952"/>
                    <a:pt x="1815" y="986"/>
                  </a:cubicBezTo>
                  <a:cubicBezTo>
                    <a:pt x="1797" y="988"/>
                    <a:pt x="1781" y="993"/>
                    <a:pt x="1767" y="983"/>
                  </a:cubicBezTo>
                  <a:cubicBezTo>
                    <a:pt x="1858" y="925"/>
                    <a:pt x="1944" y="854"/>
                    <a:pt x="2005" y="762"/>
                  </a:cubicBezTo>
                  <a:cubicBezTo>
                    <a:pt x="2005" y="759"/>
                    <a:pt x="2003" y="757"/>
                    <a:pt x="2000" y="753"/>
                  </a:cubicBezTo>
                  <a:cubicBezTo>
                    <a:pt x="1985" y="761"/>
                    <a:pt x="1978" y="780"/>
                    <a:pt x="1964" y="793"/>
                  </a:cubicBezTo>
                  <a:cubicBezTo>
                    <a:pt x="1917" y="856"/>
                    <a:pt x="1853" y="897"/>
                    <a:pt x="1794" y="947"/>
                  </a:cubicBezTo>
                  <a:cubicBezTo>
                    <a:pt x="1765" y="958"/>
                    <a:pt x="1742" y="984"/>
                    <a:pt x="1713" y="988"/>
                  </a:cubicBezTo>
                  <a:cubicBezTo>
                    <a:pt x="1702" y="986"/>
                    <a:pt x="1686" y="993"/>
                    <a:pt x="1681" y="983"/>
                  </a:cubicBezTo>
                  <a:cubicBezTo>
                    <a:pt x="1715" y="958"/>
                    <a:pt x="1754" y="931"/>
                    <a:pt x="1790" y="904"/>
                  </a:cubicBezTo>
                  <a:cubicBezTo>
                    <a:pt x="1795" y="900"/>
                    <a:pt x="1799" y="891"/>
                    <a:pt x="1795" y="884"/>
                  </a:cubicBezTo>
                  <a:cubicBezTo>
                    <a:pt x="1794" y="881"/>
                    <a:pt x="1788" y="881"/>
                    <a:pt x="1785" y="884"/>
                  </a:cubicBezTo>
                  <a:cubicBezTo>
                    <a:pt x="1744" y="929"/>
                    <a:pt x="1686" y="956"/>
                    <a:pt x="1638" y="984"/>
                  </a:cubicBezTo>
                  <a:cubicBezTo>
                    <a:pt x="1622" y="990"/>
                    <a:pt x="1602" y="988"/>
                    <a:pt x="1586" y="984"/>
                  </a:cubicBezTo>
                  <a:cubicBezTo>
                    <a:pt x="1590" y="979"/>
                    <a:pt x="1590" y="979"/>
                    <a:pt x="1590" y="979"/>
                  </a:cubicBezTo>
                  <a:cubicBezTo>
                    <a:pt x="1622" y="959"/>
                    <a:pt x="1656" y="942"/>
                    <a:pt x="1684" y="913"/>
                  </a:cubicBezTo>
                  <a:cubicBezTo>
                    <a:pt x="1688" y="909"/>
                    <a:pt x="1686" y="902"/>
                    <a:pt x="1686" y="899"/>
                  </a:cubicBezTo>
                  <a:cubicBezTo>
                    <a:pt x="1679" y="897"/>
                    <a:pt x="1679" y="897"/>
                    <a:pt x="1679" y="897"/>
                  </a:cubicBezTo>
                  <a:cubicBezTo>
                    <a:pt x="1643" y="925"/>
                    <a:pt x="1609" y="958"/>
                    <a:pt x="1564" y="968"/>
                  </a:cubicBezTo>
                  <a:cubicBezTo>
                    <a:pt x="1538" y="983"/>
                    <a:pt x="1498" y="997"/>
                    <a:pt x="1470" y="981"/>
                  </a:cubicBezTo>
                  <a:cubicBezTo>
                    <a:pt x="1511" y="952"/>
                    <a:pt x="1561" y="938"/>
                    <a:pt x="1600" y="904"/>
                  </a:cubicBezTo>
                  <a:cubicBezTo>
                    <a:pt x="1606" y="897"/>
                    <a:pt x="1613" y="890"/>
                    <a:pt x="1607" y="882"/>
                  </a:cubicBezTo>
                  <a:cubicBezTo>
                    <a:pt x="1600" y="882"/>
                    <a:pt x="1600" y="882"/>
                    <a:pt x="1600" y="882"/>
                  </a:cubicBezTo>
                  <a:cubicBezTo>
                    <a:pt x="1570" y="913"/>
                    <a:pt x="1531" y="927"/>
                    <a:pt x="1495" y="947"/>
                  </a:cubicBezTo>
                  <a:cubicBezTo>
                    <a:pt x="1473" y="963"/>
                    <a:pt x="1446" y="965"/>
                    <a:pt x="1425" y="981"/>
                  </a:cubicBezTo>
                  <a:cubicBezTo>
                    <a:pt x="1407" y="981"/>
                    <a:pt x="1393" y="997"/>
                    <a:pt x="1375" y="988"/>
                  </a:cubicBezTo>
                  <a:cubicBezTo>
                    <a:pt x="1308" y="988"/>
                    <a:pt x="1237" y="984"/>
                    <a:pt x="1172" y="986"/>
                  </a:cubicBezTo>
                  <a:cubicBezTo>
                    <a:pt x="1165" y="979"/>
                    <a:pt x="1178" y="974"/>
                    <a:pt x="1171" y="967"/>
                  </a:cubicBezTo>
                  <a:cubicBezTo>
                    <a:pt x="1129" y="949"/>
                    <a:pt x="1079" y="952"/>
                    <a:pt x="1043" y="925"/>
                  </a:cubicBezTo>
                  <a:cubicBezTo>
                    <a:pt x="999" y="920"/>
                    <a:pt x="968" y="886"/>
                    <a:pt x="932" y="861"/>
                  </a:cubicBezTo>
                  <a:cubicBezTo>
                    <a:pt x="877" y="820"/>
                    <a:pt x="816" y="771"/>
                    <a:pt x="768" y="723"/>
                  </a:cubicBezTo>
                  <a:cubicBezTo>
                    <a:pt x="730" y="676"/>
                    <a:pt x="675" y="650"/>
                    <a:pt x="628" y="616"/>
                  </a:cubicBezTo>
                  <a:cubicBezTo>
                    <a:pt x="572" y="592"/>
                    <a:pt x="519" y="564"/>
                    <a:pt x="458" y="557"/>
                  </a:cubicBezTo>
                  <a:cubicBezTo>
                    <a:pt x="420" y="549"/>
                    <a:pt x="381" y="548"/>
                    <a:pt x="343" y="539"/>
                  </a:cubicBezTo>
                  <a:cubicBezTo>
                    <a:pt x="295" y="542"/>
                    <a:pt x="241" y="537"/>
                    <a:pt x="204" y="573"/>
                  </a:cubicBezTo>
                  <a:cubicBezTo>
                    <a:pt x="188" y="573"/>
                    <a:pt x="173" y="558"/>
                    <a:pt x="166" y="548"/>
                  </a:cubicBezTo>
                  <a:cubicBezTo>
                    <a:pt x="168" y="542"/>
                    <a:pt x="168" y="542"/>
                    <a:pt x="168" y="542"/>
                  </a:cubicBezTo>
                  <a:cubicBezTo>
                    <a:pt x="238" y="517"/>
                    <a:pt x="238" y="517"/>
                    <a:pt x="238" y="517"/>
                  </a:cubicBezTo>
                  <a:cubicBezTo>
                    <a:pt x="306" y="519"/>
                    <a:pt x="376" y="497"/>
                    <a:pt x="445" y="510"/>
                  </a:cubicBezTo>
                  <a:cubicBezTo>
                    <a:pt x="526" y="515"/>
                    <a:pt x="598" y="560"/>
                    <a:pt x="667" y="601"/>
                  </a:cubicBezTo>
                  <a:cubicBezTo>
                    <a:pt x="714" y="637"/>
                    <a:pt x="762" y="662"/>
                    <a:pt x="802" y="707"/>
                  </a:cubicBezTo>
                  <a:cubicBezTo>
                    <a:pt x="880" y="784"/>
                    <a:pt x="956" y="857"/>
                    <a:pt x="1052" y="906"/>
                  </a:cubicBezTo>
                  <a:cubicBezTo>
                    <a:pt x="1094" y="929"/>
                    <a:pt x="1140" y="945"/>
                    <a:pt x="1188" y="958"/>
                  </a:cubicBezTo>
                  <a:cubicBezTo>
                    <a:pt x="1312" y="972"/>
                    <a:pt x="1430" y="940"/>
                    <a:pt x="1532" y="886"/>
                  </a:cubicBezTo>
                  <a:cubicBezTo>
                    <a:pt x="1538" y="882"/>
                    <a:pt x="1534" y="877"/>
                    <a:pt x="1532" y="873"/>
                  </a:cubicBezTo>
                  <a:cubicBezTo>
                    <a:pt x="1529" y="872"/>
                    <a:pt x="1529" y="872"/>
                    <a:pt x="1529" y="872"/>
                  </a:cubicBezTo>
                  <a:cubicBezTo>
                    <a:pt x="1437" y="922"/>
                    <a:pt x="1330" y="952"/>
                    <a:pt x="1224" y="943"/>
                  </a:cubicBezTo>
                  <a:cubicBezTo>
                    <a:pt x="1154" y="947"/>
                    <a:pt x="1099" y="907"/>
                    <a:pt x="1040" y="882"/>
                  </a:cubicBezTo>
                  <a:cubicBezTo>
                    <a:pt x="966" y="838"/>
                    <a:pt x="898" y="780"/>
                    <a:pt x="838" y="718"/>
                  </a:cubicBezTo>
                  <a:cubicBezTo>
                    <a:pt x="791" y="678"/>
                    <a:pt x="755" y="639"/>
                    <a:pt x="705" y="610"/>
                  </a:cubicBezTo>
                  <a:cubicBezTo>
                    <a:pt x="621" y="555"/>
                    <a:pt x="535" y="496"/>
                    <a:pt x="429" y="492"/>
                  </a:cubicBezTo>
                  <a:cubicBezTo>
                    <a:pt x="354" y="488"/>
                    <a:pt x="291" y="499"/>
                    <a:pt x="216" y="508"/>
                  </a:cubicBezTo>
                  <a:cubicBezTo>
                    <a:pt x="188" y="512"/>
                    <a:pt x="166" y="533"/>
                    <a:pt x="136" y="535"/>
                  </a:cubicBezTo>
                  <a:cubicBezTo>
                    <a:pt x="100" y="523"/>
                    <a:pt x="68" y="499"/>
                    <a:pt x="28" y="494"/>
                  </a:cubicBezTo>
                  <a:cubicBezTo>
                    <a:pt x="23" y="485"/>
                    <a:pt x="0" y="490"/>
                    <a:pt x="7" y="474"/>
                  </a:cubicBezTo>
                  <a:cubicBezTo>
                    <a:pt x="48" y="446"/>
                    <a:pt x="91" y="417"/>
                    <a:pt x="141" y="406"/>
                  </a:cubicBezTo>
                  <a:cubicBezTo>
                    <a:pt x="256" y="372"/>
                    <a:pt x="392" y="365"/>
                    <a:pt x="506" y="401"/>
                  </a:cubicBezTo>
                  <a:cubicBezTo>
                    <a:pt x="583" y="433"/>
                    <a:pt x="666" y="460"/>
                    <a:pt x="723" y="524"/>
                  </a:cubicBezTo>
                  <a:cubicBezTo>
                    <a:pt x="755" y="539"/>
                    <a:pt x="778" y="569"/>
                    <a:pt x="805" y="592"/>
                  </a:cubicBezTo>
                  <a:cubicBezTo>
                    <a:pt x="830" y="632"/>
                    <a:pt x="873" y="653"/>
                    <a:pt x="902" y="687"/>
                  </a:cubicBezTo>
                  <a:cubicBezTo>
                    <a:pt x="968" y="745"/>
                    <a:pt x="1045" y="809"/>
                    <a:pt x="1126" y="843"/>
                  </a:cubicBezTo>
                  <a:cubicBezTo>
                    <a:pt x="1199" y="872"/>
                    <a:pt x="1276" y="875"/>
                    <a:pt x="1357" y="868"/>
                  </a:cubicBezTo>
                  <a:cubicBezTo>
                    <a:pt x="1423" y="856"/>
                    <a:pt x="1423" y="856"/>
                    <a:pt x="1423" y="856"/>
                  </a:cubicBezTo>
                  <a:cubicBezTo>
                    <a:pt x="1457" y="850"/>
                    <a:pt x="1487" y="838"/>
                    <a:pt x="1516" y="820"/>
                  </a:cubicBezTo>
                  <a:cubicBezTo>
                    <a:pt x="1531" y="795"/>
                    <a:pt x="1547" y="768"/>
                    <a:pt x="1538" y="737"/>
                  </a:cubicBezTo>
                  <a:cubicBezTo>
                    <a:pt x="1529" y="714"/>
                    <a:pt x="1522" y="682"/>
                    <a:pt x="1493" y="671"/>
                  </a:cubicBezTo>
                  <a:cubicBezTo>
                    <a:pt x="1471" y="664"/>
                    <a:pt x="1450" y="653"/>
                    <a:pt x="1430" y="664"/>
                  </a:cubicBezTo>
                  <a:cubicBezTo>
                    <a:pt x="1411" y="655"/>
                    <a:pt x="1396" y="680"/>
                    <a:pt x="1382" y="685"/>
                  </a:cubicBezTo>
                  <a:cubicBezTo>
                    <a:pt x="1371" y="696"/>
                    <a:pt x="1380" y="719"/>
                    <a:pt x="1359" y="721"/>
                  </a:cubicBezTo>
                  <a:cubicBezTo>
                    <a:pt x="1344" y="718"/>
                    <a:pt x="1323" y="716"/>
                    <a:pt x="1323" y="696"/>
                  </a:cubicBezTo>
                  <a:cubicBezTo>
                    <a:pt x="1321" y="671"/>
                    <a:pt x="1339" y="650"/>
                    <a:pt x="1357" y="635"/>
                  </a:cubicBezTo>
                  <a:cubicBezTo>
                    <a:pt x="1376" y="621"/>
                    <a:pt x="1398" y="625"/>
                    <a:pt x="1419" y="619"/>
                  </a:cubicBezTo>
                  <a:cubicBezTo>
                    <a:pt x="1434" y="600"/>
                    <a:pt x="1407" y="585"/>
                    <a:pt x="1396" y="573"/>
                  </a:cubicBezTo>
                  <a:cubicBezTo>
                    <a:pt x="1375" y="560"/>
                    <a:pt x="1350" y="562"/>
                    <a:pt x="1326" y="562"/>
                  </a:cubicBezTo>
                  <a:cubicBezTo>
                    <a:pt x="1305" y="542"/>
                    <a:pt x="1278" y="530"/>
                    <a:pt x="1251" y="530"/>
                  </a:cubicBezTo>
                  <a:cubicBezTo>
                    <a:pt x="1230" y="539"/>
                    <a:pt x="1194" y="542"/>
                    <a:pt x="1190" y="573"/>
                  </a:cubicBezTo>
                  <a:cubicBezTo>
                    <a:pt x="1199" y="592"/>
                    <a:pt x="1244" y="600"/>
                    <a:pt x="1219" y="630"/>
                  </a:cubicBezTo>
                  <a:cubicBezTo>
                    <a:pt x="1199" y="637"/>
                    <a:pt x="1172" y="643"/>
                    <a:pt x="1153" y="630"/>
                  </a:cubicBezTo>
                  <a:cubicBezTo>
                    <a:pt x="1137" y="619"/>
                    <a:pt x="1156" y="587"/>
                    <a:pt x="1129" y="587"/>
                  </a:cubicBezTo>
                  <a:cubicBezTo>
                    <a:pt x="1120" y="580"/>
                    <a:pt x="1115" y="565"/>
                    <a:pt x="1120" y="555"/>
                  </a:cubicBezTo>
                  <a:cubicBezTo>
                    <a:pt x="1126" y="535"/>
                    <a:pt x="1154" y="551"/>
                    <a:pt x="1156" y="528"/>
                  </a:cubicBezTo>
                  <a:cubicBezTo>
                    <a:pt x="1163" y="521"/>
                    <a:pt x="1174" y="530"/>
                    <a:pt x="1181" y="524"/>
                  </a:cubicBezTo>
                  <a:cubicBezTo>
                    <a:pt x="1201" y="497"/>
                    <a:pt x="1230" y="483"/>
                    <a:pt x="1262" y="481"/>
                  </a:cubicBezTo>
                  <a:cubicBezTo>
                    <a:pt x="1319" y="481"/>
                    <a:pt x="1351" y="539"/>
                    <a:pt x="1396" y="567"/>
                  </a:cubicBezTo>
                  <a:cubicBezTo>
                    <a:pt x="1421" y="574"/>
                    <a:pt x="1453" y="596"/>
                    <a:pt x="1475" y="571"/>
                  </a:cubicBezTo>
                  <a:cubicBezTo>
                    <a:pt x="1493" y="551"/>
                    <a:pt x="1441" y="528"/>
                    <a:pt x="1479" y="512"/>
                  </a:cubicBezTo>
                  <a:cubicBezTo>
                    <a:pt x="1493" y="508"/>
                    <a:pt x="1511" y="510"/>
                    <a:pt x="1525" y="517"/>
                  </a:cubicBezTo>
                  <a:cubicBezTo>
                    <a:pt x="1541" y="530"/>
                    <a:pt x="1554" y="548"/>
                    <a:pt x="1547" y="569"/>
                  </a:cubicBezTo>
                  <a:cubicBezTo>
                    <a:pt x="1543" y="582"/>
                    <a:pt x="1527" y="589"/>
                    <a:pt x="1531" y="605"/>
                  </a:cubicBezTo>
                  <a:cubicBezTo>
                    <a:pt x="1532" y="608"/>
                    <a:pt x="1538" y="608"/>
                    <a:pt x="1543" y="607"/>
                  </a:cubicBezTo>
                  <a:cubicBezTo>
                    <a:pt x="1556" y="598"/>
                    <a:pt x="1559" y="578"/>
                    <a:pt x="1573" y="576"/>
                  </a:cubicBezTo>
                  <a:cubicBezTo>
                    <a:pt x="1584" y="587"/>
                    <a:pt x="1584" y="607"/>
                    <a:pt x="1582" y="619"/>
                  </a:cubicBezTo>
                  <a:cubicBezTo>
                    <a:pt x="1577" y="632"/>
                    <a:pt x="1548" y="641"/>
                    <a:pt x="1559" y="659"/>
                  </a:cubicBezTo>
                  <a:cubicBezTo>
                    <a:pt x="1586" y="668"/>
                    <a:pt x="1597" y="694"/>
                    <a:pt x="1606" y="718"/>
                  </a:cubicBezTo>
                  <a:cubicBezTo>
                    <a:pt x="1616" y="741"/>
                    <a:pt x="1586" y="752"/>
                    <a:pt x="1595" y="773"/>
                  </a:cubicBezTo>
                  <a:cubicBezTo>
                    <a:pt x="1668" y="834"/>
                    <a:pt x="1794" y="847"/>
                    <a:pt x="1876" y="798"/>
                  </a:cubicBezTo>
                  <a:cubicBezTo>
                    <a:pt x="1923" y="782"/>
                    <a:pt x="1948" y="739"/>
                    <a:pt x="1957" y="694"/>
                  </a:cubicBezTo>
                  <a:cubicBezTo>
                    <a:pt x="1962" y="650"/>
                    <a:pt x="1955" y="600"/>
                    <a:pt x="1912" y="578"/>
                  </a:cubicBezTo>
                  <a:cubicBezTo>
                    <a:pt x="1876" y="574"/>
                    <a:pt x="1837" y="596"/>
                    <a:pt x="1821" y="626"/>
                  </a:cubicBezTo>
                  <a:cubicBezTo>
                    <a:pt x="1817" y="635"/>
                    <a:pt x="1810" y="643"/>
                    <a:pt x="1813" y="653"/>
                  </a:cubicBezTo>
                  <a:cubicBezTo>
                    <a:pt x="1799" y="662"/>
                    <a:pt x="1776" y="668"/>
                    <a:pt x="1761" y="657"/>
                  </a:cubicBezTo>
                  <a:cubicBezTo>
                    <a:pt x="1735" y="639"/>
                    <a:pt x="1744" y="610"/>
                    <a:pt x="1745" y="583"/>
                  </a:cubicBezTo>
                  <a:cubicBezTo>
                    <a:pt x="1763" y="549"/>
                    <a:pt x="1790" y="517"/>
                    <a:pt x="1828" y="497"/>
                  </a:cubicBezTo>
                  <a:cubicBezTo>
                    <a:pt x="1853" y="485"/>
                    <a:pt x="1887" y="488"/>
                    <a:pt x="1914" y="499"/>
                  </a:cubicBezTo>
                  <a:cubicBezTo>
                    <a:pt x="1926" y="505"/>
                    <a:pt x="1939" y="528"/>
                    <a:pt x="1951" y="515"/>
                  </a:cubicBezTo>
                  <a:cubicBezTo>
                    <a:pt x="1949" y="494"/>
                    <a:pt x="1921" y="488"/>
                    <a:pt x="1906" y="478"/>
                  </a:cubicBezTo>
                  <a:cubicBezTo>
                    <a:pt x="1898" y="479"/>
                    <a:pt x="1892" y="474"/>
                    <a:pt x="1887" y="471"/>
                  </a:cubicBezTo>
                  <a:cubicBezTo>
                    <a:pt x="1887" y="449"/>
                    <a:pt x="1894" y="417"/>
                    <a:pt x="1876" y="395"/>
                  </a:cubicBezTo>
                  <a:cubicBezTo>
                    <a:pt x="1855" y="374"/>
                    <a:pt x="1826" y="349"/>
                    <a:pt x="1795" y="361"/>
                  </a:cubicBezTo>
                  <a:cubicBezTo>
                    <a:pt x="1772" y="369"/>
                    <a:pt x="1760" y="388"/>
                    <a:pt x="1747" y="406"/>
                  </a:cubicBezTo>
                  <a:cubicBezTo>
                    <a:pt x="1736" y="411"/>
                    <a:pt x="1727" y="403"/>
                    <a:pt x="1718" y="399"/>
                  </a:cubicBezTo>
                  <a:cubicBezTo>
                    <a:pt x="1708" y="390"/>
                    <a:pt x="1711" y="374"/>
                    <a:pt x="1718" y="365"/>
                  </a:cubicBezTo>
                  <a:cubicBezTo>
                    <a:pt x="1731" y="336"/>
                    <a:pt x="1761" y="322"/>
                    <a:pt x="1794" y="320"/>
                  </a:cubicBezTo>
                  <a:cubicBezTo>
                    <a:pt x="1808" y="324"/>
                    <a:pt x="1826" y="345"/>
                    <a:pt x="1838" y="327"/>
                  </a:cubicBezTo>
                  <a:cubicBezTo>
                    <a:pt x="1828" y="300"/>
                    <a:pt x="1799" y="277"/>
                    <a:pt x="1774" y="274"/>
                  </a:cubicBezTo>
                  <a:cubicBezTo>
                    <a:pt x="1767" y="263"/>
                    <a:pt x="1765" y="249"/>
                    <a:pt x="1761" y="238"/>
                  </a:cubicBezTo>
                  <a:cubicBezTo>
                    <a:pt x="1747" y="200"/>
                    <a:pt x="1709" y="184"/>
                    <a:pt x="1672" y="184"/>
                  </a:cubicBezTo>
                  <a:cubicBezTo>
                    <a:pt x="1640" y="191"/>
                    <a:pt x="1611" y="215"/>
                    <a:pt x="1597" y="249"/>
                  </a:cubicBezTo>
                  <a:cubicBezTo>
                    <a:pt x="1593" y="254"/>
                    <a:pt x="1581" y="259"/>
                    <a:pt x="1575" y="250"/>
                  </a:cubicBezTo>
                  <a:cubicBezTo>
                    <a:pt x="1561" y="234"/>
                    <a:pt x="1563" y="211"/>
                    <a:pt x="1572" y="195"/>
                  </a:cubicBezTo>
                  <a:cubicBezTo>
                    <a:pt x="1579" y="170"/>
                    <a:pt x="1636" y="209"/>
                    <a:pt x="1613" y="163"/>
                  </a:cubicBezTo>
                  <a:cubicBezTo>
                    <a:pt x="1598" y="148"/>
                    <a:pt x="1588" y="139"/>
                    <a:pt x="1572" y="130"/>
                  </a:cubicBezTo>
                  <a:cubicBezTo>
                    <a:pt x="1573" y="103"/>
                    <a:pt x="1552" y="84"/>
                    <a:pt x="1532" y="68"/>
                  </a:cubicBezTo>
                  <a:cubicBezTo>
                    <a:pt x="1502" y="44"/>
                    <a:pt x="1464" y="61"/>
                    <a:pt x="1430" y="62"/>
                  </a:cubicBezTo>
                  <a:cubicBezTo>
                    <a:pt x="1414" y="75"/>
                    <a:pt x="1391" y="87"/>
                    <a:pt x="1385" y="109"/>
                  </a:cubicBezTo>
                  <a:cubicBezTo>
                    <a:pt x="1382" y="127"/>
                    <a:pt x="1411" y="134"/>
                    <a:pt x="1398" y="154"/>
                  </a:cubicBezTo>
                  <a:cubicBezTo>
                    <a:pt x="1389" y="166"/>
                    <a:pt x="1376" y="175"/>
                    <a:pt x="1360" y="168"/>
                  </a:cubicBezTo>
                  <a:cubicBezTo>
                    <a:pt x="1337" y="148"/>
                    <a:pt x="1317" y="118"/>
                    <a:pt x="1330" y="84"/>
                  </a:cubicBezTo>
                  <a:cubicBezTo>
                    <a:pt x="1337" y="52"/>
                    <a:pt x="1364" y="41"/>
                    <a:pt x="1387" y="19"/>
                  </a:cubicBezTo>
                  <a:cubicBezTo>
                    <a:pt x="1416" y="7"/>
                    <a:pt x="1448" y="0"/>
                    <a:pt x="1482" y="3"/>
                  </a:cubicBezTo>
                  <a:lnTo>
                    <a:pt x="149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95" name="Freeform 54">
              <a:extLst>
                <a:ext uri="{FF2B5EF4-FFF2-40B4-BE49-F238E27FC236}">
                  <a16:creationId xmlns:a16="http://schemas.microsoft.com/office/drawing/2014/main" id="{FBC3FB5D-D8C9-43BC-AD6B-623E28401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8392" y="-5496679"/>
              <a:ext cx="523875" cy="177800"/>
            </a:xfrm>
            <a:custGeom>
              <a:avLst/>
              <a:gdLst>
                <a:gd name="T0" fmla="*/ 185 w 185"/>
                <a:gd name="T1" fmla="*/ 16 h 62"/>
                <a:gd name="T2" fmla="*/ 183 w 185"/>
                <a:gd name="T3" fmla="*/ 21 h 62"/>
                <a:gd name="T4" fmla="*/ 25 w 185"/>
                <a:gd name="T5" fmla="*/ 62 h 62"/>
                <a:gd name="T6" fmla="*/ 0 w 185"/>
                <a:gd name="T7" fmla="*/ 41 h 62"/>
                <a:gd name="T8" fmla="*/ 2 w 185"/>
                <a:gd name="T9" fmla="*/ 35 h 62"/>
                <a:gd name="T10" fmla="*/ 181 w 185"/>
                <a:gd name="T11" fmla="*/ 9 h 62"/>
                <a:gd name="T12" fmla="*/ 185 w 185"/>
                <a:gd name="T13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62">
                  <a:moveTo>
                    <a:pt x="185" y="16"/>
                  </a:moveTo>
                  <a:cubicBezTo>
                    <a:pt x="183" y="21"/>
                    <a:pt x="183" y="21"/>
                    <a:pt x="183" y="21"/>
                  </a:cubicBezTo>
                  <a:cubicBezTo>
                    <a:pt x="129" y="30"/>
                    <a:pt x="74" y="39"/>
                    <a:pt x="25" y="62"/>
                  </a:cubicBezTo>
                  <a:cubicBezTo>
                    <a:pt x="16" y="59"/>
                    <a:pt x="6" y="52"/>
                    <a:pt x="0" y="4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59" y="21"/>
                    <a:pt x="122" y="0"/>
                    <a:pt x="181" y="9"/>
                  </a:cubicBezTo>
                  <a:lnTo>
                    <a:pt x="18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96" name="Freeform 55">
              <a:extLst>
                <a:ext uri="{FF2B5EF4-FFF2-40B4-BE49-F238E27FC236}">
                  <a16:creationId xmlns:a16="http://schemas.microsoft.com/office/drawing/2014/main" id="{68D57869-883C-4EE8-8FC4-06EF228E3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8242" y="-5476042"/>
              <a:ext cx="293688" cy="207963"/>
            </a:xfrm>
            <a:custGeom>
              <a:avLst/>
              <a:gdLst>
                <a:gd name="T0" fmla="*/ 102 w 104"/>
                <a:gd name="T1" fmla="*/ 36 h 73"/>
                <a:gd name="T2" fmla="*/ 95 w 104"/>
                <a:gd name="T3" fmla="*/ 73 h 73"/>
                <a:gd name="T4" fmla="*/ 9 w 104"/>
                <a:gd name="T5" fmla="*/ 37 h 73"/>
                <a:gd name="T6" fmla="*/ 2 w 104"/>
                <a:gd name="T7" fmla="*/ 0 h 73"/>
                <a:gd name="T8" fmla="*/ 4 w 104"/>
                <a:gd name="T9" fmla="*/ 0 h 73"/>
                <a:gd name="T10" fmla="*/ 102 w 104"/>
                <a:gd name="T11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73">
                  <a:moveTo>
                    <a:pt x="102" y="36"/>
                  </a:moveTo>
                  <a:cubicBezTo>
                    <a:pt x="102" y="48"/>
                    <a:pt x="104" y="62"/>
                    <a:pt x="95" y="73"/>
                  </a:cubicBezTo>
                  <a:cubicBezTo>
                    <a:pt x="66" y="62"/>
                    <a:pt x="38" y="50"/>
                    <a:pt x="9" y="37"/>
                  </a:cubicBezTo>
                  <a:cubicBezTo>
                    <a:pt x="0" y="27"/>
                    <a:pt x="0" y="11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8" y="7"/>
                    <a:pt x="70" y="19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97" name="Freeform 56">
              <a:extLst>
                <a:ext uri="{FF2B5EF4-FFF2-40B4-BE49-F238E27FC236}">
                  <a16:creationId xmlns:a16="http://schemas.microsoft.com/office/drawing/2014/main" id="{7F6CFE22-14C7-47C0-9287-EAE34E3E2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092" y="-5455404"/>
              <a:ext cx="506413" cy="192088"/>
            </a:xfrm>
            <a:custGeom>
              <a:avLst/>
              <a:gdLst>
                <a:gd name="T0" fmla="*/ 179 w 179"/>
                <a:gd name="T1" fmla="*/ 27 h 68"/>
                <a:gd name="T2" fmla="*/ 140 w 179"/>
                <a:gd name="T3" fmla="*/ 38 h 68"/>
                <a:gd name="T4" fmla="*/ 27 w 179"/>
                <a:gd name="T5" fmla="*/ 68 h 68"/>
                <a:gd name="T6" fmla="*/ 0 w 179"/>
                <a:gd name="T7" fmla="*/ 43 h 68"/>
                <a:gd name="T8" fmla="*/ 113 w 179"/>
                <a:gd name="T9" fmla="*/ 7 h 68"/>
                <a:gd name="T10" fmla="*/ 165 w 179"/>
                <a:gd name="T11" fmla="*/ 4 h 68"/>
                <a:gd name="T12" fmla="*/ 179 w 179"/>
                <a:gd name="T13" fmla="*/ 2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68">
                  <a:moveTo>
                    <a:pt x="179" y="27"/>
                  </a:moveTo>
                  <a:cubicBezTo>
                    <a:pt x="170" y="41"/>
                    <a:pt x="152" y="30"/>
                    <a:pt x="140" y="38"/>
                  </a:cubicBezTo>
                  <a:cubicBezTo>
                    <a:pt x="100" y="43"/>
                    <a:pt x="65" y="61"/>
                    <a:pt x="27" y="68"/>
                  </a:cubicBezTo>
                  <a:cubicBezTo>
                    <a:pt x="16" y="64"/>
                    <a:pt x="6" y="52"/>
                    <a:pt x="0" y="43"/>
                  </a:cubicBezTo>
                  <a:cubicBezTo>
                    <a:pt x="34" y="21"/>
                    <a:pt x="75" y="20"/>
                    <a:pt x="113" y="7"/>
                  </a:cubicBezTo>
                  <a:cubicBezTo>
                    <a:pt x="129" y="4"/>
                    <a:pt x="147" y="0"/>
                    <a:pt x="165" y="4"/>
                  </a:cubicBezTo>
                  <a:lnTo>
                    <a:pt x="179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98" name="Freeform 57">
              <a:extLst>
                <a:ext uri="{FF2B5EF4-FFF2-40B4-BE49-F238E27FC236}">
                  <a16:creationId xmlns:a16="http://schemas.microsoft.com/office/drawing/2014/main" id="{ABBA1DD1-B90B-4F07-8889-B44103526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430" y="-5430004"/>
              <a:ext cx="266700" cy="122238"/>
            </a:xfrm>
            <a:custGeom>
              <a:avLst/>
              <a:gdLst>
                <a:gd name="T0" fmla="*/ 94 w 94"/>
                <a:gd name="T1" fmla="*/ 29 h 43"/>
                <a:gd name="T2" fmla="*/ 72 w 94"/>
                <a:gd name="T3" fmla="*/ 43 h 43"/>
                <a:gd name="T4" fmla="*/ 0 w 94"/>
                <a:gd name="T5" fmla="*/ 25 h 43"/>
                <a:gd name="T6" fmla="*/ 31 w 94"/>
                <a:gd name="T7" fmla="*/ 0 h 43"/>
                <a:gd name="T8" fmla="*/ 94 w 94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3">
                  <a:moveTo>
                    <a:pt x="94" y="29"/>
                  </a:moveTo>
                  <a:cubicBezTo>
                    <a:pt x="92" y="39"/>
                    <a:pt x="79" y="38"/>
                    <a:pt x="72" y="43"/>
                  </a:cubicBezTo>
                  <a:cubicBezTo>
                    <a:pt x="52" y="32"/>
                    <a:pt x="20" y="39"/>
                    <a:pt x="0" y="25"/>
                  </a:cubicBezTo>
                  <a:cubicBezTo>
                    <a:pt x="9" y="18"/>
                    <a:pt x="22" y="12"/>
                    <a:pt x="31" y="0"/>
                  </a:cubicBezTo>
                  <a:cubicBezTo>
                    <a:pt x="54" y="5"/>
                    <a:pt x="74" y="20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99" name="Freeform 58">
              <a:extLst>
                <a:ext uri="{FF2B5EF4-FFF2-40B4-BE49-F238E27FC236}">
                  <a16:creationId xmlns:a16="http://schemas.microsoft.com/office/drawing/2014/main" id="{0D1FC67C-2708-471C-A97A-D3FC04E13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0755" y="-5487154"/>
              <a:ext cx="1858963" cy="992188"/>
            </a:xfrm>
            <a:custGeom>
              <a:avLst/>
              <a:gdLst>
                <a:gd name="T0" fmla="*/ 351 w 657"/>
                <a:gd name="T1" fmla="*/ 108 h 349"/>
                <a:gd name="T2" fmla="*/ 423 w 657"/>
                <a:gd name="T3" fmla="*/ 151 h 349"/>
                <a:gd name="T4" fmla="*/ 657 w 657"/>
                <a:gd name="T5" fmla="*/ 342 h 349"/>
                <a:gd name="T6" fmla="*/ 632 w 657"/>
                <a:gd name="T7" fmla="*/ 349 h 349"/>
                <a:gd name="T8" fmla="*/ 487 w 657"/>
                <a:gd name="T9" fmla="*/ 247 h 349"/>
                <a:gd name="T10" fmla="*/ 70 w 657"/>
                <a:gd name="T11" fmla="*/ 63 h 349"/>
                <a:gd name="T12" fmla="*/ 0 w 657"/>
                <a:gd name="T13" fmla="*/ 36 h 349"/>
                <a:gd name="T14" fmla="*/ 0 w 657"/>
                <a:gd name="T15" fmla="*/ 31 h 349"/>
                <a:gd name="T16" fmla="*/ 351 w 657"/>
                <a:gd name="T17" fmla="*/ 10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7" h="349">
                  <a:moveTo>
                    <a:pt x="351" y="108"/>
                  </a:moveTo>
                  <a:cubicBezTo>
                    <a:pt x="374" y="120"/>
                    <a:pt x="397" y="138"/>
                    <a:pt x="423" y="151"/>
                  </a:cubicBezTo>
                  <a:cubicBezTo>
                    <a:pt x="498" y="219"/>
                    <a:pt x="573" y="283"/>
                    <a:pt x="657" y="342"/>
                  </a:cubicBezTo>
                  <a:cubicBezTo>
                    <a:pt x="653" y="349"/>
                    <a:pt x="641" y="349"/>
                    <a:pt x="632" y="349"/>
                  </a:cubicBezTo>
                  <a:cubicBezTo>
                    <a:pt x="580" y="324"/>
                    <a:pt x="528" y="289"/>
                    <a:pt x="487" y="247"/>
                  </a:cubicBezTo>
                  <a:cubicBezTo>
                    <a:pt x="360" y="158"/>
                    <a:pt x="233" y="65"/>
                    <a:pt x="70" y="63"/>
                  </a:cubicBezTo>
                  <a:cubicBezTo>
                    <a:pt x="43" y="65"/>
                    <a:pt x="14" y="61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31" y="0"/>
                    <a:pt x="240" y="66"/>
                    <a:pt x="351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00" name="Freeform 59">
              <a:extLst>
                <a:ext uri="{FF2B5EF4-FFF2-40B4-BE49-F238E27FC236}">
                  <a16:creationId xmlns:a16="http://schemas.microsoft.com/office/drawing/2014/main" id="{9962A0F2-A984-4D76-A343-3BD29303D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630" y="-5415717"/>
              <a:ext cx="817563" cy="223838"/>
            </a:xfrm>
            <a:custGeom>
              <a:avLst/>
              <a:gdLst>
                <a:gd name="T0" fmla="*/ 289 w 289"/>
                <a:gd name="T1" fmla="*/ 9 h 79"/>
                <a:gd name="T2" fmla="*/ 244 w 289"/>
                <a:gd name="T3" fmla="*/ 45 h 79"/>
                <a:gd name="T4" fmla="*/ 122 w 289"/>
                <a:gd name="T5" fmla="*/ 56 h 79"/>
                <a:gd name="T6" fmla="*/ 32 w 289"/>
                <a:gd name="T7" fmla="*/ 79 h 79"/>
                <a:gd name="T8" fmla="*/ 0 w 289"/>
                <a:gd name="T9" fmla="*/ 50 h 79"/>
                <a:gd name="T10" fmla="*/ 144 w 289"/>
                <a:gd name="T11" fmla="*/ 11 h 79"/>
                <a:gd name="T12" fmla="*/ 169 w 289"/>
                <a:gd name="T13" fmla="*/ 27 h 79"/>
                <a:gd name="T14" fmla="*/ 249 w 289"/>
                <a:gd name="T15" fmla="*/ 6 h 79"/>
                <a:gd name="T16" fmla="*/ 289 w 289"/>
                <a:gd name="T1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79">
                  <a:moveTo>
                    <a:pt x="289" y="9"/>
                  </a:moveTo>
                  <a:cubicBezTo>
                    <a:pt x="271" y="16"/>
                    <a:pt x="262" y="38"/>
                    <a:pt x="244" y="45"/>
                  </a:cubicBezTo>
                  <a:cubicBezTo>
                    <a:pt x="204" y="40"/>
                    <a:pt x="161" y="45"/>
                    <a:pt x="122" y="56"/>
                  </a:cubicBezTo>
                  <a:cubicBezTo>
                    <a:pt x="90" y="58"/>
                    <a:pt x="65" y="75"/>
                    <a:pt x="32" y="79"/>
                  </a:cubicBezTo>
                  <a:cubicBezTo>
                    <a:pt x="18" y="72"/>
                    <a:pt x="9" y="63"/>
                    <a:pt x="0" y="50"/>
                  </a:cubicBezTo>
                  <a:cubicBezTo>
                    <a:pt x="43" y="27"/>
                    <a:pt x="93" y="15"/>
                    <a:pt x="144" y="11"/>
                  </a:cubicBezTo>
                  <a:cubicBezTo>
                    <a:pt x="154" y="9"/>
                    <a:pt x="158" y="25"/>
                    <a:pt x="169" y="27"/>
                  </a:cubicBezTo>
                  <a:cubicBezTo>
                    <a:pt x="197" y="34"/>
                    <a:pt x="229" y="27"/>
                    <a:pt x="249" y="6"/>
                  </a:cubicBezTo>
                  <a:cubicBezTo>
                    <a:pt x="263" y="4"/>
                    <a:pt x="278" y="0"/>
                    <a:pt x="28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01" name="Freeform 60">
              <a:extLst>
                <a:ext uri="{FF2B5EF4-FFF2-40B4-BE49-F238E27FC236}">
                  <a16:creationId xmlns:a16="http://schemas.microsoft.com/office/drawing/2014/main" id="{764DCDC0-7F8D-4F6C-8DBD-B73DC0C55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592" y="-5396667"/>
              <a:ext cx="314325" cy="307975"/>
            </a:xfrm>
            <a:custGeom>
              <a:avLst/>
              <a:gdLst>
                <a:gd name="T0" fmla="*/ 93 w 111"/>
                <a:gd name="T1" fmla="*/ 58 h 108"/>
                <a:gd name="T2" fmla="*/ 102 w 111"/>
                <a:gd name="T3" fmla="*/ 85 h 108"/>
                <a:gd name="T4" fmla="*/ 38 w 111"/>
                <a:gd name="T5" fmla="*/ 54 h 108"/>
                <a:gd name="T6" fmla="*/ 4 w 111"/>
                <a:gd name="T7" fmla="*/ 13 h 108"/>
                <a:gd name="T8" fmla="*/ 5 w 111"/>
                <a:gd name="T9" fmla="*/ 0 h 108"/>
                <a:gd name="T10" fmla="*/ 93 w 111"/>
                <a:gd name="T11" fmla="*/ 5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08">
                  <a:moveTo>
                    <a:pt x="93" y="58"/>
                  </a:moveTo>
                  <a:cubicBezTo>
                    <a:pt x="102" y="65"/>
                    <a:pt x="111" y="74"/>
                    <a:pt x="102" y="85"/>
                  </a:cubicBezTo>
                  <a:cubicBezTo>
                    <a:pt x="74" y="108"/>
                    <a:pt x="59" y="63"/>
                    <a:pt x="38" y="54"/>
                  </a:cubicBezTo>
                  <a:cubicBezTo>
                    <a:pt x="29" y="38"/>
                    <a:pt x="22" y="20"/>
                    <a:pt x="4" y="13"/>
                  </a:cubicBezTo>
                  <a:cubicBezTo>
                    <a:pt x="2" y="9"/>
                    <a:pt x="0" y="2"/>
                    <a:pt x="5" y="0"/>
                  </a:cubicBezTo>
                  <a:cubicBezTo>
                    <a:pt x="36" y="17"/>
                    <a:pt x="65" y="38"/>
                    <a:pt x="9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02" name="Freeform 61">
              <a:extLst>
                <a:ext uri="{FF2B5EF4-FFF2-40B4-BE49-F238E27FC236}">
                  <a16:creationId xmlns:a16="http://schemas.microsoft.com/office/drawing/2014/main" id="{9D7E5CC3-4241-43EE-9ADB-FAAFA4C87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-876545" y="-5390317"/>
              <a:ext cx="2101850" cy="963613"/>
            </a:xfrm>
            <a:custGeom>
              <a:avLst/>
              <a:gdLst>
                <a:gd name="T0" fmla="*/ 405 w 743"/>
                <a:gd name="T1" fmla="*/ 77 h 339"/>
                <a:gd name="T2" fmla="*/ 498 w 743"/>
                <a:gd name="T3" fmla="*/ 142 h 339"/>
                <a:gd name="T4" fmla="*/ 743 w 743"/>
                <a:gd name="T5" fmla="*/ 317 h 339"/>
                <a:gd name="T6" fmla="*/ 528 w 743"/>
                <a:gd name="T7" fmla="*/ 233 h 339"/>
                <a:gd name="T8" fmla="*/ 314 w 743"/>
                <a:gd name="T9" fmla="*/ 90 h 339"/>
                <a:gd name="T10" fmla="*/ 255 w 743"/>
                <a:gd name="T11" fmla="*/ 72 h 339"/>
                <a:gd name="T12" fmla="*/ 41 w 743"/>
                <a:gd name="T13" fmla="*/ 84 h 339"/>
                <a:gd name="T14" fmla="*/ 4 w 743"/>
                <a:gd name="T15" fmla="*/ 61 h 339"/>
                <a:gd name="T16" fmla="*/ 33 w 743"/>
                <a:gd name="T17" fmla="*/ 36 h 339"/>
                <a:gd name="T18" fmla="*/ 265 w 743"/>
                <a:gd name="T19" fmla="*/ 27 h 339"/>
                <a:gd name="T20" fmla="*/ 405 w 743"/>
                <a:gd name="T21" fmla="*/ 7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3" h="339">
                  <a:moveTo>
                    <a:pt x="405" y="77"/>
                  </a:moveTo>
                  <a:cubicBezTo>
                    <a:pt x="439" y="97"/>
                    <a:pt x="464" y="129"/>
                    <a:pt x="498" y="142"/>
                  </a:cubicBezTo>
                  <a:cubicBezTo>
                    <a:pt x="584" y="199"/>
                    <a:pt x="645" y="285"/>
                    <a:pt x="743" y="317"/>
                  </a:cubicBezTo>
                  <a:cubicBezTo>
                    <a:pt x="657" y="339"/>
                    <a:pt x="598" y="267"/>
                    <a:pt x="528" y="233"/>
                  </a:cubicBezTo>
                  <a:cubicBezTo>
                    <a:pt x="462" y="179"/>
                    <a:pt x="396" y="115"/>
                    <a:pt x="314" y="90"/>
                  </a:cubicBezTo>
                  <a:cubicBezTo>
                    <a:pt x="297" y="74"/>
                    <a:pt x="274" y="81"/>
                    <a:pt x="255" y="72"/>
                  </a:cubicBezTo>
                  <a:cubicBezTo>
                    <a:pt x="187" y="63"/>
                    <a:pt x="106" y="54"/>
                    <a:pt x="41" y="84"/>
                  </a:cubicBezTo>
                  <a:cubicBezTo>
                    <a:pt x="25" y="84"/>
                    <a:pt x="16" y="68"/>
                    <a:pt x="4" y="61"/>
                  </a:cubicBezTo>
                  <a:cubicBezTo>
                    <a:pt x="0" y="45"/>
                    <a:pt x="20" y="41"/>
                    <a:pt x="33" y="36"/>
                  </a:cubicBezTo>
                  <a:cubicBezTo>
                    <a:pt x="104" y="18"/>
                    <a:pt x="190" y="0"/>
                    <a:pt x="265" y="27"/>
                  </a:cubicBezTo>
                  <a:cubicBezTo>
                    <a:pt x="315" y="38"/>
                    <a:pt x="360" y="56"/>
                    <a:pt x="405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03" name="Freeform 62">
              <a:extLst>
                <a:ext uri="{FF2B5EF4-FFF2-40B4-BE49-F238E27FC236}">
                  <a16:creationId xmlns:a16="http://schemas.microsoft.com/office/drawing/2014/main" id="{F0669B3D-1771-497E-A3AE-E9A6FD7EA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442" y="-5345867"/>
              <a:ext cx="673100" cy="217488"/>
            </a:xfrm>
            <a:custGeom>
              <a:avLst/>
              <a:gdLst>
                <a:gd name="T0" fmla="*/ 236 w 238"/>
                <a:gd name="T1" fmla="*/ 27 h 76"/>
                <a:gd name="T2" fmla="*/ 170 w 238"/>
                <a:gd name="T3" fmla="*/ 49 h 76"/>
                <a:gd name="T4" fmla="*/ 50 w 238"/>
                <a:gd name="T5" fmla="*/ 70 h 76"/>
                <a:gd name="T6" fmla="*/ 10 w 238"/>
                <a:gd name="T7" fmla="*/ 61 h 76"/>
                <a:gd name="T8" fmla="*/ 1 w 238"/>
                <a:gd name="T9" fmla="*/ 43 h 76"/>
                <a:gd name="T10" fmla="*/ 202 w 238"/>
                <a:gd name="T11" fmla="*/ 18 h 76"/>
                <a:gd name="T12" fmla="*/ 236 w 238"/>
                <a:gd name="T13" fmla="*/ 2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" h="76">
                  <a:moveTo>
                    <a:pt x="236" y="27"/>
                  </a:moveTo>
                  <a:cubicBezTo>
                    <a:pt x="238" y="74"/>
                    <a:pt x="195" y="38"/>
                    <a:pt x="170" y="49"/>
                  </a:cubicBezTo>
                  <a:cubicBezTo>
                    <a:pt x="125" y="47"/>
                    <a:pt x="89" y="59"/>
                    <a:pt x="50" y="70"/>
                  </a:cubicBezTo>
                  <a:cubicBezTo>
                    <a:pt x="35" y="76"/>
                    <a:pt x="19" y="74"/>
                    <a:pt x="10" y="61"/>
                  </a:cubicBezTo>
                  <a:cubicBezTo>
                    <a:pt x="5" y="56"/>
                    <a:pt x="0" y="52"/>
                    <a:pt x="1" y="43"/>
                  </a:cubicBezTo>
                  <a:cubicBezTo>
                    <a:pt x="64" y="20"/>
                    <a:pt x="134" y="0"/>
                    <a:pt x="202" y="18"/>
                  </a:cubicBezTo>
                  <a:cubicBezTo>
                    <a:pt x="213" y="25"/>
                    <a:pt x="227" y="20"/>
                    <a:pt x="23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04" name="Freeform 63">
              <a:extLst>
                <a:ext uri="{FF2B5EF4-FFF2-40B4-BE49-F238E27FC236}">
                  <a16:creationId xmlns:a16="http://schemas.microsoft.com/office/drawing/2014/main" id="{8B057132-7031-4216-A51F-D1D4DC280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692" y="-5293479"/>
              <a:ext cx="282575" cy="152400"/>
            </a:xfrm>
            <a:custGeom>
              <a:avLst/>
              <a:gdLst>
                <a:gd name="T0" fmla="*/ 95 w 100"/>
                <a:gd name="T1" fmla="*/ 38 h 54"/>
                <a:gd name="T2" fmla="*/ 84 w 100"/>
                <a:gd name="T3" fmla="*/ 54 h 54"/>
                <a:gd name="T4" fmla="*/ 18 w 100"/>
                <a:gd name="T5" fmla="*/ 32 h 54"/>
                <a:gd name="T6" fmla="*/ 6 w 100"/>
                <a:gd name="T7" fmla="*/ 0 h 54"/>
                <a:gd name="T8" fmla="*/ 95 w 100"/>
                <a:gd name="T9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4">
                  <a:moveTo>
                    <a:pt x="95" y="38"/>
                  </a:moveTo>
                  <a:cubicBezTo>
                    <a:pt x="100" y="47"/>
                    <a:pt x="88" y="49"/>
                    <a:pt x="84" y="54"/>
                  </a:cubicBezTo>
                  <a:cubicBezTo>
                    <a:pt x="63" y="43"/>
                    <a:pt x="39" y="40"/>
                    <a:pt x="18" y="32"/>
                  </a:cubicBezTo>
                  <a:cubicBezTo>
                    <a:pt x="13" y="24"/>
                    <a:pt x="0" y="13"/>
                    <a:pt x="6" y="0"/>
                  </a:cubicBezTo>
                  <a:cubicBezTo>
                    <a:pt x="38" y="7"/>
                    <a:pt x="66" y="20"/>
                    <a:pt x="9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05" name="Freeform 64">
              <a:extLst>
                <a:ext uri="{FF2B5EF4-FFF2-40B4-BE49-F238E27FC236}">
                  <a16:creationId xmlns:a16="http://schemas.microsoft.com/office/drawing/2014/main" id="{32A2BF01-FB80-48A4-B306-9686F6E4D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092" y="-5282367"/>
              <a:ext cx="1676400" cy="1089025"/>
            </a:xfrm>
            <a:custGeom>
              <a:avLst/>
              <a:gdLst>
                <a:gd name="T0" fmla="*/ 200 w 592"/>
                <a:gd name="T1" fmla="*/ 23 h 383"/>
                <a:gd name="T2" fmla="*/ 277 w 592"/>
                <a:gd name="T3" fmla="*/ 52 h 383"/>
                <a:gd name="T4" fmla="*/ 465 w 592"/>
                <a:gd name="T5" fmla="*/ 181 h 383"/>
                <a:gd name="T6" fmla="*/ 575 w 592"/>
                <a:gd name="T7" fmla="*/ 345 h 383"/>
                <a:gd name="T8" fmla="*/ 578 w 592"/>
                <a:gd name="T9" fmla="*/ 383 h 383"/>
                <a:gd name="T10" fmla="*/ 557 w 592"/>
                <a:gd name="T11" fmla="*/ 347 h 383"/>
                <a:gd name="T12" fmla="*/ 431 w 592"/>
                <a:gd name="T13" fmla="*/ 186 h 383"/>
                <a:gd name="T14" fmla="*/ 284 w 592"/>
                <a:gd name="T15" fmla="*/ 82 h 383"/>
                <a:gd name="T16" fmla="*/ 249 w 592"/>
                <a:gd name="T17" fmla="*/ 66 h 383"/>
                <a:gd name="T18" fmla="*/ 68 w 592"/>
                <a:gd name="T19" fmla="*/ 46 h 383"/>
                <a:gd name="T20" fmla="*/ 21 w 592"/>
                <a:gd name="T21" fmla="*/ 57 h 383"/>
                <a:gd name="T22" fmla="*/ 0 w 592"/>
                <a:gd name="T23" fmla="*/ 32 h 383"/>
                <a:gd name="T24" fmla="*/ 62 w 592"/>
                <a:gd name="T25" fmla="*/ 7 h 383"/>
                <a:gd name="T26" fmla="*/ 157 w 592"/>
                <a:gd name="T27" fmla="*/ 14 h 383"/>
                <a:gd name="T28" fmla="*/ 200 w 592"/>
                <a:gd name="T29" fmla="*/ 2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2" h="383">
                  <a:moveTo>
                    <a:pt x="200" y="23"/>
                  </a:moveTo>
                  <a:cubicBezTo>
                    <a:pt x="224" y="37"/>
                    <a:pt x="256" y="32"/>
                    <a:pt x="277" y="52"/>
                  </a:cubicBezTo>
                  <a:cubicBezTo>
                    <a:pt x="351" y="73"/>
                    <a:pt x="413" y="118"/>
                    <a:pt x="465" y="181"/>
                  </a:cubicBezTo>
                  <a:cubicBezTo>
                    <a:pt x="507" y="231"/>
                    <a:pt x="546" y="288"/>
                    <a:pt x="575" y="345"/>
                  </a:cubicBezTo>
                  <a:cubicBezTo>
                    <a:pt x="576" y="358"/>
                    <a:pt x="592" y="371"/>
                    <a:pt x="578" y="383"/>
                  </a:cubicBezTo>
                  <a:cubicBezTo>
                    <a:pt x="560" y="381"/>
                    <a:pt x="564" y="360"/>
                    <a:pt x="557" y="347"/>
                  </a:cubicBezTo>
                  <a:cubicBezTo>
                    <a:pt x="515" y="294"/>
                    <a:pt x="489" y="227"/>
                    <a:pt x="431" y="186"/>
                  </a:cubicBezTo>
                  <a:cubicBezTo>
                    <a:pt x="394" y="134"/>
                    <a:pt x="333" y="120"/>
                    <a:pt x="284" y="82"/>
                  </a:cubicBezTo>
                  <a:cubicBezTo>
                    <a:pt x="274" y="82"/>
                    <a:pt x="261" y="71"/>
                    <a:pt x="249" y="66"/>
                  </a:cubicBezTo>
                  <a:cubicBezTo>
                    <a:pt x="193" y="48"/>
                    <a:pt x="129" y="52"/>
                    <a:pt x="68" y="46"/>
                  </a:cubicBezTo>
                  <a:cubicBezTo>
                    <a:pt x="53" y="54"/>
                    <a:pt x="37" y="61"/>
                    <a:pt x="21" y="57"/>
                  </a:cubicBezTo>
                  <a:cubicBezTo>
                    <a:pt x="14" y="46"/>
                    <a:pt x="3" y="45"/>
                    <a:pt x="0" y="32"/>
                  </a:cubicBezTo>
                  <a:cubicBezTo>
                    <a:pt x="19" y="21"/>
                    <a:pt x="45" y="20"/>
                    <a:pt x="62" y="7"/>
                  </a:cubicBezTo>
                  <a:cubicBezTo>
                    <a:pt x="93" y="9"/>
                    <a:pt x="129" y="0"/>
                    <a:pt x="157" y="14"/>
                  </a:cubicBezTo>
                  <a:lnTo>
                    <a:pt x="20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06" name="Freeform 65">
              <a:extLst>
                <a:ext uri="{FF2B5EF4-FFF2-40B4-BE49-F238E27FC236}">
                  <a16:creationId xmlns:a16="http://schemas.microsoft.com/office/drawing/2014/main" id="{9DE5BBC8-ABBF-4E3F-AFA4-145F3F8B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2017" y="-5274429"/>
              <a:ext cx="279400" cy="119063"/>
            </a:xfrm>
            <a:custGeom>
              <a:avLst/>
              <a:gdLst>
                <a:gd name="T0" fmla="*/ 99 w 99"/>
                <a:gd name="T1" fmla="*/ 38 h 42"/>
                <a:gd name="T2" fmla="*/ 99 w 99"/>
                <a:gd name="T3" fmla="*/ 42 h 42"/>
                <a:gd name="T4" fmla="*/ 0 w 99"/>
                <a:gd name="T5" fmla="*/ 15 h 42"/>
                <a:gd name="T6" fmla="*/ 58 w 99"/>
                <a:gd name="T7" fmla="*/ 8 h 42"/>
                <a:gd name="T8" fmla="*/ 99 w 99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42">
                  <a:moveTo>
                    <a:pt x="99" y="38"/>
                  </a:moveTo>
                  <a:cubicBezTo>
                    <a:pt x="99" y="42"/>
                    <a:pt x="99" y="42"/>
                    <a:pt x="99" y="42"/>
                  </a:cubicBezTo>
                  <a:cubicBezTo>
                    <a:pt x="67" y="34"/>
                    <a:pt x="34" y="18"/>
                    <a:pt x="0" y="15"/>
                  </a:cubicBezTo>
                  <a:cubicBezTo>
                    <a:pt x="17" y="0"/>
                    <a:pt x="38" y="6"/>
                    <a:pt x="58" y="8"/>
                  </a:cubicBezTo>
                  <a:cubicBezTo>
                    <a:pt x="76" y="9"/>
                    <a:pt x="92" y="22"/>
                    <a:pt x="9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07" name="Freeform 66">
              <a:extLst>
                <a:ext uri="{FF2B5EF4-FFF2-40B4-BE49-F238E27FC236}">
                  <a16:creationId xmlns:a16="http://schemas.microsoft.com/office/drawing/2014/main" id="{24B9B9B2-4F28-4DCA-8D6C-79309CAC1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205" y="-5256967"/>
              <a:ext cx="22225" cy="25400"/>
            </a:xfrm>
            <a:custGeom>
              <a:avLst/>
              <a:gdLst>
                <a:gd name="T0" fmla="*/ 8 w 8"/>
                <a:gd name="T1" fmla="*/ 9 h 9"/>
                <a:gd name="T2" fmla="*/ 4 w 8"/>
                <a:gd name="T3" fmla="*/ 0 h 9"/>
                <a:gd name="T4" fmla="*/ 8 w 8"/>
                <a:gd name="T5" fmla="*/ 0 h 9"/>
                <a:gd name="T6" fmla="*/ 8 w 8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4" y="7"/>
                    <a:pt x="0" y="5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08" name="Freeform 67">
              <a:extLst>
                <a:ext uri="{FF2B5EF4-FFF2-40B4-BE49-F238E27FC236}">
                  <a16:creationId xmlns:a16="http://schemas.microsoft.com/office/drawing/2014/main" id="{53CD5186-3BDD-41BA-9411-5FA31EFD0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2842" y="-5282367"/>
              <a:ext cx="1495425" cy="855663"/>
            </a:xfrm>
            <a:custGeom>
              <a:avLst/>
              <a:gdLst>
                <a:gd name="T0" fmla="*/ 489 w 528"/>
                <a:gd name="T1" fmla="*/ 252 h 301"/>
                <a:gd name="T2" fmla="*/ 525 w 528"/>
                <a:gd name="T3" fmla="*/ 285 h 301"/>
                <a:gd name="T4" fmla="*/ 478 w 528"/>
                <a:gd name="T5" fmla="*/ 279 h 301"/>
                <a:gd name="T6" fmla="*/ 292 w 528"/>
                <a:gd name="T7" fmla="*/ 152 h 301"/>
                <a:gd name="T8" fmla="*/ 141 w 528"/>
                <a:gd name="T9" fmla="*/ 73 h 301"/>
                <a:gd name="T10" fmla="*/ 66 w 528"/>
                <a:gd name="T11" fmla="*/ 55 h 301"/>
                <a:gd name="T12" fmla="*/ 18 w 528"/>
                <a:gd name="T13" fmla="*/ 45 h 301"/>
                <a:gd name="T14" fmla="*/ 0 w 528"/>
                <a:gd name="T15" fmla="*/ 20 h 301"/>
                <a:gd name="T16" fmla="*/ 81 w 528"/>
                <a:gd name="T17" fmla="*/ 18 h 301"/>
                <a:gd name="T18" fmla="*/ 419 w 528"/>
                <a:gd name="T19" fmla="*/ 197 h 301"/>
                <a:gd name="T20" fmla="*/ 489 w 528"/>
                <a:gd name="T21" fmla="*/ 252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8" h="301">
                  <a:moveTo>
                    <a:pt x="489" y="252"/>
                  </a:moveTo>
                  <a:cubicBezTo>
                    <a:pt x="498" y="268"/>
                    <a:pt x="528" y="265"/>
                    <a:pt x="525" y="285"/>
                  </a:cubicBezTo>
                  <a:cubicBezTo>
                    <a:pt x="508" y="286"/>
                    <a:pt x="487" y="301"/>
                    <a:pt x="478" y="279"/>
                  </a:cubicBezTo>
                  <a:cubicBezTo>
                    <a:pt x="410" y="247"/>
                    <a:pt x="362" y="184"/>
                    <a:pt x="292" y="152"/>
                  </a:cubicBezTo>
                  <a:cubicBezTo>
                    <a:pt x="243" y="125"/>
                    <a:pt x="192" y="98"/>
                    <a:pt x="141" y="73"/>
                  </a:cubicBezTo>
                  <a:cubicBezTo>
                    <a:pt x="116" y="70"/>
                    <a:pt x="93" y="57"/>
                    <a:pt x="66" y="55"/>
                  </a:cubicBezTo>
                  <a:cubicBezTo>
                    <a:pt x="52" y="48"/>
                    <a:pt x="32" y="54"/>
                    <a:pt x="18" y="4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3" y="0"/>
                    <a:pt x="54" y="16"/>
                    <a:pt x="81" y="18"/>
                  </a:cubicBezTo>
                  <a:cubicBezTo>
                    <a:pt x="208" y="43"/>
                    <a:pt x="313" y="120"/>
                    <a:pt x="419" y="197"/>
                  </a:cubicBezTo>
                  <a:cubicBezTo>
                    <a:pt x="439" y="218"/>
                    <a:pt x="467" y="233"/>
                    <a:pt x="489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09" name="Freeform 68">
              <a:extLst>
                <a:ext uri="{FF2B5EF4-FFF2-40B4-BE49-F238E27FC236}">
                  <a16:creationId xmlns:a16="http://schemas.microsoft.com/office/drawing/2014/main" id="{762D3440-1CD8-4CE2-BD92-09D7D7F1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380" y="-5268079"/>
              <a:ext cx="525463" cy="204788"/>
            </a:xfrm>
            <a:custGeom>
              <a:avLst/>
              <a:gdLst>
                <a:gd name="T0" fmla="*/ 181 w 186"/>
                <a:gd name="T1" fmla="*/ 15 h 72"/>
                <a:gd name="T2" fmla="*/ 177 w 186"/>
                <a:gd name="T3" fmla="*/ 40 h 72"/>
                <a:gd name="T4" fmla="*/ 27 w 186"/>
                <a:gd name="T5" fmla="*/ 72 h 72"/>
                <a:gd name="T6" fmla="*/ 0 w 186"/>
                <a:gd name="T7" fmla="*/ 45 h 72"/>
                <a:gd name="T8" fmla="*/ 64 w 186"/>
                <a:gd name="T9" fmla="*/ 20 h 72"/>
                <a:gd name="T10" fmla="*/ 177 w 186"/>
                <a:gd name="T11" fmla="*/ 9 h 72"/>
                <a:gd name="T12" fmla="*/ 181 w 186"/>
                <a:gd name="T13" fmla="*/ 1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72">
                  <a:moveTo>
                    <a:pt x="181" y="15"/>
                  </a:moveTo>
                  <a:cubicBezTo>
                    <a:pt x="181" y="22"/>
                    <a:pt x="186" y="36"/>
                    <a:pt x="177" y="40"/>
                  </a:cubicBezTo>
                  <a:cubicBezTo>
                    <a:pt x="125" y="40"/>
                    <a:pt x="73" y="56"/>
                    <a:pt x="27" y="72"/>
                  </a:cubicBezTo>
                  <a:cubicBezTo>
                    <a:pt x="14" y="68"/>
                    <a:pt x="5" y="56"/>
                    <a:pt x="0" y="45"/>
                  </a:cubicBezTo>
                  <a:cubicBezTo>
                    <a:pt x="16" y="27"/>
                    <a:pt x="41" y="25"/>
                    <a:pt x="64" y="20"/>
                  </a:cubicBezTo>
                  <a:cubicBezTo>
                    <a:pt x="104" y="18"/>
                    <a:pt x="138" y="0"/>
                    <a:pt x="177" y="9"/>
                  </a:cubicBezTo>
                  <a:lnTo>
                    <a:pt x="181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0" name="Freeform 69">
              <a:extLst>
                <a:ext uri="{FF2B5EF4-FFF2-40B4-BE49-F238E27FC236}">
                  <a16:creationId xmlns:a16="http://schemas.microsoft.com/office/drawing/2014/main" id="{5C8B64E3-5A3B-4066-8B1F-64B250746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0117" y="-5250617"/>
              <a:ext cx="1703388" cy="1046163"/>
            </a:xfrm>
            <a:custGeom>
              <a:avLst/>
              <a:gdLst>
                <a:gd name="T0" fmla="*/ 437 w 602"/>
                <a:gd name="T1" fmla="*/ 127 h 368"/>
                <a:gd name="T2" fmla="*/ 602 w 602"/>
                <a:gd name="T3" fmla="*/ 345 h 368"/>
                <a:gd name="T4" fmla="*/ 589 w 602"/>
                <a:gd name="T5" fmla="*/ 367 h 368"/>
                <a:gd name="T6" fmla="*/ 573 w 602"/>
                <a:gd name="T7" fmla="*/ 334 h 368"/>
                <a:gd name="T8" fmla="*/ 341 w 602"/>
                <a:gd name="T9" fmla="*/ 100 h 368"/>
                <a:gd name="T10" fmla="*/ 256 w 602"/>
                <a:gd name="T11" fmla="*/ 62 h 368"/>
                <a:gd name="T12" fmla="*/ 22 w 602"/>
                <a:gd name="T13" fmla="*/ 55 h 368"/>
                <a:gd name="T14" fmla="*/ 0 w 602"/>
                <a:gd name="T15" fmla="*/ 26 h 368"/>
                <a:gd name="T16" fmla="*/ 128 w 602"/>
                <a:gd name="T17" fmla="*/ 0 h 368"/>
                <a:gd name="T18" fmla="*/ 437 w 602"/>
                <a:gd name="T19" fmla="*/ 12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2" h="368">
                  <a:moveTo>
                    <a:pt x="437" y="127"/>
                  </a:moveTo>
                  <a:cubicBezTo>
                    <a:pt x="504" y="191"/>
                    <a:pt x="591" y="250"/>
                    <a:pt x="602" y="345"/>
                  </a:cubicBezTo>
                  <a:cubicBezTo>
                    <a:pt x="602" y="354"/>
                    <a:pt x="600" y="368"/>
                    <a:pt x="589" y="367"/>
                  </a:cubicBezTo>
                  <a:cubicBezTo>
                    <a:pt x="579" y="360"/>
                    <a:pt x="581" y="345"/>
                    <a:pt x="573" y="334"/>
                  </a:cubicBezTo>
                  <a:cubicBezTo>
                    <a:pt x="518" y="243"/>
                    <a:pt x="443" y="143"/>
                    <a:pt x="341" y="100"/>
                  </a:cubicBezTo>
                  <a:cubicBezTo>
                    <a:pt x="316" y="82"/>
                    <a:pt x="287" y="71"/>
                    <a:pt x="256" y="62"/>
                  </a:cubicBezTo>
                  <a:cubicBezTo>
                    <a:pt x="181" y="39"/>
                    <a:pt x="97" y="43"/>
                    <a:pt x="22" y="55"/>
                  </a:cubicBezTo>
                  <a:cubicBezTo>
                    <a:pt x="13" y="48"/>
                    <a:pt x="0" y="37"/>
                    <a:pt x="0" y="26"/>
                  </a:cubicBezTo>
                  <a:cubicBezTo>
                    <a:pt x="43" y="19"/>
                    <a:pt x="83" y="1"/>
                    <a:pt x="128" y="0"/>
                  </a:cubicBezTo>
                  <a:cubicBezTo>
                    <a:pt x="247" y="1"/>
                    <a:pt x="346" y="53"/>
                    <a:pt x="437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1" name="Freeform 70">
              <a:extLst>
                <a:ext uri="{FF2B5EF4-FFF2-40B4-BE49-F238E27FC236}">
                  <a16:creationId xmlns:a16="http://schemas.microsoft.com/office/drawing/2014/main" id="{A0B5533E-7B8B-4CF9-A12C-B2A0283F2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0742" y="-5206167"/>
              <a:ext cx="1008063" cy="1857375"/>
            </a:xfrm>
            <a:custGeom>
              <a:avLst/>
              <a:gdLst>
                <a:gd name="T0" fmla="*/ 327 w 356"/>
                <a:gd name="T1" fmla="*/ 18 h 653"/>
                <a:gd name="T2" fmla="*/ 295 w 356"/>
                <a:gd name="T3" fmla="*/ 34 h 653"/>
                <a:gd name="T4" fmla="*/ 134 w 356"/>
                <a:gd name="T5" fmla="*/ 136 h 653"/>
                <a:gd name="T6" fmla="*/ 66 w 356"/>
                <a:gd name="T7" fmla="*/ 234 h 653"/>
                <a:gd name="T8" fmla="*/ 59 w 356"/>
                <a:gd name="T9" fmla="*/ 395 h 653"/>
                <a:gd name="T10" fmla="*/ 118 w 356"/>
                <a:gd name="T11" fmla="*/ 501 h 653"/>
                <a:gd name="T12" fmla="*/ 222 w 356"/>
                <a:gd name="T13" fmla="*/ 576 h 653"/>
                <a:gd name="T14" fmla="*/ 336 w 356"/>
                <a:gd name="T15" fmla="*/ 600 h 653"/>
                <a:gd name="T16" fmla="*/ 343 w 356"/>
                <a:gd name="T17" fmla="*/ 646 h 653"/>
                <a:gd name="T18" fmla="*/ 129 w 356"/>
                <a:gd name="T19" fmla="*/ 583 h 653"/>
                <a:gd name="T20" fmla="*/ 57 w 356"/>
                <a:gd name="T21" fmla="*/ 465 h 653"/>
                <a:gd name="T22" fmla="*/ 64 w 356"/>
                <a:gd name="T23" fmla="*/ 156 h 653"/>
                <a:gd name="T24" fmla="*/ 146 w 356"/>
                <a:gd name="T25" fmla="*/ 66 h 653"/>
                <a:gd name="T26" fmla="*/ 261 w 356"/>
                <a:gd name="T27" fmla="*/ 9 h 653"/>
                <a:gd name="T28" fmla="*/ 325 w 356"/>
                <a:gd name="T29" fmla="*/ 3 h 653"/>
                <a:gd name="T30" fmla="*/ 327 w 356"/>
                <a:gd name="T31" fmla="*/ 18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6" h="653">
                  <a:moveTo>
                    <a:pt x="327" y="18"/>
                  </a:moveTo>
                  <a:cubicBezTo>
                    <a:pt x="329" y="39"/>
                    <a:pt x="302" y="21"/>
                    <a:pt x="295" y="34"/>
                  </a:cubicBezTo>
                  <a:cubicBezTo>
                    <a:pt x="231" y="44"/>
                    <a:pt x="179" y="93"/>
                    <a:pt x="134" y="136"/>
                  </a:cubicBezTo>
                  <a:cubicBezTo>
                    <a:pt x="66" y="234"/>
                    <a:pt x="66" y="234"/>
                    <a:pt x="66" y="234"/>
                  </a:cubicBezTo>
                  <a:cubicBezTo>
                    <a:pt x="59" y="288"/>
                    <a:pt x="37" y="344"/>
                    <a:pt x="59" y="395"/>
                  </a:cubicBezTo>
                  <a:cubicBezTo>
                    <a:pt x="78" y="431"/>
                    <a:pt x="91" y="471"/>
                    <a:pt x="118" y="501"/>
                  </a:cubicBezTo>
                  <a:cubicBezTo>
                    <a:pt x="150" y="532"/>
                    <a:pt x="182" y="562"/>
                    <a:pt x="222" y="576"/>
                  </a:cubicBezTo>
                  <a:cubicBezTo>
                    <a:pt x="259" y="587"/>
                    <a:pt x="297" y="600"/>
                    <a:pt x="336" y="600"/>
                  </a:cubicBezTo>
                  <a:cubicBezTo>
                    <a:pt x="340" y="614"/>
                    <a:pt x="356" y="634"/>
                    <a:pt x="343" y="646"/>
                  </a:cubicBezTo>
                  <a:cubicBezTo>
                    <a:pt x="265" y="653"/>
                    <a:pt x="191" y="626"/>
                    <a:pt x="129" y="583"/>
                  </a:cubicBezTo>
                  <a:cubicBezTo>
                    <a:pt x="91" y="549"/>
                    <a:pt x="73" y="510"/>
                    <a:pt x="57" y="465"/>
                  </a:cubicBezTo>
                  <a:cubicBezTo>
                    <a:pt x="7" y="374"/>
                    <a:pt x="0" y="243"/>
                    <a:pt x="64" y="156"/>
                  </a:cubicBezTo>
                  <a:cubicBezTo>
                    <a:pt x="75" y="118"/>
                    <a:pt x="118" y="89"/>
                    <a:pt x="146" y="66"/>
                  </a:cubicBezTo>
                  <a:cubicBezTo>
                    <a:pt x="182" y="41"/>
                    <a:pt x="218" y="18"/>
                    <a:pt x="261" y="9"/>
                  </a:cubicBezTo>
                  <a:cubicBezTo>
                    <a:pt x="281" y="3"/>
                    <a:pt x="304" y="0"/>
                    <a:pt x="325" y="3"/>
                  </a:cubicBezTo>
                  <a:lnTo>
                    <a:pt x="327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2" name="Freeform 71">
              <a:extLst>
                <a:ext uri="{FF2B5EF4-FFF2-40B4-BE49-F238E27FC236}">
                  <a16:creationId xmlns:a16="http://schemas.microsoft.com/office/drawing/2014/main" id="{410D0956-4699-4347-82AC-421FEF0FC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5492" y="-5202992"/>
              <a:ext cx="558800" cy="280988"/>
            </a:xfrm>
            <a:custGeom>
              <a:avLst/>
              <a:gdLst>
                <a:gd name="T0" fmla="*/ 154 w 197"/>
                <a:gd name="T1" fmla="*/ 47 h 99"/>
                <a:gd name="T2" fmla="*/ 190 w 197"/>
                <a:gd name="T3" fmla="*/ 49 h 99"/>
                <a:gd name="T4" fmla="*/ 193 w 197"/>
                <a:gd name="T5" fmla="*/ 61 h 99"/>
                <a:gd name="T6" fmla="*/ 149 w 197"/>
                <a:gd name="T7" fmla="*/ 99 h 99"/>
                <a:gd name="T8" fmla="*/ 136 w 197"/>
                <a:gd name="T9" fmla="*/ 99 h 99"/>
                <a:gd name="T10" fmla="*/ 11 w 197"/>
                <a:gd name="T11" fmla="*/ 45 h 99"/>
                <a:gd name="T12" fmla="*/ 9 w 197"/>
                <a:gd name="T13" fmla="*/ 18 h 99"/>
                <a:gd name="T14" fmla="*/ 77 w 197"/>
                <a:gd name="T15" fmla="*/ 11 h 99"/>
                <a:gd name="T16" fmla="*/ 154 w 197"/>
                <a:gd name="T17" fmla="*/ 4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99">
                  <a:moveTo>
                    <a:pt x="154" y="47"/>
                  </a:moveTo>
                  <a:cubicBezTo>
                    <a:pt x="167" y="42"/>
                    <a:pt x="177" y="43"/>
                    <a:pt x="190" y="49"/>
                  </a:cubicBezTo>
                  <a:cubicBezTo>
                    <a:pt x="193" y="52"/>
                    <a:pt x="197" y="56"/>
                    <a:pt x="193" y="61"/>
                  </a:cubicBezTo>
                  <a:cubicBezTo>
                    <a:pt x="172" y="63"/>
                    <a:pt x="158" y="81"/>
                    <a:pt x="149" y="99"/>
                  </a:cubicBezTo>
                  <a:cubicBezTo>
                    <a:pt x="136" y="99"/>
                    <a:pt x="136" y="99"/>
                    <a:pt x="136" y="99"/>
                  </a:cubicBezTo>
                  <a:cubicBezTo>
                    <a:pt x="102" y="65"/>
                    <a:pt x="56" y="54"/>
                    <a:pt x="11" y="45"/>
                  </a:cubicBezTo>
                  <a:cubicBezTo>
                    <a:pt x="0" y="40"/>
                    <a:pt x="7" y="27"/>
                    <a:pt x="9" y="18"/>
                  </a:cubicBezTo>
                  <a:cubicBezTo>
                    <a:pt x="25" y="0"/>
                    <a:pt x="56" y="9"/>
                    <a:pt x="77" y="11"/>
                  </a:cubicBezTo>
                  <a:cubicBezTo>
                    <a:pt x="102" y="24"/>
                    <a:pt x="133" y="27"/>
                    <a:pt x="15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3" name="Freeform 72">
              <a:extLst>
                <a:ext uri="{FF2B5EF4-FFF2-40B4-BE49-F238E27FC236}">
                  <a16:creationId xmlns:a16="http://schemas.microsoft.com/office/drawing/2014/main" id="{6D8E6411-D734-4913-9626-22E27D91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-705095" y="-5180767"/>
              <a:ext cx="1647825" cy="768350"/>
            </a:xfrm>
            <a:custGeom>
              <a:avLst/>
              <a:gdLst>
                <a:gd name="T0" fmla="*/ 240 w 582"/>
                <a:gd name="T1" fmla="*/ 25 h 270"/>
                <a:gd name="T2" fmla="*/ 482 w 582"/>
                <a:gd name="T3" fmla="*/ 189 h 270"/>
                <a:gd name="T4" fmla="*/ 582 w 582"/>
                <a:gd name="T5" fmla="*/ 250 h 270"/>
                <a:gd name="T6" fmla="*/ 509 w 582"/>
                <a:gd name="T7" fmla="*/ 258 h 270"/>
                <a:gd name="T8" fmla="*/ 349 w 582"/>
                <a:gd name="T9" fmla="*/ 129 h 270"/>
                <a:gd name="T10" fmla="*/ 224 w 582"/>
                <a:gd name="T11" fmla="*/ 68 h 270"/>
                <a:gd name="T12" fmla="*/ 122 w 582"/>
                <a:gd name="T13" fmla="*/ 44 h 270"/>
                <a:gd name="T14" fmla="*/ 36 w 582"/>
                <a:gd name="T15" fmla="*/ 43 h 270"/>
                <a:gd name="T16" fmla="*/ 20 w 582"/>
                <a:gd name="T17" fmla="*/ 46 h 270"/>
                <a:gd name="T18" fmla="*/ 2 w 582"/>
                <a:gd name="T19" fmla="*/ 21 h 270"/>
                <a:gd name="T20" fmla="*/ 197 w 582"/>
                <a:gd name="T21" fmla="*/ 14 h 270"/>
                <a:gd name="T22" fmla="*/ 240 w 582"/>
                <a:gd name="T23" fmla="*/ 2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2" h="270">
                  <a:moveTo>
                    <a:pt x="240" y="25"/>
                  </a:moveTo>
                  <a:cubicBezTo>
                    <a:pt x="333" y="55"/>
                    <a:pt x="405" y="132"/>
                    <a:pt x="482" y="189"/>
                  </a:cubicBezTo>
                  <a:cubicBezTo>
                    <a:pt x="518" y="206"/>
                    <a:pt x="546" y="232"/>
                    <a:pt x="582" y="250"/>
                  </a:cubicBezTo>
                  <a:cubicBezTo>
                    <a:pt x="562" y="261"/>
                    <a:pt x="532" y="270"/>
                    <a:pt x="509" y="258"/>
                  </a:cubicBezTo>
                  <a:cubicBezTo>
                    <a:pt x="455" y="216"/>
                    <a:pt x="401" y="172"/>
                    <a:pt x="349" y="129"/>
                  </a:cubicBezTo>
                  <a:cubicBezTo>
                    <a:pt x="306" y="109"/>
                    <a:pt x="269" y="78"/>
                    <a:pt x="224" y="68"/>
                  </a:cubicBezTo>
                  <a:cubicBezTo>
                    <a:pt x="192" y="52"/>
                    <a:pt x="158" y="46"/>
                    <a:pt x="122" y="44"/>
                  </a:cubicBezTo>
                  <a:cubicBezTo>
                    <a:pt x="93" y="34"/>
                    <a:pt x="66" y="41"/>
                    <a:pt x="36" y="43"/>
                  </a:cubicBezTo>
                  <a:cubicBezTo>
                    <a:pt x="31" y="44"/>
                    <a:pt x="25" y="53"/>
                    <a:pt x="20" y="46"/>
                  </a:cubicBezTo>
                  <a:cubicBezTo>
                    <a:pt x="16" y="37"/>
                    <a:pt x="0" y="34"/>
                    <a:pt x="2" y="21"/>
                  </a:cubicBezTo>
                  <a:cubicBezTo>
                    <a:pt x="63" y="0"/>
                    <a:pt x="133" y="7"/>
                    <a:pt x="197" y="14"/>
                  </a:cubicBezTo>
                  <a:cubicBezTo>
                    <a:pt x="211" y="21"/>
                    <a:pt x="226" y="18"/>
                    <a:pt x="2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4" name="Freeform 73">
              <a:extLst>
                <a:ext uri="{FF2B5EF4-FFF2-40B4-BE49-F238E27FC236}">
                  <a16:creationId xmlns:a16="http://schemas.microsoft.com/office/drawing/2014/main" id="{CFB68617-9656-4EFE-BEEB-EE86AEE34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017" y="-5177592"/>
              <a:ext cx="792163" cy="204788"/>
            </a:xfrm>
            <a:custGeom>
              <a:avLst/>
              <a:gdLst>
                <a:gd name="T0" fmla="*/ 172 w 280"/>
                <a:gd name="T1" fmla="*/ 15 h 72"/>
                <a:gd name="T2" fmla="*/ 195 w 280"/>
                <a:gd name="T3" fmla="*/ 42 h 72"/>
                <a:gd name="T4" fmla="*/ 253 w 280"/>
                <a:gd name="T5" fmla="*/ 13 h 72"/>
                <a:gd name="T6" fmla="*/ 278 w 280"/>
                <a:gd name="T7" fmla="*/ 43 h 72"/>
                <a:gd name="T8" fmla="*/ 271 w 280"/>
                <a:gd name="T9" fmla="*/ 60 h 72"/>
                <a:gd name="T10" fmla="*/ 167 w 280"/>
                <a:gd name="T11" fmla="*/ 51 h 72"/>
                <a:gd name="T12" fmla="*/ 49 w 280"/>
                <a:gd name="T13" fmla="*/ 72 h 72"/>
                <a:gd name="T14" fmla="*/ 0 w 280"/>
                <a:gd name="T15" fmla="*/ 31 h 72"/>
                <a:gd name="T16" fmla="*/ 172 w 280"/>
                <a:gd name="T17" fmla="*/ 1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72">
                  <a:moveTo>
                    <a:pt x="172" y="15"/>
                  </a:moveTo>
                  <a:cubicBezTo>
                    <a:pt x="179" y="24"/>
                    <a:pt x="181" y="40"/>
                    <a:pt x="195" y="42"/>
                  </a:cubicBezTo>
                  <a:cubicBezTo>
                    <a:pt x="217" y="40"/>
                    <a:pt x="237" y="27"/>
                    <a:pt x="253" y="13"/>
                  </a:cubicBezTo>
                  <a:cubicBezTo>
                    <a:pt x="267" y="17"/>
                    <a:pt x="274" y="31"/>
                    <a:pt x="278" y="43"/>
                  </a:cubicBezTo>
                  <a:cubicBezTo>
                    <a:pt x="278" y="49"/>
                    <a:pt x="280" y="60"/>
                    <a:pt x="271" y="60"/>
                  </a:cubicBezTo>
                  <a:cubicBezTo>
                    <a:pt x="235" y="60"/>
                    <a:pt x="204" y="36"/>
                    <a:pt x="167" y="51"/>
                  </a:cubicBezTo>
                  <a:cubicBezTo>
                    <a:pt x="126" y="49"/>
                    <a:pt x="84" y="54"/>
                    <a:pt x="49" y="72"/>
                  </a:cubicBezTo>
                  <a:cubicBezTo>
                    <a:pt x="27" y="63"/>
                    <a:pt x="13" y="51"/>
                    <a:pt x="0" y="31"/>
                  </a:cubicBezTo>
                  <a:cubicBezTo>
                    <a:pt x="50" y="6"/>
                    <a:pt x="115" y="0"/>
                    <a:pt x="17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5" name="Freeform 74">
              <a:extLst>
                <a:ext uri="{FF2B5EF4-FFF2-40B4-BE49-F238E27FC236}">
                  <a16:creationId xmlns:a16="http://schemas.microsoft.com/office/drawing/2014/main" id="{0B3824E0-171C-452B-A7C5-1CC31C383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542" y="-5160129"/>
              <a:ext cx="44450" cy="39688"/>
            </a:xfrm>
            <a:custGeom>
              <a:avLst/>
              <a:gdLst>
                <a:gd name="T0" fmla="*/ 14 w 16"/>
                <a:gd name="T1" fmla="*/ 7 h 14"/>
                <a:gd name="T2" fmla="*/ 7 w 16"/>
                <a:gd name="T3" fmla="*/ 14 h 14"/>
                <a:gd name="T4" fmla="*/ 5 w 16"/>
                <a:gd name="T5" fmla="*/ 2 h 14"/>
                <a:gd name="T6" fmla="*/ 14 w 16"/>
                <a:gd name="T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4">
                  <a:moveTo>
                    <a:pt x="14" y="7"/>
                  </a:moveTo>
                  <a:cubicBezTo>
                    <a:pt x="16" y="12"/>
                    <a:pt x="10" y="14"/>
                    <a:pt x="7" y="14"/>
                  </a:cubicBezTo>
                  <a:cubicBezTo>
                    <a:pt x="0" y="14"/>
                    <a:pt x="3" y="7"/>
                    <a:pt x="5" y="2"/>
                  </a:cubicBezTo>
                  <a:cubicBezTo>
                    <a:pt x="10" y="0"/>
                    <a:pt x="12" y="3"/>
                    <a:pt x="1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6" name="Freeform 75">
              <a:extLst>
                <a:ext uri="{FF2B5EF4-FFF2-40B4-BE49-F238E27FC236}">
                  <a16:creationId xmlns:a16="http://schemas.microsoft.com/office/drawing/2014/main" id="{C6E8865A-A9AD-4A27-9853-A0448ED4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6380" y="-5128379"/>
              <a:ext cx="747713" cy="212725"/>
            </a:xfrm>
            <a:custGeom>
              <a:avLst/>
              <a:gdLst>
                <a:gd name="T0" fmla="*/ 180 w 264"/>
                <a:gd name="T1" fmla="*/ 30 h 75"/>
                <a:gd name="T2" fmla="*/ 204 w 264"/>
                <a:gd name="T3" fmla="*/ 17 h 75"/>
                <a:gd name="T4" fmla="*/ 254 w 264"/>
                <a:gd name="T5" fmla="*/ 35 h 75"/>
                <a:gd name="T6" fmla="*/ 257 w 264"/>
                <a:gd name="T7" fmla="*/ 62 h 75"/>
                <a:gd name="T8" fmla="*/ 229 w 264"/>
                <a:gd name="T9" fmla="*/ 57 h 75"/>
                <a:gd name="T10" fmla="*/ 145 w 264"/>
                <a:gd name="T11" fmla="*/ 43 h 75"/>
                <a:gd name="T12" fmla="*/ 35 w 264"/>
                <a:gd name="T13" fmla="*/ 69 h 75"/>
                <a:gd name="T14" fmla="*/ 0 w 264"/>
                <a:gd name="T15" fmla="*/ 41 h 75"/>
                <a:gd name="T16" fmla="*/ 62 w 264"/>
                <a:gd name="T17" fmla="*/ 17 h 75"/>
                <a:gd name="T18" fmla="*/ 180 w 264"/>
                <a:gd name="T19" fmla="*/ 3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" h="75">
                  <a:moveTo>
                    <a:pt x="180" y="30"/>
                  </a:moveTo>
                  <a:cubicBezTo>
                    <a:pt x="191" y="32"/>
                    <a:pt x="193" y="19"/>
                    <a:pt x="204" y="17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64" y="43"/>
                    <a:pt x="261" y="55"/>
                    <a:pt x="257" y="62"/>
                  </a:cubicBezTo>
                  <a:cubicBezTo>
                    <a:pt x="247" y="75"/>
                    <a:pt x="239" y="57"/>
                    <a:pt x="229" y="57"/>
                  </a:cubicBezTo>
                  <a:cubicBezTo>
                    <a:pt x="202" y="55"/>
                    <a:pt x="175" y="35"/>
                    <a:pt x="145" y="43"/>
                  </a:cubicBezTo>
                  <a:cubicBezTo>
                    <a:pt x="111" y="50"/>
                    <a:pt x="64" y="43"/>
                    <a:pt x="35" y="69"/>
                  </a:cubicBezTo>
                  <a:cubicBezTo>
                    <a:pt x="19" y="64"/>
                    <a:pt x="8" y="51"/>
                    <a:pt x="0" y="41"/>
                  </a:cubicBezTo>
                  <a:cubicBezTo>
                    <a:pt x="12" y="21"/>
                    <a:pt x="41" y="25"/>
                    <a:pt x="62" y="17"/>
                  </a:cubicBezTo>
                  <a:cubicBezTo>
                    <a:pt x="98" y="7"/>
                    <a:pt x="150" y="0"/>
                    <a:pt x="18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7" name="Freeform 76">
              <a:extLst>
                <a:ext uri="{FF2B5EF4-FFF2-40B4-BE49-F238E27FC236}">
                  <a16:creationId xmlns:a16="http://schemas.microsoft.com/office/drawing/2014/main" id="{2BCAE00E-EDE6-4126-83A8-E8D9648B1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1580" y="-5145842"/>
              <a:ext cx="1463675" cy="1003300"/>
            </a:xfrm>
            <a:custGeom>
              <a:avLst/>
              <a:gdLst>
                <a:gd name="T0" fmla="*/ 261 w 517"/>
                <a:gd name="T1" fmla="*/ 59 h 353"/>
                <a:gd name="T2" fmla="*/ 478 w 517"/>
                <a:gd name="T3" fmla="*/ 265 h 353"/>
                <a:gd name="T4" fmla="*/ 516 w 517"/>
                <a:gd name="T5" fmla="*/ 342 h 353"/>
                <a:gd name="T6" fmla="*/ 492 w 517"/>
                <a:gd name="T7" fmla="*/ 353 h 353"/>
                <a:gd name="T8" fmla="*/ 473 w 517"/>
                <a:gd name="T9" fmla="*/ 310 h 353"/>
                <a:gd name="T10" fmla="*/ 261 w 517"/>
                <a:gd name="T11" fmla="*/ 95 h 353"/>
                <a:gd name="T12" fmla="*/ 95 w 517"/>
                <a:gd name="T13" fmla="*/ 52 h 353"/>
                <a:gd name="T14" fmla="*/ 47 w 517"/>
                <a:gd name="T15" fmla="*/ 56 h 353"/>
                <a:gd name="T16" fmla="*/ 5 w 517"/>
                <a:gd name="T17" fmla="*/ 52 h 353"/>
                <a:gd name="T18" fmla="*/ 5 w 517"/>
                <a:gd name="T19" fmla="*/ 31 h 353"/>
                <a:gd name="T20" fmla="*/ 181 w 517"/>
                <a:gd name="T21" fmla="*/ 27 h 353"/>
                <a:gd name="T22" fmla="*/ 261 w 517"/>
                <a:gd name="T23" fmla="*/ 59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7" h="353">
                  <a:moveTo>
                    <a:pt x="261" y="59"/>
                  </a:moveTo>
                  <a:cubicBezTo>
                    <a:pt x="353" y="99"/>
                    <a:pt x="428" y="179"/>
                    <a:pt x="478" y="265"/>
                  </a:cubicBezTo>
                  <a:cubicBezTo>
                    <a:pt x="489" y="290"/>
                    <a:pt x="517" y="310"/>
                    <a:pt x="516" y="342"/>
                  </a:cubicBezTo>
                  <a:cubicBezTo>
                    <a:pt x="512" y="353"/>
                    <a:pt x="500" y="349"/>
                    <a:pt x="492" y="353"/>
                  </a:cubicBezTo>
                  <a:cubicBezTo>
                    <a:pt x="478" y="346"/>
                    <a:pt x="482" y="323"/>
                    <a:pt x="473" y="310"/>
                  </a:cubicBezTo>
                  <a:cubicBezTo>
                    <a:pt x="417" y="226"/>
                    <a:pt x="347" y="147"/>
                    <a:pt x="261" y="95"/>
                  </a:cubicBezTo>
                  <a:cubicBezTo>
                    <a:pt x="209" y="74"/>
                    <a:pt x="154" y="56"/>
                    <a:pt x="95" y="52"/>
                  </a:cubicBezTo>
                  <a:cubicBezTo>
                    <a:pt x="81" y="65"/>
                    <a:pt x="64" y="49"/>
                    <a:pt x="47" y="56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0" y="47"/>
                    <a:pt x="5" y="38"/>
                    <a:pt x="5" y="31"/>
                  </a:cubicBezTo>
                  <a:cubicBezTo>
                    <a:pt x="56" y="0"/>
                    <a:pt x="125" y="23"/>
                    <a:pt x="181" y="27"/>
                  </a:cubicBezTo>
                  <a:cubicBezTo>
                    <a:pt x="208" y="38"/>
                    <a:pt x="236" y="45"/>
                    <a:pt x="261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8" name="Freeform 77">
              <a:extLst>
                <a:ext uri="{FF2B5EF4-FFF2-40B4-BE49-F238E27FC236}">
                  <a16:creationId xmlns:a16="http://schemas.microsoft.com/office/drawing/2014/main" id="{3314108E-B440-4989-8B36-4485F8DE5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417" y="-5095042"/>
              <a:ext cx="1166813" cy="744538"/>
            </a:xfrm>
            <a:custGeom>
              <a:avLst/>
              <a:gdLst>
                <a:gd name="T0" fmla="*/ 301 w 412"/>
                <a:gd name="T1" fmla="*/ 147 h 262"/>
                <a:gd name="T2" fmla="*/ 405 w 412"/>
                <a:gd name="T3" fmla="*/ 222 h 262"/>
                <a:gd name="T4" fmla="*/ 400 w 412"/>
                <a:gd name="T5" fmla="*/ 235 h 262"/>
                <a:gd name="T6" fmla="*/ 355 w 412"/>
                <a:gd name="T7" fmla="*/ 236 h 262"/>
                <a:gd name="T8" fmla="*/ 162 w 412"/>
                <a:gd name="T9" fmla="*/ 90 h 262"/>
                <a:gd name="T10" fmla="*/ 54 w 412"/>
                <a:gd name="T11" fmla="*/ 39 h 262"/>
                <a:gd name="T12" fmla="*/ 0 w 412"/>
                <a:gd name="T13" fmla="*/ 9 h 262"/>
                <a:gd name="T14" fmla="*/ 22 w 412"/>
                <a:gd name="T15" fmla="*/ 7 h 262"/>
                <a:gd name="T16" fmla="*/ 301 w 412"/>
                <a:gd name="T17" fmla="*/ 14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2" h="262">
                  <a:moveTo>
                    <a:pt x="301" y="147"/>
                  </a:moveTo>
                  <a:cubicBezTo>
                    <a:pt x="339" y="172"/>
                    <a:pt x="368" y="199"/>
                    <a:pt x="405" y="222"/>
                  </a:cubicBezTo>
                  <a:cubicBezTo>
                    <a:pt x="412" y="226"/>
                    <a:pt x="405" y="235"/>
                    <a:pt x="400" y="235"/>
                  </a:cubicBezTo>
                  <a:cubicBezTo>
                    <a:pt x="385" y="238"/>
                    <a:pt x="364" y="262"/>
                    <a:pt x="355" y="236"/>
                  </a:cubicBezTo>
                  <a:cubicBezTo>
                    <a:pt x="305" y="170"/>
                    <a:pt x="231" y="129"/>
                    <a:pt x="162" y="90"/>
                  </a:cubicBezTo>
                  <a:cubicBezTo>
                    <a:pt x="128" y="70"/>
                    <a:pt x="90" y="56"/>
                    <a:pt x="54" y="39"/>
                  </a:cubicBezTo>
                  <a:cubicBezTo>
                    <a:pt x="34" y="36"/>
                    <a:pt x="9" y="31"/>
                    <a:pt x="0" y="9"/>
                  </a:cubicBezTo>
                  <a:cubicBezTo>
                    <a:pt x="0" y="0"/>
                    <a:pt x="15" y="4"/>
                    <a:pt x="22" y="7"/>
                  </a:cubicBezTo>
                  <a:cubicBezTo>
                    <a:pt x="122" y="34"/>
                    <a:pt x="214" y="88"/>
                    <a:pt x="30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9" name="Freeform 78">
              <a:extLst>
                <a:ext uri="{FF2B5EF4-FFF2-40B4-BE49-F238E27FC236}">
                  <a16:creationId xmlns:a16="http://schemas.microsoft.com/office/drawing/2014/main" id="{592E5621-A3FD-4AAB-B655-1E76D617D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5992" y="-5102979"/>
              <a:ext cx="1590675" cy="941388"/>
            </a:xfrm>
            <a:custGeom>
              <a:avLst/>
              <a:gdLst>
                <a:gd name="T0" fmla="*/ 374 w 562"/>
                <a:gd name="T1" fmla="*/ 85 h 331"/>
                <a:gd name="T2" fmla="*/ 478 w 562"/>
                <a:gd name="T3" fmla="*/ 180 h 331"/>
                <a:gd name="T4" fmla="*/ 558 w 562"/>
                <a:gd name="T5" fmla="*/ 302 h 331"/>
                <a:gd name="T6" fmla="*/ 540 w 562"/>
                <a:gd name="T7" fmla="*/ 327 h 331"/>
                <a:gd name="T8" fmla="*/ 521 w 562"/>
                <a:gd name="T9" fmla="*/ 304 h 331"/>
                <a:gd name="T10" fmla="*/ 378 w 562"/>
                <a:gd name="T11" fmla="*/ 146 h 331"/>
                <a:gd name="T12" fmla="*/ 182 w 562"/>
                <a:gd name="T13" fmla="*/ 46 h 331"/>
                <a:gd name="T14" fmla="*/ 0 w 562"/>
                <a:gd name="T15" fmla="*/ 53 h 331"/>
                <a:gd name="T16" fmla="*/ 16 w 562"/>
                <a:gd name="T17" fmla="*/ 23 h 331"/>
                <a:gd name="T18" fmla="*/ 23 w 562"/>
                <a:gd name="T19" fmla="*/ 19 h 331"/>
                <a:gd name="T20" fmla="*/ 107 w 562"/>
                <a:gd name="T21" fmla="*/ 12 h 331"/>
                <a:gd name="T22" fmla="*/ 250 w 562"/>
                <a:gd name="T23" fmla="*/ 28 h 331"/>
                <a:gd name="T24" fmla="*/ 374 w 562"/>
                <a:gd name="T25" fmla="*/ 8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2" h="331">
                  <a:moveTo>
                    <a:pt x="374" y="85"/>
                  </a:moveTo>
                  <a:cubicBezTo>
                    <a:pt x="412" y="111"/>
                    <a:pt x="449" y="143"/>
                    <a:pt x="478" y="180"/>
                  </a:cubicBezTo>
                  <a:cubicBezTo>
                    <a:pt x="512" y="218"/>
                    <a:pt x="535" y="261"/>
                    <a:pt x="558" y="302"/>
                  </a:cubicBezTo>
                  <a:cubicBezTo>
                    <a:pt x="562" y="318"/>
                    <a:pt x="553" y="325"/>
                    <a:pt x="540" y="327"/>
                  </a:cubicBezTo>
                  <a:cubicBezTo>
                    <a:pt x="523" y="331"/>
                    <a:pt x="532" y="309"/>
                    <a:pt x="521" y="304"/>
                  </a:cubicBezTo>
                  <a:cubicBezTo>
                    <a:pt x="485" y="247"/>
                    <a:pt x="440" y="180"/>
                    <a:pt x="378" y="146"/>
                  </a:cubicBezTo>
                  <a:cubicBezTo>
                    <a:pt x="320" y="107"/>
                    <a:pt x="256" y="62"/>
                    <a:pt x="182" y="46"/>
                  </a:cubicBezTo>
                  <a:cubicBezTo>
                    <a:pt x="122" y="37"/>
                    <a:pt x="61" y="48"/>
                    <a:pt x="0" y="53"/>
                  </a:cubicBezTo>
                  <a:cubicBezTo>
                    <a:pt x="1" y="44"/>
                    <a:pt x="16" y="35"/>
                    <a:pt x="16" y="23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50" y="14"/>
                    <a:pt x="80" y="10"/>
                    <a:pt x="107" y="12"/>
                  </a:cubicBezTo>
                  <a:cubicBezTo>
                    <a:pt x="154" y="0"/>
                    <a:pt x="204" y="19"/>
                    <a:pt x="250" y="28"/>
                  </a:cubicBezTo>
                  <a:cubicBezTo>
                    <a:pt x="295" y="37"/>
                    <a:pt x="333" y="68"/>
                    <a:pt x="374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0" name="Freeform 79">
              <a:extLst>
                <a:ext uri="{FF2B5EF4-FFF2-40B4-BE49-F238E27FC236}">
                  <a16:creationId xmlns:a16="http://schemas.microsoft.com/office/drawing/2014/main" id="{FFD64AF2-91CA-44DC-99F6-C658BA7CB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9017" y="-5080754"/>
              <a:ext cx="1630363" cy="1214438"/>
            </a:xfrm>
            <a:custGeom>
              <a:avLst/>
              <a:gdLst>
                <a:gd name="T0" fmla="*/ 302 w 576"/>
                <a:gd name="T1" fmla="*/ 27 h 427"/>
                <a:gd name="T2" fmla="*/ 340 w 576"/>
                <a:gd name="T3" fmla="*/ 40 h 427"/>
                <a:gd name="T4" fmla="*/ 378 w 576"/>
                <a:gd name="T5" fmla="*/ 24 h 427"/>
                <a:gd name="T6" fmla="*/ 474 w 576"/>
                <a:gd name="T7" fmla="*/ 61 h 427"/>
                <a:gd name="T8" fmla="*/ 503 w 576"/>
                <a:gd name="T9" fmla="*/ 83 h 427"/>
                <a:gd name="T10" fmla="*/ 514 w 576"/>
                <a:gd name="T11" fmla="*/ 119 h 427"/>
                <a:gd name="T12" fmla="*/ 564 w 576"/>
                <a:gd name="T13" fmla="*/ 221 h 427"/>
                <a:gd name="T14" fmla="*/ 569 w 576"/>
                <a:gd name="T15" fmla="*/ 384 h 427"/>
                <a:gd name="T16" fmla="*/ 555 w 576"/>
                <a:gd name="T17" fmla="*/ 412 h 427"/>
                <a:gd name="T18" fmla="*/ 535 w 576"/>
                <a:gd name="T19" fmla="*/ 355 h 427"/>
                <a:gd name="T20" fmla="*/ 544 w 576"/>
                <a:gd name="T21" fmla="*/ 298 h 427"/>
                <a:gd name="T22" fmla="*/ 503 w 576"/>
                <a:gd name="T23" fmla="*/ 158 h 427"/>
                <a:gd name="T24" fmla="*/ 254 w 576"/>
                <a:gd name="T25" fmla="*/ 56 h 427"/>
                <a:gd name="T26" fmla="*/ 98 w 576"/>
                <a:gd name="T27" fmla="*/ 174 h 427"/>
                <a:gd name="T28" fmla="*/ 77 w 576"/>
                <a:gd name="T29" fmla="*/ 312 h 427"/>
                <a:gd name="T30" fmla="*/ 93 w 576"/>
                <a:gd name="T31" fmla="*/ 360 h 427"/>
                <a:gd name="T32" fmla="*/ 64 w 576"/>
                <a:gd name="T33" fmla="*/ 427 h 427"/>
                <a:gd name="T34" fmla="*/ 41 w 576"/>
                <a:gd name="T35" fmla="*/ 400 h 427"/>
                <a:gd name="T36" fmla="*/ 16 w 576"/>
                <a:gd name="T37" fmla="*/ 253 h 427"/>
                <a:gd name="T38" fmla="*/ 32 w 576"/>
                <a:gd name="T39" fmla="*/ 185 h 427"/>
                <a:gd name="T40" fmla="*/ 229 w 576"/>
                <a:gd name="T41" fmla="*/ 8 h 427"/>
                <a:gd name="T42" fmla="*/ 268 w 576"/>
                <a:gd name="T43" fmla="*/ 2 h 427"/>
                <a:gd name="T44" fmla="*/ 302 w 576"/>
                <a:gd name="T45" fmla="*/ 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" h="427">
                  <a:moveTo>
                    <a:pt x="302" y="27"/>
                  </a:moveTo>
                  <a:cubicBezTo>
                    <a:pt x="313" y="38"/>
                    <a:pt x="327" y="43"/>
                    <a:pt x="340" y="40"/>
                  </a:cubicBezTo>
                  <a:cubicBezTo>
                    <a:pt x="352" y="33"/>
                    <a:pt x="367" y="33"/>
                    <a:pt x="378" y="24"/>
                  </a:cubicBezTo>
                  <a:cubicBezTo>
                    <a:pt x="415" y="20"/>
                    <a:pt x="444" y="42"/>
                    <a:pt x="474" y="61"/>
                  </a:cubicBezTo>
                  <a:cubicBezTo>
                    <a:pt x="478" y="76"/>
                    <a:pt x="489" y="81"/>
                    <a:pt x="503" y="83"/>
                  </a:cubicBezTo>
                  <a:cubicBezTo>
                    <a:pt x="517" y="90"/>
                    <a:pt x="510" y="108"/>
                    <a:pt x="514" y="119"/>
                  </a:cubicBezTo>
                  <a:cubicBezTo>
                    <a:pt x="553" y="142"/>
                    <a:pt x="549" y="187"/>
                    <a:pt x="564" y="221"/>
                  </a:cubicBezTo>
                  <a:cubicBezTo>
                    <a:pt x="576" y="271"/>
                    <a:pt x="569" y="332"/>
                    <a:pt x="569" y="384"/>
                  </a:cubicBezTo>
                  <a:cubicBezTo>
                    <a:pt x="564" y="393"/>
                    <a:pt x="564" y="405"/>
                    <a:pt x="555" y="412"/>
                  </a:cubicBezTo>
                  <a:cubicBezTo>
                    <a:pt x="548" y="394"/>
                    <a:pt x="546" y="373"/>
                    <a:pt x="535" y="355"/>
                  </a:cubicBezTo>
                  <a:cubicBezTo>
                    <a:pt x="533" y="335"/>
                    <a:pt x="546" y="319"/>
                    <a:pt x="544" y="298"/>
                  </a:cubicBezTo>
                  <a:cubicBezTo>
                    <a:pt x="541" y="249"/>
                    <a:pt x="541" y="194"/>
                    <a:pt x="503" y="158"/>
                  </a:cubicBezTo>
                  <a:cubicBezTo>
                    <a:pt x="446" y="79"/>
                    <a:pt x="349" y="36"/>
                    <a:pt x="254" y="56"/>
                  </a:cubicBezTo>
                  <a:cubicBezTo>
                    <a:pt x="193" y="76"/>
                    <a:pt x="130" y="113"/>
                    <a:pt x="98" y="174"/>
                  </a:cubicBezTo>
                  <a:cubicBezTo>
                    <a:pt x="77" y="215"/>
                    <a:pt x="70" y="269"/>
                    <a:pt x="77" y="312"/>
                  </a:cubicBezTo>
                  <a:cubicBezTo>
                    <a:pt x="80" y="328"/>
                    <a:pt x="86" y="344"/>
                    <a:pt x="93" y="360"/>
                  </a:cubicBezTo>
                  <a:cubicBezTo>
                    <a:pt x="84" y="382"/>
                    <a:pt x="62" y="400"/>
                    <a:pt x="64" y="427"/>
                  </a:cubicBezTo>
                  <a:cubicBezTo>
                    <a:pt x="55" y="423"/>
                    <a:pt x="44" y="411"/>
                    <a:pt x="41" y="400"/>
                  </a:cubicBezTo>
                  <a:cubicBezTo>
                    <a:pt x="18" y="357"/>
                    <a:pt x="0" y="305"/>
                    <a:pt x="16" y="253"/>
                  </a:cubicBezTo>
                  <a:cubicBezTo>
                    <a:pt x="18" y="231"/>
                    <a:pt x="21" y="205"/>
                    <a:pt x="32" y="185"/>
                  </a:cubicBezTo>
                  <a:cubicBezTo>
                    <a:pt x="75" y="104"/>
                    <a:pt x="147" y="38"/>
                    <a:pt x="229" y="8"/>
                  </a:cubicBezTo>
                  <a:cubicBezTo>
                    <a:pt x="243" y="8"/>
                    <a:pt x="254" y="0"/>
                    <a:pt x="268" y="2"/>
                  </a:cubicBezTo>
                  <a:cubicBezTo>
                    <a:pt x="275" y="15"/>
                    <a:pt x="286" y="26"/>
                    <a:pt x="30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1" name="Freeform 80">
              <a:extLst>
                <a:ext uri="{FF2B5EF4-FFF2-40B4-BE49-F238E27FC236}">
                  <a16:creationId xmlns:a16="http://schemas.microsoft.com/office/drawing/2014/main" id="{DA5C2BD9-0021-464E-ADA5-5A8748320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6842" y="-5037892"/>
              <a:ext cx="307975" cy="1038225"/>
            </a:xfrm>
            <a:custGeom>
              <a:avLst/>
              <a:gdLst>
                <a:gd name="T0" fmla="*/ 109 w 109"/>
                <a:gd name="T1" fmla="*/ 0 h 365"/>
                <a:gd name="T2" fmla="*/ 82 w 109"/>
                <a:gd name="T3" fmla="*/ 62 h 365"/>
                <a:gd name="T4" fmla="*/ 60 w 109"/>
                <a:gd name="T5" fmla="*/ 362 h 365"/>
                <a:gd name="T6" fmla="*/ 39 w 109"/>
                <a:gd name="T7" fmla="*/ 347 h 365"/>
                <a:gd name="T8" fmla="*/ 1 w 109"/>
                <a:gd name="T9" fmla="*/ 227 h 365"/>
                <a:gd name="T10" fmla="*/ 68 w 109"/>
                <a:gd name="T11" fmla="*/ 18 h 365"/>
                <a:gd name="T12" fmla="*/ 109 w 109"/>
                <a:gd name="T13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65">
                  <a:moveTo>
                    <a:pt x="109" y="0"/>
                  </a:moveTo>
                  <a:cubicBezTo>
                    <a:pt x="105" y="21"/>
                    <a:pt x="89" y="41"/>
                    <a:pt x="82" y="62"/>
                  </a:cubicBezTo>
                  <a:cubicBezTo>
                    <a:pt x="46" y="157"/>
                    <a:pt x="32" y="263"/>
                    <a:pt x="60" y="362"/>
                  </a:cubicBezTo>
                  <a:cubicBezTo>
                    <a:pt x="48" y="365"/>
                    <a:pt x="50" y="347"/>
                    <a:pt x="39" y="347"/>
                  </a:cubicBezTo>
                  <a:cubicBezTo>
                    <a:pt x="3" y="317"/>
                    <a:pt x="7" y="270"/>
                    <a:pt x="1" y="227"/>
                  </a:cubicBezTo>
                  <a:cubicBezTo>
                    <a:pt x="0" y="148"/>
                    <a:pt x="34" y="82"/>
                    <a:pt x="68" y="18"/>
                  </a:cubicBezTo>
                  <a:cubicBezTo>
                    <a:pt x="82" y="11"/>
                    <a:pt x="94" y="3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2" name="Freeform 81">
              <a:extLst>
                <a:ext uri="{FF2B5EF4-FFF2-40B4-BE49-F238E27FC236}">
                  <a16:creationId xmlns:a16="http://schemas.microsoft.com/office/drawing/2014/main" id="{39B5DD38-EE4D-4927-989E-3D459474D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2858" y="-5033129"/>
              <a:ext cx="1287463" cy="660400"/>
            </a:xfrm>
            <a:custGeom>
              <a:avLst/>
              <a:gdLst>
                <a:gd name="T0" fmla="*/ 258 w 455"/>
                <a:gd name="T1" fmla="*/ 69 h 232"/>
                <a:gd name="T2" fmla="*/ 455 w 455"/>
                <a:gd name="T3" fmla="*/ 220 h 232"/>
                <a:gd name="T4" fmla="*/ 419 w 455"/>
                <a:gd name="T5" fmla="*/ 232 h 232"/>
                <a:gd name="T6" fmla="*/ 412 w 455"/>
                <a:gd name="T7" fmla="*/ 232 h 232"/>
                <a:gd name="T8" fmla="*/ 342 w 455"/>
                <a:gd name="T9" fmla="*/ 164 h 232"/>
                <a:gd name="T10" fmla="*/ 229 w 455"/>
                <a:gd name="T11" fmla="*/ 96 h 232"/>
                <a:gd name="T12" fmla="*/ 104 w 455"/>
                <a:gd name="T13" fmla="*/ 50 h 232"/>
                <a:gd name="T14" fmla="*/ 31 w 455"/>
                <a:gd name="T15" fmla="*/ 46 h 232"/>
                <a:gd name="T16" fmla="*/ 0 w 455"/>
                <a:gd name="T17" fmla="*/ 10 h 232"/>
                <a:gd name="T18" fmla="*/ 84 w 455"/>
                <a:gd name="T19" fmla="*/ 10 h 232"/>
                <a:gd name="T20" fmla="*/ 258 w 455"/>
                <a:gd name="T21" fmla="*/ 6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5" h="232">
                  <a:moveTo>
                    <a:pt x="258" y="69"/>
                  </a:moveTo>
                  <a:cubicBezTo>
                    <a:pt x="333" y="105"/>
                    <a:pt x="389" y="171"/>
                    <a:pt x="455" y="220"/>
                  </a:cubicBezTo>
                  <a:cubicBezTo>
                    <a:pt x="446" y="232"/>
                    <a:pt x="430" y="222"/>
                    <a:pt x="419" y="232"/>
                  </a:cubicBezTo>
                  <a:cubicBezTo>
                    <a:pt x="412" y="232"/>
                    <a:pt x="412" y="232"/>
                    <a:pt x="412" y="232"/>
                  </a:cubicBezTo>
                  <a:cubicBezTo>
                    <a:pt x="392" y="207"/>
                    <a:pt x="373" y="179"/>
                    <a:pt x="342" y="164"/>
                  </a:cubicBezTo>
                  <a:cubicBezTo>
                    <a:pt x="310" y="136"/>
                    <a:pt x="269" y="114"/>
                    <a:pt x="229" y="96"/>
                  </a:cubicBezTo>
                  <a:cubicBezTo>
                    <a:pt x="188" y="77"/>
                    <a:pt x="147" y="62"/>
                    <a:pt x="104" y="50"/>
                  </a:cubicBezTo>
                  <a:cubicBezTo>
                    <a:pt x="79" y="50"/>
                    <a:pt x="56" y="37"/>
                    <a:pt x="31" y="46"/>
                  </a:cubicBezTo>
                  <a:cubicBezTo>
                    <a:pt x="20" y="35"/>
                    <a:pt x="2" y="25"/>
                    <a:pt x="0" y="10"/>
                  </a:cubicBezTo>
                  <a:cubicBezTo>
                    <a:pt x="25" y="0"/>
                    <a:pt x="59" y="10"/>
                    <a:pt x="84" y="10"/>
                  </a:cubicBezTo>
                  <a:cubicBezTo>
                    <a:pt x="149" y="14"/>
                    <a:pt x="202" y="39"/>
                    <a:pt x="25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3" name="Freeform 82">
              <a:extLst>
                <a:ext uri="{FF2B5EF4-FFF2-40B4-BE49-F238E27FC236}">
                  <a16:creationId xmlns:a16="http://schemas.microsoft.com/office/drawing/2014/main" id="{672A40D0-1A76-4FC1-A761-9A4214C17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167" y="-5006142"/>
              <a:ext cx="582613" cy="141288"/>
            </a:xfrm>
            <a:custGeom>
              <a:avLst/>
              <a:gdLst>
                <a:gd name="T0" fmla="*/ 206 w 206"/>
                <a:gd name="T1" fmla="*/ 19 h 50"/>
                <a:gd name="T2" fmla="*/ 197 w 206"/>
                <a:gd name="T3" fmla="*/ 41 h 50"/>
                <a:gd name="T4" fmla="*/ 118 w 206"/>
                <a:gd name="T5" fmla="*/ 30 h 50"/>
                <a:gd name="T6" fmla="*/ 48 w 206"/>
                <a:gd name="T7" fmla="*/ 37 h 50"/>
                <a:gd name="T8" fmla="*/ 14 w 206"/>
                <a:gd name="T9" fmla="*/ 39 h 50"/>
                <a:gd name="T10" fmla="*/ 5 w 206"/>
                <a:gd name="T11" fmla="*/ 19 h 50"/>
                <a:gd name="T12" fmla="*/ 206 w 206"/>
                <a:gd name="T13" fmla="*/ 1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50">
                  <a:moveTo>
                    <a:pt x="206" y="19"/>
                  </a:moveTo>
                  <a:cubicBezTo>
                    <a:pt x="206" y="26"/>
                    <a:pt x="206" y="41"/>
                    <a:pt x="197" y="41"/>
                  </a:cubicBezTo>
                  <a:cubicBezTo>
                    <a:pt x="170" y="37"/>
                    <a:pt x="145" y="32"/>
                    <a:pt x="118" y="30"/>
                  </a:cubicBezTo>
                  <a:cubicBezTo>
                    <a:pt x="93" y="35"/>
                    <a:pt x="71" y="39"/>
                    <a:pt x="48" y="37"/>
                  </a:cubicBezTo>
                  <a:cubicBezTo>
                    <a:pt x="35" y="37"/>
                    <a:pt x="25" y="50"/>
                    <a:pt x="14" y="39"/>
                  </a:cubicBezTo>
                  <a:cubicBezTo>
                    <a:pt x="10" y="34"/>
                    <a:pt x="0" y="28"/>
                    <a:pt x="5" y="19"/>
                  </a:cubicBezTo>
                  <a:cubicBezTo>
                    <a:pt x="66" y="0"/>
                    <a:pt x="143" y="0"/>
                    <a:pt x="20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4" name="Freeform 83">
              <a:extLst>
                <a:ext uri="{FF2B5EF4-FFF2-40B4-BE49-F238E27FC236}">
                  <a16:creationId xmlns:a16="http://schemas.microsoft.com/office/drawing/2014/main" id="{A8AD765F-D041-4B64-99E6-9D41EC59F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1955" y="-4966454"/>
              <a:ext cx="520700" cy="122238"/>
            </a:xfrm>
            <a:custGeom>
              <a:avLst/>
              <a:gdLst>
                <a:gd name="T0" fmla="*/ 184 w 184"/>
                <a:gd name="T1" fmla="*/ 29 h 43"/>
                <a:gd name="T2" fmla="*/ 170 w 184"/>
                <a:gd name="T3" fmla="*/ 43 h 43"/>
                <a:gd name="T4" fmla="*/ 22 w 184"/>
                <a:gd name="T5" fmla="*/ 39 h 43"/>
                <a:gd name="T6" fmla="*/ 0 w 184"/>
                <a:gd name="T7" fmla="*/ 25 h 43"/>
                <a:gd name="T8" fmla="*/ 25 w 184"/>
                <a:gd name="T9" fmla="*/ 9 h 43"/>
                <a:gd name="T10" fmla="*/ 104 w 184"/>
                <a:gd name="T11" fmla="*/ 0 h 43"/>
                <a:gd name="T12" fmla="*/ 184 w 184"/>
                <a:gd name="T13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43">
                  <a:moveTo>
                    <a:pt x="184" y="29"/>
                  </a:moveTo>
                  <a:cubicBezTo>
                    <a:pt x="183" y="36"/>
                    <a:pt x="177" y="43"/>
                    <a:pt x="170" y="43"/>
                  </a:cubicBezTo>
                  <a:cubicBezTo>
                    <a:pt x="118" y="39"/>
                    <a:pt x="72" y="25"/>
                    <a:pt x="22" y="39"/>
                  </a:cubicBezTo>
                  <a:cubicBezTo>
                    <a:pt x="13" y="37"/>
                    <a:pt x="4" y="32"/>
                    <a:pt x="0" y="25"/>
                  </a:cubicBezTo>
                  <a:cubicBezTo>
                    <a:pt x="0" y="12"/>
                    <a:pt x="16" y="14"/>
                    <a:pt x="25" y="9"/>
                  </a:cubicBezTo>
                  <a:cubicBezTo>
                    <a:pt x="50" y="0"/>
                    <a:pt x="79" y="11"/>
                    <a:pt x="104" y="0"/>
                  </a:cubicBezTo>
                  <a:cubicBezTo>
                    <a:pt x="131" y="9"/>
                    <a:pt x="161" y="9"/>
                    <a:pt x="18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5" name="Freeform 84">
              <a:extLst>
                <a:ext uri="{FF2B5EF4-FFF2-40B4-BE49-F238E27FC236}">
                  <a16:creationId xmlns:a16="http://schemas.microsoft.com/office/drawing/2014/main" id="{A05DB251-4221-4EDC-A267-25C909AB2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442" y="-4947404"/>
              <a:ext cx="1392238" cy="865188"/>
            </a:xfrm>
            <a:custGeom>
              <a:avLst/>
              <a:gdLst>
                <a:gd name="T0" fmla="*/ 179 w 492"/>
                <a:gd name="T1" fmla="*/ 5 h 304"/>
                <a:gd name="T2" fmla="*/ 286 w 492"/>
                <a:gd name="T3" fmla="*/ 41 h 304"/>
                <a:gd name="T4" fmla="*/ 492 w 492"/>
                <a:gd name="T5" fmla="*/ 256 h 304"/>
                <a:gd name="T6" fmla="*/ 492 w 492"/>
                <a:gd name="T7" fmla="*/ 292 h 304"/>
                <a:gd name="T8" fmla="*/ 456 w 492"/>
                <a:gd name="T9" fmla="*/ 283 h 304"/>
                <a:gd name="T10" fmla="*/ 239 w 492"/>
                <a:gd name="T11" fmla="*/ 68 h 304"/>
                <a:gd name="T12" fmla="*/ 53 w 492"/>
                <a:gd name="T13" fmla="*/ 56 h 304"/>
                <a:gd name="T14" fmla="*/ 32 w 492"/>
                <a:gd name="T15" fmla="*/ 57 h 304"/>
                <a:gd name="T16" fmla="*/ 9 w 492"/>
                <a:gd name="T17" fmla="*/ 22 h 304"/>
                <a:gd name="T18" fmla="*/ 0 w 492"/>
                <a:gd name="T19" fmla="*/ 18 h 304"/>
                <a:gd name="T20" fmla="*/ 34 w 492"/>
                <a:gd name="T21" fmla="*/ 4 h 304"/>
                <a:gd name="T22" fmla="*/ 179 w 492"/>
                <a:gd name="T23" fmla="*/ 5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2" h="304">
                  <a:moveTo>
                    <a:pt x="179" y="5"/>
                  </a:moveTo>
                  <a:cubicBezTo>
                    <a:pt x="216" y="13"/>
                    <a:pt x="248" y="30"/>
                    <a:pt x="286" y="41"/>
                  </a:cubicBezTo>
                  <a:cubicBezTo>
                    <a:pt x="367" y="95"/>
                    <a:pt x="442" y="168"/>
                    <a:pt x="492" y="256"/>
                  </a:cubicBezTo>
                  <a:cubicBezTo>
                    <a:pt x="492" y="292"/>
                    <a:pt x="492" y="292"/>
                    <a:pt x="492" y="292"/>
                  </a:cubicBezTo>
                  <a:cubicBezTo>
                    <a:pt x="481" y="299"/>
                    <a:pt x="460" y="304"/>
                    <a:pt x="456" y="283"/>
                  </a:cubicBezTo>
                  <a:cubicBezTo>
                    <a:pt x="420" y="183"/>
                    <a:pt x="331" y="115"/>
                    <a:pt x="239" y="68"/>
                  </a:cubicBezTo>
                  <a:cubicBezTo>
                    <a:pt x="182" y="48"/>
                    <a:pt x="111" y="41"/>
                    <a:pt x="53" y="56"/>
                  </a:cubicBezTo>
                  <a:cubicBezTo>
                    <a:pt x="46" y="57"/>
                    <a:pt x="39" y="63"/>
                    <a:pt x="32" y="57"/>
                  </a:cubicBezTo>
                  <a:cubicBezTo>
                    <a:pt x="32" y="43"/>
                    <a:pt x="21" y="29"/>
                    <a:pt x="9" y="2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5" y="5"/>
                    <a:pt x="23" y="9"/>
                    <a:pt x="34" y="4"/>
                  </a:cubicBezTo>
                  <a:cubicBezTo>
                    <a:pt x="86" y="2"/>
                    <a:pt x="128" y="0"/>
                    <a:pt x="17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6" name="Freeform 85">
              <a:extLst>
                <a:ext uri="{FF2B5EF4-FFF2-40B4-BE49-F238E27FC236}">
                  <a16:creationId xmlns:a16="http://schemas.microsoft.com/office/drawing/2014/main" id="{FDF32A94-821D-45C2-9A92-8BF8AFD51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4080" y="-4958517"/>
              <a:ext cx="1517650" cy="898525"/>
            </a:xfrm>
            <a:custGeom>
              <a:avLst/>
              <a:gdLst>
                <a:gd name="T0" fmla="*/ 229 w 536"/>
                <a:gd name="T1" fmla="*/ 18 h 316"/>
                <a:gd name="T2" fmla="*/ 505 w 536"/>
                <a:gd name="T3" fmla="*/ 222 h 316"/>
                <a:gd name="T4" fmla="*/ 530 w 536"/>
                <a:gd name="T5" fmla="*/ 280 h 316"/>
                <a:gd name="T6" fmla="*/ 459 w 536"/>
                <a:gd name="T7" fmla="*/ 222 h 316"/>
                <a:gd name="T8" fmla="*/ 301 w 536"/>
                <a:gd name="T9" fmla="*/ 104 h 316"/>
                <a:gd name="T10" fmla="*/ 88 w 536"/>
                <a:gd name="T11" fmla="*/ 61 h 316"/>
                <a:gd name="T12" fmla="*/ 25 w 536"/>
                <a:gd name="T13" fmla="*/ 63 h 316"/>
                <a:gd name="T14" fmla="*/ 0 w 536"/>
                <a:gd name="T15" fmla="*/ 27 h 316"/>
                <a:gd name="T16" fmla="*/ 79 w 536"/>
                <a:gd name="T17" fmla="*/ 11 h 316"/>
                <a:gd name="T18" fmla="*/ 229 w 536"/>
                <a:gd name="T19" fmla="*/ 1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6" h="316">
                  <a:moveTo>
                    <a:pt x="229" y="18"/>
                  </a:moveTo>
                  <a:cubicBezTo>
                    <a:pt x="332" y="63"/>
                    <a:pt x="443" y="124"/>
                    <a:pt x="505" y="222"/>
                  </a:cubicBezTo>
                  <a:cubicBezTo>
                    <a:pt x="516" y="239"/>
                    <a:pt x="536" y="258"/>
                    <a:pt x="530" y="280"/>
                  </a:cubicBezTo>
                  <a:cubicBezTo>
                    <a:pt x="482" y="316"/>
                    <a:pt x="487" y="239"/>
                    <a:pt x="459" y="222"/>
                  </a:cubicBezTo>
                  <a:cubicBezTo>
                    <a:pt x="405" y="185"/>
                    <a:pt x="367" y="122"/>
                    <a:pt x="301" y="104"/>
                  </a:cubicBezTo>
                  <a:cubicBezTo>
                    <a:pt x="235" y="83"/>
                    <a:pt x="165" y="58"/>
                    <a:pt x="88" y="61"/>
                  </a:cubicBezTo>
                  <a:cubicBezTo>
                    <a:pt x="68" y="65"/>
                    <a:pt x="43" y="69"/>
                    <a:pt x="25" y="63"/>
                  </a:cubicBezTo>
                  <a:cubicBezTo>
                    <a:pt x="22" y="49"/>
                    <a:pt x="9" y="38"/>
                    <a:pt x="0" y="27"/>
                  </a:cubicBezTo>
                  <a:cubicBezTo>
                    <a:pt x="25" y="26"/>
                    <a:pt x="52" y="13"/>
                    <a:pt x="79" y="11"/>
                  </a:cubicBezTo>
                  <a:cubicBezTo>
                    <a:pt x="127" y="0"/>
                    <a:pt x="183" y="8"/>
                    <a:pt x="22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7" name="Freeform 86">
              <a:extLst>
                <a:ext uri="{FF2B5EF4-FFF2-40B4-BE49-F238E27FC236}">
                  <a16:creationId xmlns:a16="http://schemas.microsoft.com/office/drawing/2014/main" id="{CAF145FB-DE14-416F-8D67-444AD9AE6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1767" y="-4933117"/>
              <a:ext cx="835025" cy="628650"/>
            </a:xfrm>
            <a:custGeom>
              <a:avLst/>
              <a:gdLst>
                <a:gd name="T0" fmla="*/ 98 w 295"/>
                <a:gd name="T1" fmla="*/ 42 h 221"/>
                <a:gd name="T2" fmla="*/ 295 w 295"/>
                <a:gd name="T3" fmla="*/ 196 h 221"/>
                <a:gd name="T4" fmla="*/ 260 w 295"/>
                <a:gd name="T5" fmla="*/ 221 h 221"/>
                <a:gd name="T6" fmla="*/ 168 w 295"/>
                <a:gd name="T7" fmla="*/ 133 h 221"/>
                <a:gd name="T8" fmla="*/ 115 w 295"/>
                <a:gd name="T9" fmla="*/ 99 h 221"/>
                <a:gd name="T10" fmla="*/ 54 w 295"/>
                <a:gd name="T11" fmla="*/ 58 h 221"/>
                <a:gd name="T12" fmla="*/ 0 w 295"/>
                <a:gd name="T13" fmla="*/ 8 h 221"/>
                <a:gd name="T14" fmla="*/ 2 w 295"/>
                <a:gd name="T15" fmla="*/ 0 h 221"/>
                <a:gd name="T16" fmla="*/ 98 w 295"/>
                <a:gd name="T17" fmla="*/ 4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21">
                  <a:moveTo>
                    <a:pt x="98" y="42"/>
                  </a:moveTo>
                  <a:cubicBezTo>
                    <a:pt x="168" y="86"/>
                    <a:pt x="249" y="119"/>
                    <a:pt x="295" y="196"/>
                  </a:cubicBezTo>
                  <a:cubicBezTo>
                    <a:pt x="292" y="212"/>
                    <a:pt x="272" y="212"/>
                    <a:pt x="260" y="221"/>
                  </a:cubicBezTo>
                  <a:cubicBezTo>
                    <a:pt x="242" y="187"/>
                    <a:pt x="206" y="149"/>
                    <a:pt x="168" y="133"/>
                  </a:cubicBezTo>
                  <a:cubicBezTo>
                    <a:pt x="156" y="113"/>
                    <a:pt x="129" y="115"/>
                    <a:pt x="115" y="99"/>
                  </a:cubicBezTo>
                  <a:cubicBezTo>
                    <a:pt x="95" y="83"/>
                    <a:pt x="75" y="72"/>
                    <a:pt x="54" y="58"/>
                  </a:cubicBezTo>
                  <a:cubicBezTo>
                    <a:pt x="25" y="58"/>
                    <a:pt x="14" y="24"/>
                    <a:pt x="0" y="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2" y="18"/>
                    <a:pt x="70" y="20"/>
                    <a:pt x="9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8" name="Freeform 87">
              <a:extLst>
                <a:ext uri="{FF2B5EF4-FFF2-40B4-BE49-F238E27FC236}">
                  <a16:creationId xmlns:a16="http://schemas.microsoft.com/office/drawing/2014/main" id="{0DAD816B-8649-41E9-A9E7-BD2EBC86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4455" y="-4926767"/>
              <a:ext cx="354013" cy="1165225"/>
            </a:xfrm>
            <a:custGeom>
              <a:avLst/>
              <a:gdLst>
                <a:gd name="T0" fmla="*/ 96 w 125"/>
                <a:gd name="T1" fmla="*/ 32 h 410"/>
                <a:gd name="T2" fmla="*/ 109 w 125"/>
                <a:gd name="T3" fmla="*/ 129 h 410"/>
                <a:gd name="T4" fmla="*/ 79 w 125"/>
                <a:gd name="T5" fmla="*/ 181 h 410"/>
                <a:gd name="T6" fmla="*/ 48 w 125"/>
                <a:gd name="T7" fmla="*/ 38 h 410"/>
                <a:gd name="T8" fmla="*/ 32 w 125"/>
                <a:gd name="T9" fmla="*/ 32 h 410"/>
                <a:gd name="T10" fmla="*/ 53 w 125"/>
                <a:gd name="T11" fmla="*/ 122 h 410"/>
                <a:gd name="T12" fmla="*/ 25 w 125"/>
                <a:gd name="T13" fmla="*/ 400 h 410"/>
                <a:gd name="T14" fmla="*/ 16 w 125"/>
                <a:gd name="T15" fmla="*/ 405 h 410"/>
                <a:gd name="T16" fmla="*/ 23 w 125"/>
                <a:gd name="T17" fmla="*/ 333 h 410"/>
                <a:gd name="T18" fmla="*/ 0 w 125"/>
                <a:gd name="T19" fmla="*/ 97 h 410"/>
                <a:gd name="T20" fmla="*/ 21 w 125"/>
                <a:gd name="T21" fmla="*/ 70 h 410"/>
                <a:gd name="T22" fmla="*/ 19 w 125"/>
                <a:gd name="T23" fmla="*/ 40 h 410"/>
                <a:gd name="T24" fmla="*/ 75 w 125"/>
                <a:gd name="T25" fmla="*/ 0 h 410"/>
                <a:gd name="T26" fmla="*/ 96 w 125"/>
                <a:gd name="T27" fmla="*/ 32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410">
                  <a:moveTo>
                    <a:pt x="96" y="32"/>
                  </a:moveTo>
                  <a:cubicBezTo>
                    <a:pt x="105" y="63"/>
                    <a:pt x="125" y="99"/>
                    <a:pt x="109" y="129"/>
                  </a:cubicBezTo>
                  <a:cubicBezTo>
                    <a:pt x="95" y="145"/>
                    <a:pt x="86" y="163"/>
                    <a:pt x="79" y="181"/>
                  </a:cubicBezTo>
                  <a:cubicBezTo>
                    <a:pt x="70" y="133"/>
                    <a:pt x="64" y="83"/>
                    <a:pt x="48" y="38"/>
                  </a:cubicBezTo>
                  <a:cubicBezTo>
                    <a:pt x="44" y="32"/>
                    <a:pt x="37" y="29"/>
                    <a:pt x="32" y="32"/>
                  </a:cubicBezTo>
                  <a:cubicBezTo>
                    <a:pt x="36" y="63"/>
                    <a:pt x="48" y="92"/>
                    <a:pt x="53" y="122"/>
                  </a:cubicBezTo>
                  <a:cubicBezTo>
                    <a:pt x="66" y="215"/>
                    <a:pt x="57" y="312"/>
                    <a:pt x="25" y="400"/>
                  </a:cubicBezTo>
                  <a:cubicBezTo>
                    <a:pt x="19" y="401"/>
                    <a:pt x="21" y="410"/>
                    <a:pt x="16" y="405"/>
                  </a:cubicBezTo>
                  <a:cubicBezTo>
                    <a:pt x="0" y="380"/>
                    <a:pt x="21" y="358"/>
                    <a:pt x="23" y="333"/>
                  </a:cubicBezTo>
                  <a:cubicBezTo>
                    <a:pt x="30" y="251"/>
                    <a:pt x="25" y="174"/>
                    <a:pt x="0" y="97"/>
                  </a:cubicBezTo>
                  <a:cubicBezTo>
                    <a:pt x="5" y="90"/>
                    <a:pt x="19" y="81"/>
                    <a:pt x="21" y="70"/>
                  </a:cubicBezTo>
                  <a:cubicBezTo>
                    <a:pt x="16" y="63"/>
                    <a:pt x="19" y="50"/>
                    <a:pt x="19" y="40"/>
                  </a:cubicBezTo>
                  <a:cubicBezTo>
                    <a:pt x="28" y="15"/>
                    <a:pt x="53" y="9"/>
                    <a:pt x="75" y="0"/>
                  </a:cubicBezTo>
                  <a:cubicBezTo>
                    <a:pt x="93" y="0"/>
                    <a:pt x="91" y="20"/>
                    <a:pt x="9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9" name="Freeform 88">
              <a:extLst>
                <a:ext uri="{FF2B5EF4-FFF2-40B4-BE49-F238E27FC236}">
                  <a16:creationId xmlns:a16="http://schemas.microsoft.com/office/drawing/2014/main" id="{AA6B950A-D545-4386-BB57-BC6371257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092" y="-4915654"/>
              <a:ext cx="238125" cy="722313"/>
            </a:xfrm>
            <a:custGeom>
              <a:avLst/>
              <a:gdLst>
                <a:gd name="T0" fmla="*/ 84 w 84"/>
                <a:gd name="T1" fmla="*/ 0 h 254"/>
                <a:gd name="T2" fmla="*/ 57 w 84"/>
                <a:gd name="T3" fmla="*/ 75 h 254"/>
                <a:gd name="T4" fmla="*/ 43 w 84"/>
                <a:gd name="T5" fmla="*/ 238 h 254"/>
                <a:gd name="T6" fmla="*/ 38 w 84"/>
                <a:gd name="T7" fmla="*/ 254 h 254"/>
                <a:gd name="T8" fmla="*/ 4 w 84"/>
                <a:gd name="T9" fmla="*/ 215 h 254"/>
                <a:gd name="T10" fmla="*/ 27 w 84"/>
                <a:gd name="T11" fmla="*/ 100 h 254"/>
                <a:gd name="T12" fmla="*/ 63 w 84"/>
                <a:gd name="T13" fmla="*/ 12 h 254"/>
                <a:gd name="T14" fmla="*/ 84 w 84"/>
                <a:gd name="T1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54">
                  <a:moveTo>
                    <a:pt x="84" y="0"/>
                  </a:moveTo>
                  <a:cubicBezTo>
                    <a:pt x="84" y="27"/>
                    <a:pt x="59" y="46"/>
                    <a:pt x="57" y="75"/>
                  </a:cubicBezTo>
                  <a:cubicBezTo>
                    <a:pt x="39" y="127"/>
                    <a:pt x="36" y="182"/>
                    <a:pt x="43" y="238"/>
                  </a:cubicBezTo>
                  <a:cubicBezTo>
                    <a:pt x="39" y="242"/>
                    <a:pt x="47" y="252"/>
                    <a:pt x="38" y="254"/>
                  </a:cubicBezTo>
                  <a:cubicBezTo>
                    <a:pt x="23" y="245"/>
                    <a:pt x="4" y="233"/>
                    <a:pt x="4" y="215"/>
                  </a:cubicBezTo>
                  <a:cubicBezTo>
                    <a:pt x="9" y="177"/>
                    <a:pt x="0" y="132"/>
                    <a:pt x="27" y="100"/>
                  </a:cubicBezTo>
                  <a:cubicBezTo>
                    <a:pt x="45" y="73"/>
                    <a:pt x="61" y="46"/>
                    <a:pt x="63" y="12"/>
                  </a:cubicBezTo>
                  <a:cubicBezTo>
                    <a:pt x="66" y="3"/>
                    <a:pt x="7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30" name="Freeform 89">
              <a:extLst>
                <a:ext uri="{FF2B5EF4-FFF2-40B4-BE49-F238E27FC236}">
                  <a16:creationId xmlns:a16="http://schemas.microsoft.com/office/drawing/2014/main" id="{3606D129-47A9-4DBF-A21D-1E0203CAC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130" y="-4896604"/>
              <a:ext cx="130175" cy="214313"/>
            </a:xfrm>
            <a:custGeom>
              <a:avLst/>
              <a:gdLst>
                <a:gd name="T0" fmla="*/ 44 w 46"/>
                <a:gd name="T1" fmla="*/ 59 h 75"/>
                <a:gd name="T2" fmla="*/ 26 w 46"/>
                <a:gd name="T3" fmla="*/ 75 h 75"/>
                <a:gd name="T4" fmla="*/ 19 w 46"/>
                <a:gd name="T5" fmla="*/ 72 h 75"/>
                <a:gd name="T6" fmla="*/ 0 w 46"/>
                <a:gd name="T7" fmla="*/ 0 h 75"/>
                <a:gd name="T8" fmla="*/ 44 w 46"/>
                <a:gd name="T9" fmla="*/ 5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5">
                  <a:moveTo>
                    <a:pt x="44" y="59"/>
                  </a:moveTo>
                  <a:cubicBezTo>
                    <a:pt x="46" y="70"/>
                    <a:pt x="37" y="75"/>
                    <a:pt x="26" y="75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2" y="48"/>
                    <a:pt x="0" y="23"/>
                    <a:pt x="0" y="0"/>
                  </a:cubicBezTo>
                  <a:cubicBezTo>
                    <a:pt x="21" y="11"/>
                    <a:pt x="44" y="32"/>
                    <a:pt x="4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31" name="Freeform 90">
              <a:extLst>
                <a:ext uri="{FF2B5EF4-FFF2-40B4-BE49-F238E27FC236}">
                  <a16:creationId xmlns:a16="http://schemas.microsoft.com/office/drawing/2014/main" id="{4067141D-C859-41F5-9ABA-3C16A121C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9680" y="-4926767"/>
              <a:ext cx="1266825" cy="866775"/>
            </a:xfrm>
            <a:custGeom>
              <a:avLst/>
              <a:gdLst>
                <a:gd name="T0" fmla="*/ 432 w 448"/>
                <a:gd name="T1" fmla="*/ 147 h 305"/>
                <a:gd name="T2" fmla="*/ 439 w 448"/>
                <a:gd name="T3" fmla="*/ 288 h 305"/>
                <a:gd name="T4" fmla="*/ 411 w 448"/>
                <a:gd name="T5" fmla="*/ 290 h 305"/>
                <a:gd name="T6" fmla="*/ 405 w 448"/>
                <a:gd name="T7" fmla="*/ 237 h 305"/>
                <a:gd name="T8" fmla="*/ 303 w 448"/>
                <a:gd name="T9" fmla="*/ 75 h 305"/>
                <a:gd name="T10" fmla="*/ 196 w 448"/>
                <a:gd name="T11" fmla="*/ 59 h 305"/>
                <a:gd name="T12" fmla="*/ 67 w 448"/>
                <a:gd name="T13" fmla="*/ 145 h 305"/>
                <a:gd name="T14" fmla="*/ 52 w 448"/>
                <a:gd name="T15" fmla="*/ 246 h 305"/>
                <a:gd name="T16" fmla="*/ 65 w 448"/>
                <a:gd name="T17" fmla="*/ 285 h 305"/>
                <a:gd name="T18" fmla="*/ 36 w 448"/>
                <a:gd name="T19" fmla="*/ 303 h 305"/>
                <a:gd name="T20" fmla="*/ 36 w 448"/>
                <a:gd name="T21" fmla="*/ 129 h 305"/>
                <a:gd name="T22" fmla="*/ 181 w 448"/>
                <a:gd name="T23" fmla="*/ 16 h 305"/>
                <a:gd name="T24" fmla="*/ 432 w 448"/>
                <a:gd name="T25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8" h="305">
                  <a:moveTo>
                    <a:pt x="432" y="147"/>
                  </a:moveTo>
                  <a:cubicBezTo>
                    <a:pt x="446" y="195"/>
                    <a:pt x="448" y="240"/>
                    <a:pt x="439" y="288"/>
                  </a:cubicBezTo>
                  <a:cubicBezTo>
                    <a:pt x="434" y="301"/>
                    <a:pt x="418" y="294"/>
                    <a:pt x="411" y="290"/>
                  </a:cubicBezTo>
                  <a:cubicBezTo>
                    <a:pt x="393" y="276"/>
                    <a:pt x="412" y="256"/>
                    <a:pt x="405" y="237"/>
                  </a:cubicBezTo>
                  <a:cubicBezTo>
                    <a:pt x="405" y="169"/>
                    <a:pt x="364" y="104"/>
                    <a:pt x="303" y="75"/>
                  </a:cubicBezTo>
                  <a:cubicBezTo>
                    <a:pt x="271" y="61"/>
                    <a:pt x="235" y="61"/>
                    <a:pt x="196" y="59"/>
                  </a:cubicBezTo>
                  <a:cubicBezTo>
                    <a:pt x="142" y="65"/>
                    <a:pt x="88" y="92"/>
                    <a:pt x="67" y="145"/>
                  </a:cubicBezTo>
                  <a:cubicBezTo>
                    <a:pt x="56" y="177"/>
                    <a:pt x="47" y="210"/>
                    <a:pt x="52" y="246"/>
                  </a:cubicBezTo>
                  <a:cubicBezTo>
                    <a:pt x="49" y="262"/>
                    <a:pt x="74" y="269"/>
                    <a:pt x="65" y="285"/>
                  </a:cubicBezTo>
                  <a:cubicBezTo>
                    <a:pt x="58" y="296"/>
                    <a:pt x="51" y="305"/>
                    <a:pt x="36" y="303"/>
                  </a:cubicBezTo>
                  <a:cubicBezTo>
                    <a:pt x="0" y="254"/>
                    <a:pt x="13" y="179"/>
                    <a:pt x="36" y="129"/>
                  </a:cubicBezTo>
                  <a:cubicBezTo>
                    <a:pt x="63" y="68"/>
                    <a:pt x="126" y="41"/>
                    <a:pt x="181" y="16"/>
                  </a:cubicBezTo>
                  <a:cubicBezTo>
                    <a:pt x="285" y="0"/>
                    <a:pt x="385" y="54"/>
                    <a:pt x="43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32" name="Freeform 91">
              <a:extLst>
                <a:ext uri="{FF2B5EF4-FFF2-40B4-BE49-F238E27FC236}">
                  <a16:creationId xmlns:a16="http://schemas.microsoft.com/office/drawing/2014/main" id="{6C3B2467-8765-4912-B94A-74099C25A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380" y="-4869617"/>
              <a:ext cx="336550" cy="84138"/>
            </a:xfrm>
            <a:custGeom>
              <a:avLst/>
              <a:gdLst>
                <a:gd name="T0" fmla="*/ 115 w 119"/>
                <a:gd name="T1" fmla="*/ 7 h 30"/>
                <a:gd name="T2" fmla="*/ 95 w 119"/>
                <a:gd name="T3" fmla="*/ 25 h 30"/>
                <a:gd name="T4" fmla="*/ 0 w 119"/>
                <a:gd name="T5" fmla="*/ 9 h 30"/>
                <a:gd name="T6" fmla="*/ 115 w 119"/>
                <a:gd name="T7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30">
                  <a:moveTo>
                    <a:pt x="115" y="7"/>
                  </a:moveTo>
                  <a:cubicBezTo>
                    <a:pt x="119" y="18"/>
                    <a:pt x="102" y="23"/>
                    <a:pt x="95" y="25"/>
                  </a:cubicBezTo>
                  <a:cubicBezTo>
                    <a:pt x="61" y="30"/>
                    <a:pt x="27" y="29"/>
                    <a:pt x="0" y="9"/>
                  </a:cubicBezTo>
                  <a:cubicBezTo>
                    <a:pt x="38" y="0"/>
                    <a:pt x="76" y="0"/>
                    <a:pt x="11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33" name="Freeform 92">
              <a:extLst>
                <a:ext uri="{FF2B5EF4-FFF2-40B4-BE49-F238E27FC236}">
                  <a16:creationId xmlns:a16="http://schemas.microsoft.com/office/drawing/2014/main" id="{7E6E3392-95EB-4AC3-8C99-01A18E9F2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1570" y="-4850567"/>
              <a:ext cx="973138" cy="622300"/>
            </a:xfrm>
            <a:custGeom>
              <a:avLst/>
              <a:gdLst>
                <a:gd name="T0" fmla="*/ 151 w 344"/>
                <a:gd name="T1" fmla="*/ 39 h 219"/>
                <a:gd name="T2" fmla="*/ 315 w 344"/>
                <a:gd name="T3" fmla="*/ 136 h 219"/>
                <a:gd name="T4" fmla="*/ 340 w 344"/>
                <a:gd name="T5" fmla="*/ 179 h 219"/>
                <a:gd name="T6" fmla="*/ 260 w 344"/>
                <a:gd name="T7" fmla="*/ 145 h 219"/>
                <a:gd name="T8" fmla="*/ 31 w 344"/>
                <a:gd name="T9" fmla="*/ 45 h 219"/>
                <a:gd name="T10" fmla="*/ 13 w 344"/>
                <a:gd name="T11" fmla="*/ 0 h 219"/>
                <a:gd name="T12" fmla="*/ 151 w 344"/>
                <a:gd name="T13" fmla="*/ 3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219">
                  <a:moveTo>
                    <a:pt x="151" y="39"/>
                  </a:moveTo>
                  <a:cubicBezTo>
                    <a:pt x="212" y="57"/>
                    <a:pt x="263" y="97"/>
                    <a:pt x="315" y="136"/>
                  </a:cubicBezTo>
                  <a:cubicBezTo>
                    <a:pt x="323" y="150"/>
                    <a:pt x="344" y="161"/>
                    <a:pt x="340" y="179"/>
                  </a:cubicBezTo>
                  <a:cubicBezTo>
                    <a:pt x="305" y="219"/>
                    <a:pt x="290" y="150"/>
                    <a:pt x="260" y="145"/>
                  </a:cubicBezTo>
                  <a:cubicBezTo>
                    <a:pt x="190" y="93"/>
                    <a:pt x="115" y="59"/>
                    <a:pt x="31" y="45"/>
                  </a:cubicBezTo>
                  <a:cubicBezTo>
                    <a:pt x="29" y="29"/>
                    <a:pt x="0" y="18"/>
                    <a:pt x="13" y="0"/>
                  </a:cubicBezTo>
                  <a:cubicBezTo>
                    <a:pt x="63" y="5"/>
                    <a:pt x="109" y="14"/>
                    <a:pt x="15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34" name="Freeform 93">
              <a:extLst>
                <a:ext uri="{FF2B5EF4-FFF2-40B4-BE49-F238E27FC236}">
                  <a16:creationId xmlns:a16="http://schemas.microsoft.com/office/drawing/2014/main" id="{A491387C-65CE-4F2C-9042-D1846A66E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9280" y="-4836279"/>
              <a:ext cx="152400" cy="61913"/>
            </a:xfrm>
            <a:custGeom>
              <a:avLst/>
              <a:gdLst>
                <a:gd name="T0" fmla="*/ 50 w 54"/>
                <a:gd name="T1" fmla="*/ 8 h 22"/>
                <a:gd name="T2" fmla="*/ 45 w 54"/>
                <a:gd name="T3" fmla="*/ 22 h 22"/>
                <a:gd name="T4" fmla="*/ 0 w 54"/>
                <a:gd name="T5" fmla="*/ 8 h 22"/>
                <a:gd name="T6" fmla="*/ 50 w 54"/>
                <a:gd name="T7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22">
                  <a:moveTo>
                    <a:pt x="50" y="8"/>
                  </a:moveTo>
                  <a:cubicBezTo>
                    <a:pt x="54" y="13"/>
                    <a:pt x="50" y="20"/>
                    <a:pt x="45" y="22"/>
                  </a:cubicBezTo>
                  <a:cubicBezTo>
                    <a:pt x="29" y="18"/>
                    <a:pt x="13" y="18"/>
                    <a:pt x="0" y="8"/>
                  </a:cubicBezTo>
                  <a:cubicBezTo>
                    <a:pt x="13" y="0"/>
                    <a:pt x="34" y="6"/>
                    <a:pt x="5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35" name="Freeform 94">
              <a:extLst>
                <a:ext uri="{FF2B5EF4-FFF2-40B4-BE49-F238E27FC236}">
                  <a16:creationId xmlns:a16="http://schemas.microsoft.com/office/drawing/2014/main" id="{8DD9AB4A-D8D0-4529-9278-E7D82483C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030" y="-4793417"/>
              <a:ext cx="1254125" cy="747713"/>
            </a:xfrm>
            <a:custGeom>
              <a:avLst/>
              <a:gdLst>
                <a:gd name="T0" fmla="*/ 255 w 443"/>
                <a:gd name="T1" fmla="*/ 39 h 263"/>
                <a:gd name="T2" fmla="*/ 387 w 443"/>
                <a:gd name="T3" fmla="*/ 143 h 263"/>
                <a:gd name="T4" fmla="*/ 441 w 443"/>
                <a:gd name="T5" fmla="*/ 243 h 263"/>
                <a:gd name="T6" fmla="*/ 419 w 443"/>
                <a:gd name="T7" fmla="*/ 263 h 263"/>
                <a:gd name="T8" fmla="*/ 394 w 443"/>
                <a:gd name="T9" fmla="*/ 216 h 263"/>
                <a:gd name="T10" fmla="*/ 289 w 443"/>
                <a:gd name="T11" fmla="*/ 102 h 263"/>
                <a:gd name="T12" fmla="*/ 43 w 443"/>
                <a:gd name="T13" fmla="*/ 68 h 263"/>
                <a:gd name="T14" fmla="*/ 20 w 443"/>
                <a:gd name="T15" fmla="*/ 68 h 263"/>
                <a:gd name="T16" fmla="*/ 8 w 443"/>
                <a:gd name="T17" fmla="*/ 36 h 263"/>
                <a:gd name="T18" fmla="*/ 255 w 443"/>
                <a:gd name="T19" fmla="*/ 3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" h="263">
                  <a:moveTo>
                    <a:pt x="255" y="39"/>
                  </a:moveTo>
                  <a:cubicBezTo>
                    <a:pt x="301" y="70"/>
                    <a:pt x="350" y="98"/>
                    <a:pt x="387" y="143"/>
                  </a:cubicBezTo>
                  <a:cubicBezTo>
                    <a:pt x="409" y="175"/>
                    <a:pt x="427" y="207"/>
                    <a:pt x="441" y="243"/>
                  </a:cubicBezTo>
                  <a:cubicBezTo>
                    <a:pt x="443" y="256"/>
                    <a:pt x="427" y="258"/>
                    <a:pt x="419" y="263"/>
                  </a:cubicBezTo>
                  <a:cubicBezTo>
                    <a:pt x="403" y="254"/>
                    <a:pt x="403" y="231"/>
                    <a:pt x="394" y="216"/>
                  </a:cubicBezTo>
                  <a:cubicBezTo>
                    <a:pt x="367" y="173"/>
                    <a:pt x="332" y="130"/>
                    <a:pt x="289" y="102"/>
                  </a:cubicBezTo>
                  <a:cubicBezTo>
                    <a:pt x="215" y="68"/>
                    <a:pt x="126" y="30"/>
                    <a:pt x="43" y="68"/>
                  </a:cubicBezTo>
                  <a:cubicBezTo>
                    <a:pt x="36" y="73"/>
                    <a:pt x="27" y="71"/>
                    <a:pt x="20" y="68"/>
                  </a:cubicBezTo>
                  <a:cubicBezTo>
                    <a:pt x="16" y="57"/>
                    <a:pt x="0" y="50"/>
                    <a:pt x="8" y="36"/>
                  </a:cubicBezTo>
                  <a:cubicBezTo>
                    <a:pt x="86" y="0"/>
                    <a:pt x="179" y="5"/>
                    <a:pt x="25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36" name="Freeform 95">
              <a:extLst>
                <a:ext uri="{FF2B5EF4-FFF2-40B4-BE49-F238E27FC236}">
                  <a16:creationId xmlns:a16="http://schemas.microsoft.com/office/drawing/2014/main" id="{81B36D99-39B8-4966-859E-FA6FCEDD5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9317" y="-4768017"/>
              <a:ext cx="1368425" cy="682625"/>
            </a:xfrm>
            <a:custGeom>
              <a:avLst/>
              <a:gdLst>
                <a:gd name="T0" fmla="*/ 296 w 484"/>
                <a:gd name="T1" fmla="*/ 48 h 240"/>
                <a:gd name="T2" fmla="*/ 480 w 484"/>
                <a:gd name="T3" fmla="*/ 218 h 240"/>
                <a:gd name="T4" fmla="*/ 457 w 484"/>
                <a:gd name="T5" fmla="*/ 240 h 240"/>
                <a:gd name="T6" fmla="*/ 416 w 484"/>
                <a:gd name="T7" fmla="*/ 195 h 240"/>
                <a:gd name="T8" fmla="*/ 142 w 484"/>
                <a:gd name="T9" fmla="*/ 68 h 240"/>
                <a:gd name="T10" fmla="*/ 43 w 484"/>
                <a:gd name="T11" fmla="*/ 73 h 240"/>
                <a:gd name="T12" fmla="*/ 24 w 484"/>
                <a:gd name="T13" fmla="*/ 68 h 240"/>
                <a:gd name="T14" fmla="*/ 27 w 484"/>
                <a:gd name="T15" fmla="*/ 19 h 240"/>
                <a:gd name="T16" fmla="*/ 296 w 484"/>
                <a:gd name="T17" fmla="*/ 4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4" h="240">
                  <a:moveTo>
                    <a:pt x="296" y="48"/>
                  </a:moveTo>
                  <a:cubicBezTo>
                    <a:pt x="368" y="89"/>
                    <a:pt x="445" y="141"/>
                    <a:pt x="480" y="218"/>
                  </a:cubicBezTo>
                  <a:cubicBezTo>
                    <a:pt x="484" y="231"/>
                    <a:pt x="466" y="236"/>
                    <a:pt x="457" y="240"/>
                  </a:cubicBezTo>
                  <a:cubicBezTo>
                    <a:pt x="436" y="234"/>
                    <a:pt x="432" y="207"/>
                    <a:pt x="416" y="195"/>
                  </a:cubicBezTo>
                  <a:cubicBezTo>
                    <a:pt x="351" y="111"/>
                    <a:pt x="246" y="75"/>
                    <a:pt x="142" y="68"/>
                  </a:cubicBezTo>
                  <a:cubicBezTo>
                    <a:pt x="110" y="64"/>
                    <a:pt x="76" y="68"/>
                    <a:pt x="43" y="73"/>
                  </a:cubicBezTo>
                  <a:cubicBezTo>
                    <a:pt x="36" y="80"/>
                    <a:pt x="27" y="71"/>
                    <a:pt x="24" y="68"/>
                  </a:cubicBezTo>
                  <a:cubicBezTo>
                    <a:pt x="0" y="53"/>
                    <a:pt x="25" y="34"/>
                    <a:pt x="27" y="19"/>
                  </a:cubicBezTo>
                  <a:cubicBezTo>
                    <a:pt x="119" y="0"/>
                    <a:pt x="214" y="18"/>
                    <a:pt x="29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37" name="Freeform 96">
              <a:extLst>
                <a:ext uri="{FF2B5EF4-FFF2-40B4-BE49-F238E27FC236}">
                  <a16:creationId xmlns:a16="http://schemas.microsoft.com/office/drawing/2014/main" id="{57AD8CE1-C6DF-4C24-94F5-8F1215CBA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3830" y="-4747379"/>
              <a:ext cx="941388" cy="881063"/>
            </a:xfrm>
            <a:custGeom>
              <a:avLst/>
              <a:gdLst>
                <a:gd name="T0" fmla="*/ 288 w 333"/>
                <a:gd name="T1" fmla="*/ 77 h 310"/>
                <a:gd name="T2" fmla="*/ 319 w 333"/>
                <a:gd name="T3" fmla="*/ 209 h 310"/>
                <a:gd name="T4" fmla="*/ 290 w 333"/>
                <a:gd name="T5" fmla="*/ 292 h 310"/>
                <a:gd name="T6" fmla="*/ 233 w 333"/>
                <a:gd name="T7" fmla="*/ 310 h 310"/>
                <a:gd name="T8" fmla="*/ 231 w 333"/>
                <a:gd name="T9" fmla="*/ 288 h 310"/>
                <a:gd name="T10" fmla="*/ 294 w 333"/>
                <a:gd name="T11" fmla="*/ 179 h 310"/>
                <a:gd name="T12" fmla="*/ 208 w 333"/>
                <a:gd name="T13" fmla="*/ 45 h 310"/>
                <a:gd name="T14" fmla="*/ 115 w 333"/>
                <a:gd name="T15" fmla="*/ 66 h 310"/>
                <a:gd name="T16" fmla="*/ 52 w 333"/>
                <a:gd name="T17" fmla="*/ 195 h 310"/>
                <a:gd name="T18" fmla="*/ 23 w 333"/>
                <a:gd name="T19" fmla="*/ 208 h 310"/>
                <a:gd name="T20" fmla="*/ 9 w 333"/>
                <a:gd name="T21" fmla="*/ 114 h 310"/>
                <a:gd name="T22" fmla="*/ 79 w 333"/>
                <a:gd name="T23" fmla="*/ 27 h 310"/>
                <a:gd name="T24" fmla="*/ 288 w 333"/>
                <a:gd name="T25" fmla="*/ 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3" h="310">
                  <a:moveTo>
                    <a:pt x="288" y="77"/>
                  </a:moveTo>
                  <a:cubicBezTo>
                    <a:pt x="317" y="113"/>
                    <a:pt x="326" y="163"/>
                    <a:pt x="319" y="209"/>
                  </a:cubicBezTo>
                  <a:cubicBezTo>
                    <a:pt x="333" y="245"/>
                    <a:pt x="285" y="258"/>
                    <a:pt x="290" y="292"/>
                  </a:cubicBezTo>
                  <a:cubicBezTo>
                    <a:pt x="270" y="295"/>
                    <a:pt x="252" y="306"/>
                    <a:pt x="233" y="310"/>
                  </a:cubicBezTo>
                  <a:cubicBezTo>
                    <a:pt x="229" y="304"/>
                    <a:pt x="220" y="294"/>
                    <a:pt x="231" y="288"/>
                  </a:cubicBezTo>
                  <a:cubicBezTo>
                    <a:pt x="263" y="261"/>
                    <a:pt x="301" y="227"/>
                    <a:pt x="294" y="179"/>
                  </a:cubicBezTo>
                  <a:cubicBezTo>
                    <a:pt x="297" y="122"/>
                    <a:pt x="256" y="70"/>
                    <a:pt x="208" y="45"/>
                  </a:cubicBezTo>
                  <a:cubicBezTo>
                    <a:pt x="174" y="50"/>
                    <a:pt x="141" y="45"/>
                    <a:pt x="115" y="66"/>
                  </a:cubicBezTo>
                  <a:cubicBezTo>
                    <a:pt x="73" y="95"/>
                    <a:pt x="48" y="143"/>
                    <a:pt x="52" y="195"/>
                  </a:cubicBezTo>
                  <a:cubicBezTo>
                    <a:pt x="45" y="204"/>
                    <a:pt x="34" y="204"/>
                    <a:pt x="23" y="208"/>
                  </a:cubicBezTo>
                  <a:cubicBezTo>
                    <a:pt x="0" y="184"/>
                    <a:pt x="7" y="147"/>
                    <a:pt x="9" y="114"/>
                  </a:cubicBezTo>
                  <a:cubicBezTo>
                    <a:pt x="21" y="79"/>
                    <a:pt x="43" y="41"/>
                    <a:pt x="79" y="27"/>
                  </a:cubicBezTo>
                  <a:cubicBezTo>
                    <a:pt x="150" y="0"/>
                    <a:pt x="244" y="9"/>
                    <a:pt x="28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38" name="Freeform 97">
              <a:extLst>
                <a:ext uri="{FF2B5EF4-FFF2-40B4-BE49-F238E27FC236}">
                  <a16:creationId xmlns:a16="http://schemas.microsoft.com/office/drawing/2014/main" id="{6384BB99-FBA5-42A7-BB22-372CE5014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4167" y="-4707692"/>
              <a:ext cx="547688" cy="463550"/>
            </a:xfrm>
            <a:custGeom>
              <a:avLst/>
              <a:gdLst>
                <a:gd name="T0" fmla="*/ 193 w 193"/>
                <a:gd name="T1" fmla="*/ 147 h 163"/>
                <a:gd name="T2" fmla="*/ 175 w 193"/>
                <a:gd name="T3" fmla="*/ 163 h 163"/>
                <a:gd name="T4" fmla="*/ 172 w 193"/>
                <a:gd name="T5" fmla="*/ 163 h 163"/>
                <a:gd name="T6" fmla="*/ 16 w 193"/>
                <a:gd name="T7" fmla="*/ 57 h 163"/>
                <a:gd name="T8" fmla="*/ 0 w 193"/>
                <a:gd name="T9" fmla="*/ 0 h 163"/>
                <a:gd name="T10" fmla="*/ 193 w 193"/>
                <a:gd name="T11" fmla="*/ 14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163">
                  <a:moveTo>
                    <a:pt x="193" y="147"/>
                  </a:moveTo>
                  <a:cubicBezTo>
                    <a:pt x="191" y="154"/>
                    <a:pt x="182" y="161"/>
                    <a:pt x="175" y="163"/>
                  </a:cubicBezTo>
                  <a:cubicBezTo>
                    <a:pt x="172" y="163"/>
                    <a:pt x="172" y="163"/>
                    <a:pt x="172" y="163"/>
                  </a:cubicBezTo>
                  <a:cubicBezTo>
                    <a:pt x="129" y="118"/>
                    <a:pt x="79" y="74"/>
                    <a:pt x="16" y="57"/>
                  </a:cubicBezTo>
                  <a:cubicBezTo>
                    <a:pt x="9" y="38"/>
                    <a:pt x="3" y="20"/>
                    <a:pt x="0" y="0"/>
                  </a:cubicBezTo>
                  <a:cubicBezTo>
                    <a:pt x="66" y="45"/>
                    <a:pt x="146" y="74"/>
                    <a:pt x="193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39" name="Freeform 98">
              <a:extLst>
                <a:ext uri="{FF2B5EF4-FFF2-40B4-BE49-F238E27FC236}">
                  <a16:creationId xmlns:a16="http://schemas.microsoft.com/office/drawing/2014/main" id="{E687AA4F-911A-4161-99ED-9CD3DF334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2820" y="-4656892"/>
              <a:ext cx="682625" cy="438150"/>
            </a:xfrm>
            <a:custGeom>
              <a:avLst/>
              <a:gdLst>
                <a:gd name="T0" fmla="*/ 236 w 241"/>
                <a:gd name="T1" fmla="*/ 127 h 154"/>
                <a:gd name="T2" fmla="*/ 209 w 241"/>
                <a:gd name="T3" fmla="*/ 154 h 154"/>
                <a:gd name="T4" fmla="*/ 123 w 241"/>
                <a:gd name="T5" fmla="*/ 93 h 154"/>
                <a:gd name="T6" fmla="*/ 7 w 241"/>
                <a:gd name="T7" fmla="*/ 41 h 154"/>
                <a:gd name="T8" fmla="*/ 2 w 241"/>
                <a:gd name="T9" fmla="*/ 7 h 154"/>
                <a:gd name="T10" fmla="*/ 2 w 241"/>
                <a:gd name="T11" fmla="*/ 0 h 154"/>
                <a:gd name="T12" fmla="*/ 236 w 241"/>
                <a:gd name="T13" fmla="*/ 12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154">
                  <a:moveTo>
                    <a:pt x="236" y="127"/>
                  </a:moveTo>
                  <a:cubicBezTo>
                    <a:pt x="241" y="143"/>
                    <a:pt x="220" y="149"/>
                    <a:pt x="209" y="154"/>
                  </a:cubicBezTo>
                  <a:cubicBezTo>
                    <a:pt x="179" y="136"/>
                    <a:pt x="154" y="111"/>
                    <a:pt x="123" y="93"/>
                  </a:cubicBezTo>
                  <a:cubicBezTo>
                    <a:pt x="87" y="68"/>
                    <a:pt x="46" y="57"/>
                    <a:pt x="7" y="41"/>
                  </a:cubicBezTo>
                  <a:cubicBezTo>
                    <a:pt x="0" y="31"/>
                    <a:pt x="11" y="16"/>
                    <a:pt x="2" y="7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9" y="20"/>
                    <a:pt x="170" y="61"/>
                    <a:pt x="236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40" name="Freeform 99">
              <a:extLst>
                <a:ext uri="{FF2B5EF4-FFF2-40B4-BE49-F238E27FC236}">
                  <a16:creationId xmlns:a16="http://schemas.microsoft.com/office/drawing/2014/main" id="{E544CCCE-22F8-4583-8F68-375E06E9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005" y="-4671179"/>
              <a:ext cx="8012113" cy="2087563"/>
            </a:xfrm>
            <a:custGeom>
              <a:avLst/>
              <a:gdLst>
                <a:gd name="T0" fmla="*/ 2068 w 2831"/>
                <a:gd name="T1" fmla="*/ 163 h 734"/>
                <a:gd name="T2" fmla="*/ 2272 w 2831"/>
                <a:gd name="T3" fmla="*/ 173 h 734"/>
                <a:gd name="T4" fmla="*/ 2188 w 2831"/>
                <a:gd name="T5" fmla="*/ 463 h 734"/>
                <a:gd name="T6" fmla="*/ 2392 w 2831"/>
                <a:gd name="T7" fmla="*/ 410 h 734"/>
                <a:gd name="T8" fmla="*/ 2501 w 2831"/>
                <a:gd name="T9" fmla="*/ 369 h 734"/>
                <a:gd name="T10" fmla="*/ 2537 w 2831"/>
                <a:gd name="T11" fmla="*/ 458 h 734"/>
                <a:gd name="T12" fmla="*/ 2553 w 2831"/>
                <a:gd name="T13" fmla="*/ 207 h 734"/>
                <a:gd name="T14" fmla="*/ 2759 w 2831"/>
                <a:gd name="T15" fmla="*/ 259 h 734"/>
                <a:gd name="T16" fmla="*/ 2585 w 2831"/>
                <a:gd name="T17" fmla="*/ 587 h 734"/>
                <a:gd name="T18" fmla="*/ 2759 w 2831"/>
                <a:gd name="T19" fmla="*/ 506 h 734"/>
                <a:gd name="T20" fmla="*/ 2773 w 2831"/>
                <a:gd name="T21" fmla="*/ 650 h 734"/>
                <a:gd name="T22" fmla="*/ 2451 w 2831"/>
                <a:gd name="T23" fmla="*/ 709 h 734"/>
                <a:gd name="T24" fmla="*/ 2408 w 2831"/>
                <a:gd name="T25" fmla="*/ 711 h 734"/>
                <a:gd name="T26" fmla="*/ 2460 w 2831"/>
                <a:gd name="T27" fmla="*/ 585 h 734"/>
                <a:gd name="T28" fmla="*/ 2406 w 2831"/>
                <a:gd name="T29" fmla="*/ 573 h 734"/>
                <a:gd name="T30" fmla="*/ 2213 w 2831"/>
                <a:gd name="T31" fmla="*/ 709 h 734"/>
                <a:gd name="T32" fmla="*/ 2202 w 2831"/>
                <a:gd name="T33" fmla="*/ 689 h 734"/>
                <a:gd name="T34" fmla="*/ 2202 w 2831"/>
                <a:gd name="T35" fmla="*/ 621 h 734"/>
                <a:gd name="T36" fmla="*/ 2168 w 2831"/>
                <a:gd name="T37" fmla="*/ 576 h 734"/>
                <a:gd name="T38" fmla="*/ 1982 w 2831"/>
                <a:gd name="T39" fmla="*/ 700 h 734"/>
                <a:gd name="T40" fmla="*/ 1948 w 2831"/>
                <a:gd name="T41" fmla="*/ 711 h 734"/>
                <a:gd name="T42" fmla="*/ 2034 w 2831"/>
                <a:gd name="T43" fmla="*/ 528 h 734"/>
                <a:gd name="T44" fmla="*/ 1783 w 2831"/>
                <a:gd name="T45" fmla="*/ 698 h 734"/>
                <a:gd name="T46" fmla="*/ 1681 w 2831"/>
                <a:gd name="T47" fmla="*/ 703 h 734"/>
                <a:gd name="T48" fmla="*/ 1640 w 2831"/>
                <a:gd name="T49" fmla="*/ 698 h 734"/>
                <a:gd name="T50" fmla="*/ 1670 w 2831"/>
                <a:gd name="T51" fmla="*/ 626 h 734"/>
                <a:gd name="T52" fmla="*/ 1160 w 2831"/>
                <a:gd name="T53" fmla="*/ 664 h 734"/>
                <a:gd name="T54" fmla="*/ 573 w 2831"/>
                <a:gd name="T55" fmla="*/ 222 h 734"/>
                <a:gd name="T56" fmla="*/ 227 w 2831"/>
                <a:gd name="T57" fmla="*/ 238 h 734"/>
                <a:gd name="T58" fmla="*/ 825 w 2831"/>
                <a:gd name="T59" fmla="*/ 342 h 734"/>
                <a:gd name="T60" fmla="*/ 1500 w 2831"/>
                <a:gd name="T61" fmla="*/ 664 h 734"/>
                <a:gd name="T62" fmla="*/ 1543 w 2831"/>
                <a:gd name="T63" fmla="*/ 632 h 734"/>
                <a:gd name="T64" fmla="*/ 942 w 2831"/>
                <a:gd name="T65" fmla="*/ 438 h 734"/>
                <a:gd name="T66" fmla="*/ 195 w 2831"/>
                <a:gd name="T67" fmla="*/ 222 h 734"/>
                <a:gd name="T68" fmla="*/ 0 w 2831"/>
                <a:gd name="T69" fmla="*/ 77 h 734"/>
                <a:gd name="T70" fmla="*/ 199 w 2831"/>
                <a:gd name="T71" fmla="*/ 134 h 734"/>
                <a:gd name="T72" fmla="*/ 1045 w 2831"/>
                <a:gd name="T73" fmla="*/ 462 h 734"/>
                <a:gd name="T74" fmla="*/ 1611 w 2831"/>
                <a:gd name="T75" fmla="*/ 478 h 734"/>
                <a:gd name="T76" fmla="*/ 1432 w 2831"/>
                <a:gd name="T77" fmla="*/ 449 h 734"/>
                <a:gd name="T78" fmla="*/ 1507 w 2831"/>
                <a:gd name="T79" fmla="*/ 336 h 734"/>
                <a:gd name="T80" fmla="*/ 1257 w 2831"/>
                <a:gd name="T81" fmla="*/ 299 h 734"/>
                <a:gd name="T82" fmla="*/ 1194 w 2831"/>
                <a:gd name="T83" fmla="*/ 288 h 734"/>
                <a:gd name="T84" fmla="*/ 1398 w 2831"/>
                <a:gd name="T85" fmla="*/ 206 h 734"/>
                <a:gd name="T86" fmla="*/ 1568 w 2831"/>
                <a:gd name="T87" fmla="*/ 293 h 734"/>
                <a:gd name="T88" fmla="*/ 1643 w 2831"/>
                <a:gd name="T89" fmla="*/ 293 h 734"/>
                <a:gd name="T90" fmla="*/ 1676 w 2831"/>
                <a:gd name="T91" fmla="*/ 422 h 734"/>
                <a:gd name="T92" fmla="*/ 2057 w 2831"/>
                <a:gd name="T93" fmla="*/ 421 h 734"/>
                <a:gd name="T94" fmla="*/ 1882 w 2831"/>
                <a:gd name="T95" fmla="*/ 356 h 734"/>
                <a:gd name="T96" fmla="*/ 2021 w 2831"/>
                <a:gd name="T97" fmla="*/ 189 h 734"/>
                <a:gd name="T98" fmla="*/ 2068 w 2831"/>
                <a:gd name="T99" fmla="*/ 227 h 734"/>
                <a:gd name="T100" fmla="*/ 1864 w 2831"/>
                <a:gd name="T101" fmla="*/ 70 h 734"/>
                <a:gd name="T102" fmla="*/ 1840 w 2831"/>
                <a:gd name="T103" fmla="*/ 25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31" h="734">
                  <a:moveTo>
                    <a:pt x="1978" y="64"/>
                  </a:moveTo>
                  <a:cubicBezTo>
                    <a:pt x="1984" y="75"/>
                    <a:pt x="1975" y="95"/>
                    <a:pt x="1993" y="95"/>
                  </a:cubicBezTo>
                  <a:cubicBezTo>
                    <a:pt x="2014" y="96"/>
                    <a:pt x="2039" y="100"/>
                    <a:pt x="2055" y="116"/>
                  </a:cubicBezTo>
                  <a:cubicBezTo>
                    <a:pt x="2073" y="130"/>
                    <a:pt x="2046" y="150"/>
                    <a:pt x="2068" y="163"/>
                  </a:cubicBezTo>
                  <a:cubicBezTo>
                    <a:pt x="2075" y="170"/>
                    <a:pt x="2086" y="166"/>
                    <a:pt x="2089" y="156"/>
                  </a:cubicBezTo>
                  <a:cubicBezTo>
                    <a:pt x="2098" y="136"/>
                    <a:pt x="2122" y="123"/>
                    <a:pt x="2140" y="113"/>
                  </a:cubicBezTo>
                  <a:cubicBezTo>
                    <a:pt x="2168" y="95"/>
                    <a:pt x="2208" y="105"/>
                    <a:pt x="2234" y="120"/>
                  </a:cubicBezTo>
                  <a:cubicBezTo>
                    <a:pt x="2252" y="130"/>
                    <a:pt x="2270" y="152"/>
                    <a:pt x="2272" y="173"/>
                  </a:cubicBezTo>
                  <a:cubicBezTo>
                    <a:pt x="2279" y="197"/>
                    <a:pt x="2259" y="211"/>
                    <a:pt x="2245" y="224"/>
                  </a:cubicBezTo>
                  <a:cubicBezTo>
                    <a:pt x="2234" y="233"/>
                    <a:pt x="2217" y="222"/>
                    <a:pt x="2211" y="240"/>
                  </a:cubicBezTo>
                  <a:cubicBezTo>
                    <a:pt x="2218" y="272"/>
                    <a:pt x="2186" y="286"/>
                    <a:pt x="2174" y="310"/>
                  </a:cubicBezTo>
                  <a:cubicBezTo>
                    <a:pt x="2157" y="360"/>
                    <a:pt x="2161" y="419"/>
                    <a:pt x="2188" y="463"/>
                  </a:cubicBezTo>
                  <a:cubicBezTo>
                    <a:pt x="2222" y="505"/>
                    <a:pt x="2267" y="539"/>
                    <a:pt x="2320" y="533"/>
                  </a:cubicBezTo>
                  <a:cubicBezTo>
                    <a:pt x="2367" y="533"/>
                    <a:pt x="2421" y="519"/>
                    <a:pt x="2447" y="474"/>
                  </a:cubicBezTo>
                  <a:cubicBezTo>
                    <a:pt x="2460" y="455"/>
                    <a:pt x="2444" y="435"/>
                    <a:pt x="2440" y="415"/>
                  </a:cubicBezTo>
                  <a:cubicBezTo>
                    <a:pt x="2426" y="395"/>
                    <a:pt x="2410" y="412"/>
                    <a:pt x="2392" y="410"/>
                  </a:cubicBezTo>
                  <a:cubicBezTo>
                    <a:pt x="2387" y="413"/>
                    <a:pt x="2381" y="419"/>
                    <a:pt x="2374" y="419"/>
                  </a:cubicBezTo>
                  <a:cubicBezTo>
                    <a:pt x="2362" y="406"/>
                    <a:pt x="2376" y="394"/>
                    <a:pt x="2379" y="381"/>
                  </a:cubicBezTo>
                  <a:cubicBezTo>
                    <a:pt x="2390" y="363"/>
                    <a:pt x="2412" y="358"/>
                    <a:pt x="2428" y="344"/>
                  </a:cubicBezTo>
                  <a:cubicBezTo>
                    <a:pt x="2456" y="338"/>
                    <a:pt x="2483" y="349"/>
                    <a:pt x="2501" y="369"/>
                  </a:cubicBezTo>
                  <a:cubicBezTo>
                    <a:pt x="2517" y="388"/>
                    <a:pt x="2528" y="413"/>
                    <a:pt x="2521" y="442"/>
                  </a:cubicBezTo>
                  <a:cubicBezTo>
                    <a:pt x="2516" y="449"/>
                    <a:pt x="2501" y="453"/>
                    <a:pt x="2503" y="465"/>
                  </a:cubicBezTo>
                  <a:cubicBezTo>
                    <a:pt x="2503" y="471"/>
                    <a:pt x="2507" y="476"/>
                    <a:pt x="2514" y="474"/>
                  </a:cubicBezTo>
                  <a:cubicBezTo>
                    <a:pt x="2526" y="478"/>
                    <a:pt x="2524" y="460"/>
                    <a:pt x="2537" y="458"/>
                  </a:cubicBezTo>
                  <a:cubicBezTo>
                    <a:pt x="2598" y="417"/>
                    <a:pt x="2662" y="353"/>
                    <a:pt x="2653" y="272"/>
                  </a:cubicBezTo>
                  <a:cubicBezTo>
                    <a:pt x="2639" y="258"/>
                    <a:pt x="2643" y="229"/>
                    <a:pt x="2616" y="222"/>
                  </a:cubicBezTo>
                  <a:cubicBezTo>
                    <a:pt x="2596" y="218"/>
                    <a:pt x="2575" y="225"/>
                    <a:pt x="2555" y="227"/>
                  </a:cubicBezTo>
                  <a:cubicBezTo>
                    <a:pt x="2546" y="225"/>
                    <a:pt x="2553" y="213"/>
                    <a:pt x="2553" y="207"/>
                  </a:cubicBezTo>
                  <a:cubicBezTo>
                    <a:pt x="2559" y="189"/>
                    <a:pt x="2582" y="189"/>
                    <a:pt x="2584" y="170"/>
                  </a:cubicBezTo>
                  <a:cubicBezTo>
                    <a:pt x="2610" y="163"/>
                    <a:pt x="2635" y="143"/>
                    <a:pt x="2664" y="154"/>
                  </a:cubicBezTo>
                  <a:cubicBezTo>
                    <a:pt x="2684" y="175"/>
                    <a:pt x="2721" y="161"/>
                    <a:pt x="2736" y="189"/>
                  </a:cubicBezTo>
                  <a:cubicBezTo>
                    <a:pt x="2750" y="209"/>
                    <a:pt x="2759" y="233"/>
                    <a:pt x="2759" y="259"/>
                  </a:cubicBezTo>
                  <a:cubicBezTo>
                    <a:pt x="2752" y="274"/>
                    <a:pt x="2747" y="290"/>
                    <a:pt x="2734" y="302"/>
                  </a:cubicBezTo>
                  <a:cubicBezTo>
                    <a:pt x="2732" y="340"/>
                    <a:pt x="2732" y="386"/>
                    <a:pt x="2696" y="412"/>
                  </a:cubicBezTo>
                  <a:cubicBezTo>
                    <a:pt x="2659" y="446"/>
                    <a:pt x="2601" y="455"/>
                    <a:pt x="2575" y="503"/>
                  </a:cubicBezTo>
                  <a:cubicBezTo>
                    <a:pt x="2562" y="532"/>
                    <a:pt x="2569" y="562"/>
                    <a:pt x="2585" y="587"/>
                  </a:cubicBezTo>
                  <a:cubicBezTo>
                    <a:pt x="2600" y="607"/>
                    <a:pt x="2627" y="610"/>
                    <a:pt x="2648" y="616"/>
                  </a:cubicBezTo>
                  <a:cubicBezTo>
                    <a:pt x="2693" y="610"/>
                    <a:pt x="2752" y="619"/>
                    <a:pt x="2770" y="566"/>
                  </a:cubicBezTo>
                  <a:cubicBezTo>
                    <a:pt x="2764" y="549"/>
                    <a:pt x="2748" y="551"/>
                    <a:pt x="2745" y="533"/>
                  </a:cubicBezTo>
                  <a:cubicBezTo>
                    <a:pt x="2738" y="521"/>
                    <a:pt x="2752" y="512"/>
                    <a:pt x="2759" y="506"/>
                  </a:cubicBezTo>
                  <a:cubicBezTo>
                    <a:pt x="2773" y="501"/>
                    <a:pt x="2790" y="506"/>
                    <a:pt x="2804" y="508"/>
                  </a:cubicBezTo>
                  <a:cubicBezTo>
                    <a:pt x="2815" y="519"/>
                    <a:pt x="2831" y="533"/>
                    <a:pt x="2822" y="549"/>
                  </a:cubicBezTo>
                  <a:cubicBezTo>
                    <a:pt x="2816" y="569"/>
                    <a:pt x="2802" y="585"/>
                    <a:pt x="2811" y="609"/>
                  </a:cubicBezTo>
                  <a:cubicBezTo>
                    <a:pt x="2813" y="630"/>
                    <a:pt x="2790" y="643"/>
                    <a:pt x="2773" y="650"/>
                  </a:cubicBezTo>
                  <a:cubicBezTo>
                    <a:pt x="2748" y="650"/>
                    <a:pt x="2727" y="655"/>
                    <a:pt x="2704" y="646"/>
                  </a:cubicBezTo>
                  <a:cubicBezTo>
                    <a:pt x="2691" y="641"/>
                    <a:pt x="2673" y="652"/>
                    <a:pt x="2661" y="641"/>
                  </a:cubicBezTo>
                  <a:cubicBezTo>
                    <a:pt x="2627" y="652"/>
                    <a:pt x="2585" y="646"/>
                    <a:pt x="2551" y="664"/>
                  </a:cubicBezTo>
                  <a:cubicBezTo>
                    <a:pt x="2510" y="668"/>
                    <a:pt x="2498" y="734"/>
                    <a:pt x="2451" y="709"/>
                  </a:cubicBezTo>
                  <a:cubicBezTo>
                    <a:pt x="2460" y="686"/>
                    <a:pt x="2489" y="668"/>
                    <a:pt x="2505" y="644"/>
                  </a:cubicBezTo>
                  <a:cubicBezTo>
                    <a:pt x="2505" y="637"/>
                    <a:pt x="2517" y="628"/>
                    <a:pt x="2507" y="623"/>
                  </a:cubicBezTo>
                  <a:cubicBezTo>
                    <a:pt x="2485" y="630"/>
                    <a:pt x="2482" y="655"/>
                    <a:pt x="2464" y="668"/>
                  </a:cubicBezTo>
                  <a:cubicBezTo>
                    <a:pt x="2446" y="684"/>
                    <a:pt x="2431" y="700"/>
                    <a:pt x="2408" y="711"/>
                  </a:cubicBezTo>
                  <a:cubicBezTo>
                    <a:pt x="2369" y="709"/>
                    <a:pt x="2369" y="709"/>
                    <a:pt x="2369" y="709"/>
                  </a:cubicBezTo>
                  <a:cubicBezTo>
                    <a:pt x="2406" y="677"/>
                    <a:pt x="2440" y="632"/>
                    <a:pt x="2474" y="594"/>
                  </a:cubicBezTo>
                  <a:cubicBezTo>
                    <a:pt x="2480" y="589"/>
                    <a:pt x="2478" y="578"/>
                    <a:pt x="2476" y="573"/>
                  </a:cubicBezTo>
                  <a:cubicBezTo>
                    <a:pt x="2465" y="564"/>
                    <a:pt x="2465" y="582"/>
                    <a:pt x="2460" y="585"/>
                  </a:cubicBezTo>
                  <a:cubicBezTo>
                    <a:pt x="2424" y="634"/>
                    <a:pt x="2383" y="678"/>
                    <a:pt x="2333" y="712"/>
                  </a:cubicBezTo>
                  <a:cubicBezTo>
                    <a:pt x="2295" y="711"/>
                    <a:pt x="2295" y="711"/>
                    <a:pt x="2295" y="711"/>
                  </a:cubicBezTo>
                  <a:cubicBezTo>
                    <a:pt x="2301" y="693"/>
                    <a:pt x="2301" y="693"/>
                    <a:pt x="2301" y="693"/>
                  </a:cubicBezTo>
                  <a:cubicBezTo>
                    <a:pt x="2338" y="657"/>
                    <a:pt x="2379" y="621"/>
                    <a:pt x="2406" y="573"/>
                  </a:cubicBezTo>
                  <a:cubicBezTo>
                    <a:pt x="2408" y="567"/>
                    <a:pt x="2401" y="564"/>
                    <a:pt x="2396" y="567"/>
                  </a:cubicBezTo>
                  <a:cubicBezTo>
                    <a:pt x="2358" y="617"/>
                    <a:pt x="2319" y="660"/>
                    <a:pt x="2267" y="696"/>
                  </a:cubicBezTo>
                  <a:cubicBezTo>
                    <a:pt x="2263" y="702"/>
                    <a:pt x="2258" y="711"/>
                    <a:pt x="2251" y="712"/>
                  </a:cubicBezTo>
                  <a:cubicBezTo>
                    <a:pt x="2213" y="709"/>
                    <a:pt x="2213" y="709"/>
                    <a:pt x="2213" y="709"/>
                  </a:cubicBezTo>
                  <a:cubicBezTo>
                    <a:pt x="2218" y="689"/>
                    <a:pt x="2245" y="678"/>
                    <a:pt x="2258" y="659"/>
                  </a:cubicBezTo>
                  <a:cubicBezTo>
                    <a:pt x="2304" y="601"/>
                    <a:pt x="2304" y="601"/>
                    <a:pt x="2304" y="601"/>
                  </a:cubicBezTo>
                  <a:cubicBezTo>
                    <a:pt x="2308" y="596"/>
                    <a:pt x="2306" y="589"/>
                    <a:pt x="2301" y="583"/>
                  </a:cubicBezTo>
                  <a:cubicBezTo>
                    <a:pt x="2268" y="616"/>
                    <a:pt x="2243" y="664"/>
                    <a:pt x="2202" y="689"/>
                  </a:cubicBezTo>
                  <a:cubicBezTo>
                    <a:pt x="2175" y="712"/>
                    <a:pt x="2175" y="712"/>
                    <a:pt x="2175" y="712"/>
                  </a:cubicBezTo>
                  <a:cubicBezTo>
                    <a:pt x="2163" y="707"/>
                    <a:pt x="2138" y="718"/>
                    <a:pt x="2136" y="703"/>
                  </a:cubicBezTo>
                  <a:cubicBezTo>
                    <a:pt x="2170" y="669"/>
                    <a:pt x="2217" y="643"/>
                    <a:pt x="2229" y="598"/>
                  </a:cubicBezTo>
                  <a:cubicBezTo>
                    <a:pt x="2213" y="591"/>
                    <a:pt x="2211" y="612"/>
                    <a:pt x="2202" y="621"/>
                  </a:cubicBezTo>
                  <a:cubicBezTo>
                    <a:pt x="2166" y="653"/>
                    <a:pt x="2141" y="682"/>
                    <a:pt x="2104" y="711"/>
                  </a:cubicBezTo>
                  <a:cubicBezTo>
                    <a:pt x="2091" y="707"/>
                    <a:pt x="2075" y="714"/>
                    <a:pt x="2066" y="705"/>
                  </a:cubicBezTo>
                  <a:cubicBezTo>
                    <a:pt x="2071" y="684"/>
                    <a:pt x="2100" y="680"/>
                    <a:pt x="2111" y="660"/>
                  </a:cubicBezTo>
                  <a:cubicBezTo>
                    <a:pt x="2131" y="634"/>
                    <a:pt x="2163" y="609"/>
                    <a:pt x="2168" y="576"/>
                  </a:cubicBezTo>
                  <a:cubicBezTo>
                    <a:pt x="2165" y="573"/>
                    <a:pt x="2159" y="573"/>
                    <a:pt x="2156" y="578"/>
                  </a:cubicBezTo>
                  <a:cubicBezTo>
                    <a:pt x="2148" y="601"/>
                    <a:pt x="2125" y="621"/>
                    <a:pt x="2109" y="641"/>
                  </a:cubicBezTo>
                  <a:cubicBezTo>
                    <a:pt x="2073" y="669"/>
                    <a:pt x="2041" y="720"/>
                    <a:pt x="1987" y="711"/>
                  </a:cubicBezTo>
                  <a:cubicBezTo>
                    <a:pt x="1984" y="711"/>
                    <a:pt x="1977" y="705"/>
                    <a:pt x="1982" y="700"/>
                  </a:cubicBezTo>
                  <a:cubicBezTo>
                    <a:pt x="2037" y="659"/>
                    <a:pt x="2082" y="609"/>
                    <a:pt x="2122" y="553"/>
                  </a:cubicBezTo>
                  <a:cubicBezTo>
                    <a:pt x="2118" y="539"/>
                    <a:pt x="2145" y="533"/>
                    <a:pt x="2129" y="523"/>
                  </a:cubicBezTo>
                  <a:cubicBezTo>
                    <a:pt x="2107" y="530"/>
                    <a:pt x="2111" y="557"/>
                    <a:pt x="2093" y="567"/>
                  </a:cubicBezTo>
                  <a:cubicBezTo>
                    <a:pt x="2054" y="625"/>
                    <a:pt x="1998" y="669"/>
                    <a:pt x="1948" y="711"/>
                  </a:cubicBezTo>
                  <a:cubicBezTo>
                    <a:pt x="1923" y="711"/>
                    <a:pt x="1892" y="712"/>
                    <a:pt x="1869" y="705"/>
                  </a:cubicBezTo>
                  <a:cubicBezTo>
                    <a:pt x="1934" y="660"/>
                    <a:pt x="1989" y="603"/>
                    <a:pt x="2043" y="542"/>
                  </a:cubicBezTo>
                  <a:cubicBezTo>
                    <a:pt x="2045" y="539"/>
                    <a:pt x="2046" y="533"/>
                    <a:pt x="2045" y="528"/>
                  </a:cubicBezTo>
                  <a:cubicBezTo>
                    <a:pt x="2043" y="524"/>
                    <a:pt x="2037" y="528"/>
                    <a:pt x="2034" y="528"/>
                  </a:cubicBezTo>
                  <a:cubicBezTo>
                    <a:pt x="2030" y="535"/>
                    <a:pt x="2030" y="535"/>
                    <a:pt x="2030" y="535"/>
                  </a:cubicBezTo>
                  <a:cubicBezTo>
                    <a:pt x="1968" y="600"/>
                    <a:pt x="1907" y="671"/>
                    <a:pt x="1824" y="707"/>
                  </a:cubicBezTo>
                  <a:cubicBezTo>
                    <a:pt x="1810" y="712"/>
                    <a:pt x="1794" y="711"/>
                    <a:pt x="1780" y="705"/>
                  </a:cubicBezTo>
                  <a:cubicBezTo>
                    <a:pt x="1783" y="698"/>
                    <a:pt x="1783" y="698"/>
                    <a:pt x="1783" y="698"/>
                  </a:cubicBezTo>
                  <a:cubicBezTo>
                    <a:pt x="1821" y="671"/>
                    <a:pt x="1864" y="652"/>
                    <a:pt x="1896" y="614"/>
                  </a:cubicBezTo>
                  <a:cubicBezTo>
                    <a:pt x="1898" y="609"/>
                    <a:pt x="1896" y="601"/>
                    <a:pt x="1892" y="598"/>
                  </a:cubicBezTo>
                  <a:cubicBezTo>
                    <a:pt x="1869" y="609"/>
                    <a:pt x="1855" y="632"/>
                    <a:pt x="1835" y="644"/>
                  </a:cubicBezTo>
                  <a:cubicBezTo>
                    <a:pt x="1785" y="669"/>
                    <a:pt x="1744" y="728"/>
                    <a:pt x="1681" y="703"/>
                  </a:cubicBezTo>
                  <a:cubicBezTo>
                    <a:pt x="1720" y="673"/>
                    <a:pt x="1765" y="655"/>
                    <a:pt x="1803" y="621"/>
                  </a:cubicBezTo>
                  <a:cubicBezTo>
                    <a:pt x="1808" y="617"/>
                    <a:pt x="1808" y="612"/>
                    <a:pt x="1806" y="605"/>
                  </a:cubicBezTo>
                  <a:cubicBezTo>
                    <a:pt x="1801" y="601"/>
                    <a:pt x="1801" y="601"/>
                    <a:pt x="1801" y="601"/>
                  </a:cubicBezTo>
                  <a:cubicBezTo>
                    <a:pt x="1749" y="639"/>
                    <a:pt x="1703" y="682"/>
                    <a:pt x="1640" y="698"/>
                  </a:cubicBezTo>
                  <a:cubicBezTo>
                    <a:pt x="1626" y="714"/>
                    <a:pt x="1595" y="709"/>
                    <a:pt x="1575" y="703"/>
                  </a:cubicBezTo>
                  <a:cubicBezTo>
                    <a:pt x="1624" y="669"/>
                    <a:pt x="1686" y="653"/>
                    <a:pt x="1720" y="598"/>
                  </a:cubicBezTo>
                  <a:cubicBezTo>
                    <a:pt x="1724" y="594"/>
                    <a:pt x="1719" y="589"/>
                    <a:pt x="1715" y="589"/>
                  </a:cubicBezTo>
                  <a:cubicBezTo>
                    <a:pt x="1699" y="598"/>
                    <a:pt x="1685" y="614"/>
                    <a:pt x="1670" y="626"/>
                  </a:cubicBezTo>
                  <a:cubicBezTo>
                    <a:pt x="1617" y="666"/>
                    <a:pt x="1559" y="696"/>
                    <a:pt x="1493" y="709"/>
                  </a:cubicBezTo>
                  <a:cubicBezTo>
                    <a:pt x="1334" y="705"/>
                    <a:pt x="1334" y="705"/>
                    <a:pt x="1334" y="705"/>
                  </a:cubicBezTo>
                  <a:cubicBezTo>
                    <a:pt x="1305" y="711"/>
                    <a:pt x="1275" y="696"/>
                    <a:pt x="1244" y="694"/>
                  </a:cubicBezTo>
                  <a:cubicBezTo>
                    <a:pt x="1216" y="687"/>
                    <a:pt x="1189" y="673"/>
                    <a:pt x="1160" y="664"/>
                  </a:cubicBezTo>
                  <a:cubicBezTo>
                    <a:pt x="1112" y="632"/>
                    <a:pt x="1058" y="614"/>
                    <a:pt x="1013" y="571"/>
                  </a:cubicBezTo>
                  <a:cubicBezTo>
                    <a:pt x="952" y="523"/>
                    <a:pt x="902" y="471"/>
                    <a:pt x="847" y="410"/>
                  </a:cubicBezTo>
                  <a:cubicBezTo>
                    <a:pt x="791" y="354"/>
                    <a:pt x="738" y="286"/>
                    <a:pt x="666" y="258"/>
                  </a:cubicBezTo>
                  <a:cubicBezTo>
                    <a:pt x="637" y="238"/>
                    <a:pt x="603" y="236"/>
                    <a:pt x="573" y="222"/>
                  </a:cubicBezTo>
                  <a:cubicBezTo>
                    <a:pt x="515" y="206"/>
                    <a:pt x="455" y="198"/>
                    <a:pt x="392" y="211"/>
                  </a:cubicBezTo>
                  <a:cubicBezTo>
                    <a:pt x="378" y="206"/>
                    <a:pt x="367" y="215"/>
                    <a:pt x="353" y="216"/>
                  </a:cubicBezTo>
                  <a:cubicBezTo>
                    <a:pt x="315" y="222"/>
                    <a:pt x="279" y="236"/>
                    <a:pt x="247" y="254"/>
                  </a:cubicBezTo>
                  <a:cubicBezTo>
                    <a:pt x="241" y="247"/>
                    <a:pt x="227" y="250"/>
                    <a:pt x="227" y="238"/>
                  </a:cubicBezTo>
                  <a:cubicBezTo>
                    <a:pt x="227" y="225"/>
                    <a:pt x="243" y="225"/>
                    <a:pt x="252" y="220"/>
                  </a:cubicBezTo>
                  <a:cubicBezTo>
                    <a:pt x="297" y="207"/>
                    <a:pt x="340" y="182"/>
                    <a:pt x="387" y="177"/>
                  </a:cubicBezTo>
                  <a:cubicBezTo>
                    <a:pt x="440" y="170"/>
                    <a:pt x="489" y="161"/>
                    <a:pt x="540" y="179"/>
                  </a:cubicBezTo>
                  <a:cubicBezTo>
                    <a:pt x="646" y="202"/>
                    <a:pt x="748" y="263"/>
                    <a:pt x="825" y="342"/>
                  </a:cubicBezTo>
                  <a:cubicBezTo>
                    <a:pt x="863" y="378"/>
                    <a:pt x="895" y="417"/>
                    <a:pt x="933" y="455"/>
                  </a:cubicBezTo>
                  <a:cubicBezTo>
                    <a:pt x="967" y="505"/>
                    <a:pt x="1017" y="546"/>
                    <a:pt x="1065" y="578"/>
                  </a:cubicBezTo>
                  <a:cubicBezTo>
                    <a:pt x="1124" y="623"/>
                    <a:pt x="1187" y="659"/>
                    <a:pt x="1257" y="673"/>
                  </a:cubicBezTo>
                  <a:cubicBezTo>
                    <a:pt x="1336" y="700"/>
                    <a:pt x="1423" y="682"/>
                    <a:pt x="1500" y="664"/>
                  </a:cubicBezTo>
                  <a:cubicBezTo>
                    <a:pt x="1547" y="652"/>
                    <a:pt x="1590" y="623"/>
                    <a:pt x="1629" y="594"/>
                  </a:cubicBezTo>
                  <a:cubicBezTo>
                    <a:pt x="1633" y="587"/>
                    <a:pt x="1649" y="580"/>
                    <a:pt x="1643" y="569"/>
                  </a:cubicBezTo>
                  <a:cubicBezTo>
                    <a:pt x="1636" y="560"/>
                    <a:pt x="1631" y="573"/>
                    <a:pt x="1624" y="575"/>
                  </a:cubicBezTo>
                  <a:cubicBezTo>
                    <a:pt x="1602" y="600"/>
                    <a:pt x="1565" y="609"/>
                    <a:pt x="1543" y="632"/>
                  </a:cubicBezTo>
                  <a:cubicBezTo>
                    <a:pt x="1466" y="659"/>
                    <a:pt x="1389" y="678"/>
                    <a:pt x="1303" y="668"/>
                  </a:cubicBezTo>
                  <a:cubicBezTo>
                    <a:pt x="1201" y="639"/>
                    <a:pt x="1201" y="639"/>
                    <a:pt x="1201" y="639"/>
                  </a:cubicBezTo>
                  <a:cubicBezTo>
                    <a:pt x="1126" y="609"/>
                    <a:pt x="1065" y="558"/>
                    <a:pt x="999" y="506"/>
                  </a:cubicBezTo>
                  <a:cubicBezTo>
                    <a:pt x="981" y="485"/>
                    <a:pt x="956" y="463"/>
                    <a:pt x="942" y="438"/>
                  </a:cubicBezTo>
                  <a:cubicBezTo>
                    <a:pt x="859" y="353"/>
                    <a:pt x="771" y="254"/>
                    <a:pt x="660" y="202"/>
                  </a:cubicBezTo>
                  <a:cubicBezTo>
                    <a:pt x="594" y="179"/>
                    <a:pt x="532" y="145"/>
                    <a:pt x="455" y="152"/>
                  </a:cubicBezTo>
                  <a:cubicBezTo>
                    <a:pt x="381" y="157"/>
                    <a:pt x="311" y="179"/>
                    <a:pt x="247" y="207"/>
                  </a:cubicBezTo>
                  <a:cubicBezTo>
                    <a:pt x="229" y="209"/>
                    <a:pt x="216" y="227"/>
                    <a:pt x="195" y="222"/>
                  </a:cubicBezTo>
                  <a:cubicBezTo>
                    <a:pt x="173" y="197"/>
                    <a:pt x="134" y="207"/>
                    <a:pt x="118" y="179"/>
                  </a:cubicBezTo>
                  <a:cubicBezTo>
                    <a:pt x="109" y="175"/>
                    <a:pt x="107" y="164"/>
                    <a:pt x="100" y="159"/>
                  </a:cubicBezTo>
                  <a:cubicBezTo>
                    <a:pt x="77" y="138"/>
                    <a:pt x="48" y="123"/>
                    <a:pt x="18" y="116"/>
                  </a:cubicBezTo>
                  <a:cubicBezTo>
                    <a:pt x="7" y="105"/>
                    <a:pt x="3" y="91"/>
                    <a:pt x="0" y="77"/>
                  </a:cubicBezTo>
                  <a:cubicBezTo>
                    <a:pt x="12" y="61"/>
                    <a:pt x="27" y="86"/>
                    <a:pt x="41" y="89"/>
                  </a:cubicBezTo>
                  <a:cubicBezTo>
                    <a:pt x="66" y="111"/>
                    <a:pt x="104" y="123"/>
                    <a:pt x="112" y="159"/>
                  </a:cubicBezTo>
                  <a:cubicBezTo>
                    <a:pt x="123" y="164"/>
                    <a:pt x="112" y="181"/>
                    <a:pt x="127" y="181"/>
                  </a:cubicBezTo>
                  <a:cubicBezTo>
                    <a:pt x="154" y="170"/>
                    <a:pt x="175" y="150"/>
                    <a:pt x="199" y="134"/>
                  </a:cubicBezTo>
                  <a:cubicBezTo>
                    <a:pt x="249" y="113"/>
                    <a:pt x="297" y="87"/>
                    <a:pt x="354" y="86"/>
                  </a:cubicBezTo>
                  <a:cubicBezTo>
                    <a:pt x="433" y="73"/>
                    <a:pt x="519" y="75"/>
                    <a:pt x="601" y="93"/>
                  </a:cubicBezTo>
                  <a:cubicBezTo>
                    <a:pt x="682" y="125"/>
                    <a:pt x="761" y="168"/>
                    <a:pt x="827" y="233"/>
                  </a:cubicBezTo>
                  <a:cubicBezTo>
                    <a:pt x="902" y="310"/>
                    <a:pt x="974" y="383"/>
                    <a:pt x="1045" y="462"/>
                  </a:cubicBezTo>
                  <a:cubicBezTo>
                    <a:pt x="1101" y="510"/>
                    <a:pt x="1160" y="553"/>
                    <a:pt x="1232" y="567"/>
                  </a:cubicBezTo>
                  <a:cubicBezTo>
                    <a:pt x="1275" y="576"/>
                    <a:pt x="1319" y="589"/>
                    <a:pt x="1366" y="582"/>
                  </a:cubicBezTo>
                  <a:cubicBezTo>
                    <a:pt x="1452" y="576"/>
                    <a:pt x="1452" y="576"/>
                    <a:pt x="1452" y="576"/>
                  </a:cubicBezTo>
                  <a:cubicBezTo>
                    <a:pt x="1509" y="553"/>
                    <a:pt x="1597" y="557"/>
                    <a:pt x="1611" y="478"/>
                  </a:cubicBezTo>
                  <a:cubicBezTo>
                    <a:pt x="1606" y="449"/>
                    <a:pt x="1597" y="417"/>
                    <a:pt x="1570" y="399"/>
                  </a:cubicBezTo>
                  <a:cubicBezTo>
                    <a:pt x="1547" y="381"/>
                    <a:pt x="1515" y="385"/>
                    <a:pt x="1484" y="390"/>
                  </a:cubicBezTo>
                  <a:cubicBezTo>
                    <a:pt x="1472" y="406"/>
                    <a:pt x="1455" y="422"/>
                    <a:pt x="1459" y="446"/>
                  </a:cubicBezTo>
                  <a:cubicBezTo>
                    <a:pt x="1454" y="456"/>
                    <a:pt x="1441" y="451"/>
                    <a:pt x="1432" y="449"/>
                  </a:cubicBezTo>
                  <a:cubicBezTo>
                    <a:pt x="1420" y="447"/>
                    <a:pt x="1418" y="435"/>
                    <a:pt x="1414" y="424"/>
                  </a:cubicBezTo>
                  <a:cubicBezTo>
                    <a:pt x="1409" y="404"/>
                    <a:pt x="1413" y="386"/>
                    <a:pt x="1420" y="369"/>
                  </a:cubicBezTo>
                  <a:cubicBezTo>
                    <a:pt x="1430" y="347"/>
                    <a:pt x="1455" y="344"/>
                    <a:pt x="1477" y="340"/>
                  </a:cubicBezTo>
                  <a:cubicBezTo>
                    <a:pt x="1488" y="340"/>
                    <a:pt x="1502" y="353"/>
                    <a:pt x="1507" y="336"/>
                  </a:cubicBezTo>
                  <a:cubicBezTo>
                    <a:pt x="1504" y="318"/>
                    <a:pt x="1481" y="324"/>
                    <a:pt x="1468" y="315"/>
                  </a:cubicBezTo>
                  <a:cubicBezTo>
                    <a:pt x="1450" y="261"/>
                    <a:pt x="1387" y="283"/>
                    <a:pt x="1353" y="249"/>
                  </a:cubicBezTo>
                  <a:cubicBezTo>
                    <a:pt x="1330" y="243"/>
                    <a:pt x="1307" y="247"/>
                    <a:pt x="1287" y="252"/>
                  </a:cubicBezTo>
                  <a:cubicBezTo>
                    <a:pt x="1275" y="265"/>
                    <a:pt x="1260" y="281"/>
                    <a:pt x="1257" y="299"/>
                  </a:cubicBezTo>
                  <a:cubicBezTo>
                    <a:pt x="1268" y="324"/>
                    <a:pt x="1305" y="283"/>
                    <a:pt x="1307" y="318"/>
                  </a:cubicBezTo>
                  <a:cubicBezTo>
                    <a:pt x="1309" y="327"/>
                    <a:pt x="1303" y="336"/>
                    <a:pt x="1296" y="340"/>
                  </a:cubicBezTo>
                  <a:cubicBezTo>
                    <a:pt x="1275" y="340"/>
                    <a:pt x="1246" y="349"/>
                    <a:pt x="1228" y="331"/>
                  </a:cubicBezTo>
                  <a:cubicBezTo>
                    <a:pt x="1235" y="301"/>
                    <a:pt x="1198" y="313"/>
                    <a:pt x="1194" y="288"/>
                  </a:cubicBezTo>
                  <a:cubicBezTo>
                    <a:pt x="1196" y="267"/>
                    <a:pt x="1203" y="240"/>
                    <a:pt x="1226" y="233"/>
                  </a:cubicBezTo>
                  <a:cubicBezTo>
                    <a:pt x="1250" y="231"/>
                    <a:pt x="1250" y="231"/>
                    <a:pt x="1250" y="231"/>
                  </a:cubicBezTo>
                  <a:cubicBezTo>
                    <a:pt x="1262" y="211"/>
                    <a:pt x="1280" y="195"/>
                    <a:pt x="1303" y="191"/>
                  </a:cubicBezTo>
                  <a:cubicBezTo>
                    <a:pt x="1339" y="181"/>
                    <a:pt x="1370" y="191"/>
                    <a:pt x="1398" y="206"/>
                  </a:cubicBezTo>
                  <a:cubicBezTo>
                    <a:pt x="1441" y="218"/>
                    <a:pt x="1448" y="265"/>
                    <a:pt x="1472" y="293"/>
                  </a:cubicBezTo>
                  <a:cubicBezTo>
                    <a:pt x="1479" y="304"/>
                    <a:pt x="1491" y="310"/>
                    <a:pt x="1500" y="304"/>
                  </a:cubicBezTo>
                  <a:cubicBezTo>
                    <a:pt x="1509" y="292"/>
                    <a:pt x="1525" y="292"/>
                    <a:pt x="1538" y="288"/>
                  </a:cubicBezTo>
                  <a:cubicBezTo>
                    <a:pt x="1549" y="286"/>
                    <a:pt x="1559" y="304"/>
                    <a:pt x="1568" y="293"/>
                  </a:cubicBezTo>
                  <a:cubicBezTo>
                    <a:pt x="1574" y="274"/>
                    <a:pt x="1558" y="254"/>
                    <a:pt x="1575" y="238"/>
                  </a:cubicBezTo>
                  <a:cubicBezTo>
                    <a:pt x="1586" y="224"/>
                    <a:pt x="1602" y="216"/>
                    <a:pt x="1619" y="222"/>
                  </a:cubicBezTo>
                  <a:cubicBezTo>
                    <a:pt x="1635" y="224"/>
                    <a:pt x="1636" y="240"/>
                    <a:pt x="1642" y="250"/>
                  </a:cubicBezTo>
                  <a:cubicBezTo>
                    <a:pt x="1653" y="267"/>
                    <a:pt x="1622" y="283"/>
                    <a:pt x="1643" y="293"/>
                  </a:cubicBezTo>
                  <a:cubicBezTo>
                    <a:pt x="1649" y="290"/>
                    <a:pt x="1660" y="288"/>
                    <a:pt x="1665" y="295"/>
                  </a:cubicBezTo>
                  <a:cubicBezTo>
                    <a:pt x="1676" y="308"/>
                    <a:pt x="1672" y="331"/>
                    <a:pt x="1667" y="345"/>
                  </a:cubicBezTo>
                  <a:cubicBezTo>
                    <a:pt x="1661" y="358"/>
                    <a:pt x="1640" y="353"/>
                    <a:pt x="1640" y="369"/>
                  </a:cubicBezTo>
                  <a:cubicBezTo>
                    <a:pt x="1653" y="386"/>
                    <a:pt x="1670" y="401"/>
                    <a:pt x="1676" y="422"/>
                  </a:cubicBezTo>
                  <a:cubicBezTo>
                    <a:pt x="1665" y="437"/>
                    <a:pt x="1681" y="456"/>
                    <a:pt x="1670" y="471"/>
                  </a:cubicBezTo>
                  <a:cubicBezTo>
                    <a:pt x="1686" y="515"/>
                    <a:pt x="1737" y="514"/>
                    <a:pt x="1771" y="533"/>
                  </a:cubicBezTo>
                  <a:cubicBezTo>
                    <a:pt x="1817" y="540"/>
                    <a:pt x="1862" y="546"/>
                    <a:pt x="1907" y="528"/>
                  </a:cubicBezTo>
                  <a:cubicBezTo>
                    <a:pt x="1964" y="508"/>
                    <a:pt x="2032" y="483"/>
                    <a:pt x="2057" y="421"/>
                  </a:cubicBezTo>
                  <a:cubicBezTo>
                    <a:pt x="2068" y="376"/>
                    <a:pt x="2054" y="333"/>
                    <a:pt x="2018" y="306"/>
                  </a:cubicBezTo>
                  <a:cubicBezTo>
                    <a:pt x="1996" y="295"/>
                    <a:pt x="1971" y="284"/>
                    <a:pt x="1946" y="295"/>
                  </a:cubicBezTo>
                  <a:cubicBezTo>
                    <a:pt x="1925" y="308"/>
                    <a:pt x="1912" y="333"/>
                    <a:pt x="1903" y="356"/>
                  </a:cubicBezTo>
                  <a:cubicBezTo>
                    <a:pt x="1898" y="361"/>
                    <a:pt x="1887" y="361"/>
                    <a:pt x="1882" y="356"/>
                  </a:cubicBezTo>
                  <a:cubicBezTo>
                    <a:pt x="1864" y="342"/>
                    <a:pt x="1871" y="308"/>
                    <a:pt x="1874" y="292"/>
                  </a:cubicBezTo>
                  <a:cubicBezTo>
                    <a:pt x="1887" y="263"/>
                    <a:pt x="1901" y="229"/>
                    <a:pt x="1935" y="224"/>
                  </a:cubicBezTo>
                  <a:cubicBezTo>
                    <a:pt x="1952" y="222"/>
                    <a:pt x="1946" y="202"/>
                    <a:pt x="1957" y="195"/>
                  </a:cubicBezTo>
                  <a:cubicBezTo>
                    <a:pt x="1975" y="179"/>
                    <a:pt x="2002" y="181"/>
                    <a:pt x="2021" y="189"/>
                  </a:cubicBezTo>
                  <a:cubicBezTo>
                    <a:pt x="2032" y="198"/>
                    <a:pt x="2046" y="211"/>
                    <a:pt x="2048" y="227"/>
                  </a:cubicBezTo>
                  <a:cubicBezTo>
                    <a:pt x="2045" y="234"/>
                    <a:pt x="2037" y="243"/>
                    <a:pt x="2043" y="252"/>
                  </a:cubicBezTo>
                  <a:cubicBezTo>
                    <a:pt x="2046" y="258"/>
                    <a:pt x="2052" y="258"/>
                    <a:pt x="2055" y="256"/>
                  </a:cubicBezTo>
                  <a:cubicBezTo>
                    <a:pt x="2064" y="249"/>
                    <a:pt x="2068" y="240"/>
                    <a:pt x="2068" y="227"/>
                  </a:cubicBezTo>
                  <a:cubicBezTo>
                    <a:pt x="2068" y="200"/>
                    <a:pt x="2039" y="186"/>
                    <a:pt x="2020" y="170"/>
                  </a:cubicBezTo>
                  <a:cubicBezTo>
                    <a:pt x="2005" y="164"/>
                    <a:pt x="1987" y="164"/>
                    <a:pt x="1971" y="166"/>
                  </a:cubicBezTo>
                  <a:cubicBezTo>
                    <a:pt x="1966" y="132"/>
                    <a:pt x="1955" y="89"/>
                    <a:pt x="1914" y="73"/>
                  </a:cubicBezTo>
                  <a:cubicBezTo>
                    <a:pt x="1898" y="66"/>
                    <a:pt x="1882" y="68"/>
                    <a:pt x="1864" y="70"/>
                  </a:cubicBezTo>
                  <a:cubicBezTo>
                    <a:pt x="1842" y="84"/>
                    <a:pt x="1821" y="100"/>
                    <a:pt x="1815" y="125"/>
                  </a:cubicBezTo>
                  <a:cubicBezTo>
                    <a:pt x="1808" y="134"/>
                    <a:pt x="1796" y="129"/>
                    <a:pt x="1789" y="125"/>
                  </a:cubicBezTo>
                  <a:cubicBezTo>
                    <a:pt x="1772" y="114"/>
                    <a:pt x="1772" y="95"/>
                    <a:pt x="1780" y="79"/>
                  </a:cubicBezTo>
                  <a:cubicBezTo>
                    <a:pt x="1799" y="61"/>
                    <a:pt x="1806" y="16"/>
                    <a:pt x="1840" y="25"/>
                  </a:cubicBezTo>
                  <a:cubicBezTo>
                    <a:pt x="1855" y="0"/>
                    <a:pt x="1887" y="9"/>
                    <a:pt x="1912" y="12"/>
                  </a:cubicBezTo>
                  <a:cubicBezTo>
                    <a:pt x="1937" y="23"/>
                    <a:pt x="1971" y="32"/>
                    <a:pt x="197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41" name="Freeform 100">
              <a:extLst>
                <a:ext uri="{FF2B5EF4-FFF2-40B4-BE49-F238E27FC236}">
                  <a16:creationId xmlns:a16="http://schemas.microsoft.com/office/drawing/2014/main" id="{8EBE93BB-02D6-41C9-87A8-36FBEB5D6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1580" y="-4617204"/>
              <a:ext cx="1030288" cy="631825"/>
            </a:xfrm>
            <a:custGeom>
              <a:avLst/>
              <a:gdLst>
                <a:gd name="T0" fmla="*/ 310 w 364"/>
                <a:gd name="T1" fmla="*/ 102 h 222"/>
                <a:gd name="T2" fmla="*/ 364 w 364"/>
                <a:gd name="T3" fmla="*/ 205 h 222"/>
                <a:gd name="T4" fmla="*/ 333 w 364"/>
                <a:gd name="T5" fmla="*/ 219 h 222"/>
                <a:gd name="T6" fmla="*/ 283 w 364"/>
                <a:gd name="T7" fmla="*/ 137 h 222"/>
                <a:gd name="T8" fmla="*/ 220 w 364"/>
                <a:gd name="T9" fmla="*/ 68 h 222"/>
                <a:gd name="T10" fmla="*/ 165 w 364"/>
                <a:gd name="T11" fmla="*/ 65 h 222"/>
                <a:gd name="T12" fmla="*/ 47 w 364"/>
                <a:gd name="T13" fmla="*/ 42 h 222"/>
                <a:gd name="T14" fmla="*/ 13 w 364"/>
                <a:gd name="T15" fmla="*/ 56 h 222"/>
                <a:gd name="T16" fmla="*/ 4 w 364"/>
                <a:gd name="T17" fmla="*/ 47 h 222"/>
                <a:gd name="T18" fmla="*/ 54 w 364"/>
                <a:gd name="T19" fmla="*/ 9 h 222"/>
                <a:gd name="T20" fmla="*/ 310 w 364"/>
                <a:gd name="T21" fmla="*/ 10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222">
                  <a:moveTo>
                    <a:pt x="310" y="102"/>
                  </a:moveTo>
                  <a:cubicBezTo>
                    <a:pt x="324" y="137"/>
                    <a:pt x="362" y="163"/>
                    <a:pt x="364" y="205"/>
                  </a:cubicBezTo>
                  <a:cubicBezTo>
                    <a:pt x="355" y="214"/>
                    <a:pt x="346" y="222"/>
                    <a:pt x="333" y="219"/>
                  </a:cubicBezTo>
                  <a:cubicBezTo>
                    <a:pt x="329" y="185"/>
                    <a:pt x="303" y="163"/>
                    <a:pt x="283" y="137"/>
                  </a:cubicBezTo>
                  <a:cubicBezTo>
                    <a:pt x="269" y="110"/>
                    <a:pt x="254" y="74"/>
                    <a:pt x="220" y="68"/>
                  </a:cubicBezTo>
                  <a:cubicBezTo>
                    <a:pt x="202" y="70"/>
                    <a:pt x="183" y="56"/>
                    <a:pt x="165" y="65"/>
                  </a:cubicBezTo>
                  <a:cubicBezTo>
                    <a:pt x="129" y="45"/>
                    <a:pt x="88" y="43"/>
                    <a:pt x="47" y="42"/>
                  </a:cubicBezTo>
                  <a:cubicBezTo>
                    <a:pt x="34" y="45"/>
                    <a:pt x="23" y="52"/>
                    <a:pt x="13" y="56"/>
                  </a:cubicBezTo>
                  <a:cubicBezTo>
                    <a:pt x="7" y="56"/>
                    <a:pt x="2" y="52"/>
                    <a:pt x="4" y="47"/>
                  </a:cubicBezTo>
                  <a:cubicBezTo>
                    <a:pt x="0" y="17"/>
                    <a:pt x="36" y="18"/>
                    <a:pt x="54" y="9"/>
                  </a:cubicBezTo>
                  <a:cubicBezTo>
                    <a:pt x="150" y="0"/>
                    <a:pt x="240" y="36"/>
                    <a:pt x="31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42" name="Freeform 101">
              <a:extLst>
                <a:ext uri="{FF2B5EF4-FFF2-40B4-BE49-F238E27FC236}">
                  <a16:creationId xmlns:a16="http://schemas.microsoft.com/office/drawing/2014/main" id="{17F6DCCB-FBD3-40FE-A04E-74B2A88F2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1630" y="-4580691"/>
              <a:ext cx="631825" cy="611188"/>
            </a:xfrm>
            <a:custGeom>
              <a:avLst/>
              <a:gdLst>
                <a:gd name="T0" fmla="*/ 202 w 223"/>
                <a:gd name="T1" fmla="*/ 66 h 215"/>
                <a:gd name="T2" fmla="*/ 200 w 223"/>
                <a:gd name="T3" fmla="*/ 168 h 215"/>
                <a:gd name="T4" fmla="*/ 148 w 223"/>
                <a:gd name="T5" fmla="*/ 211 h 215"/>
                <a:gd name="T6" fmla="*/ 143 w 223"/>
                <a:gd name="T7" fmla="*/ 192 h 215"/>
                <a:gd name="T8" fmla="*/ 189 w 223"/>
                <a:gd name="T9" fmla="*/ 98 h 215"/>
                <a:gd name="T10" fmla="*/ 136 w 223"/>
                <a:gd name="T11" fmla="*/ 36 h 215"/>
                <a:gd name="T12" fmla="*/ 78 w 223"/>
                <a:gd name="T13" fmla="*/ 38 h 215"/>
                <a:gd name="T14" fmla="*/ 34 w 223"/>
                <a:gd name="T15" fmla="*/ 104 h 215"/>
                <a:gd name="T16" fmla="*/ 32 w 223"/>
                <a:gd name="T17" fmla="*/ 136 h 215"/>
                <a:gd name="T18" fmla="*/ 7 w 223"/>
                <a:gd name="T19" fmla="*/ 127 h 215"/>
                <a:gd name="T20" fmla="*/ 60 w 223"/>
                <a:gd name="T21" fmla="*/ 20 h 215"/>
                <a:gd name="T22" fmla="*/ 145 w 223"/>
                <a:gd name="T23" fmla="*/ 7 h 215"/>
                <a:gd name="T24" fmla="*/ 202 w 223"/>
                <a:gd name="T25" fmla="*/ 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3" h="215">
                  <a:moveTo>
                    <a:pt x="202" y="66"/>
                  </a:moveTo>
                  <a:cubicBezTo>
                    <a:pt x="213" y="98"/>
                    <a:pt x="223" y="138"/>
                    <a:pt x="200" y="168"/>
                  </a:cubicBezTo>
                  <a:cubicBezTo>
                    <a:pt x="186" y="184"/>
                    <a:pt x="172" y="215"/>
                    <a:pt x="148" y="211"/>
                  </a:cubicBezTo>
                  <a:cubicBezTo>
                    <a:pt x="145" y="206"/>
                    <a:pt x="139" y="201"/>
                    <a:pt x="143" y="192"/>
                  </a:cubicBezTo>
                  <a:cubicBezTo>
                    <a:pt x="172" y="170"/>
                    <a:pt x="200" y="140"/>
                    <a:pt x="189" y="98"/>
                  </a:cubicBezTo>
                  <a:cubicBezTo>
                    <a:pt x="182" y="70"/>
                    <a:pt x="164" y="41"/>
                    <a:pt x="136" y="36"/>
                  </a:cubicBezTo>
                  <a:cubicBezTo>
                    <a:pt x="118" y="23"/>
                    <a:pt x="96" y="30"/>
                    <a:pt x="78" y="38"/>
                  </a:cubicBezTo>
                  <a:cubicBezTo>
                    <a:pt x="55" y="54"/>
                    <a:pt x="35" y="73"/>
                    <a:pt x="34" y="104"/>
                  </a:cubicBezTo>
                  <a:cubicBezTo>
                    <a:pt x="32" y="115"/>
                    <a:pt x="37" y="127"/>
                    <a:pt x="32" y="136"/>
                  </a:cubicBezTo>
                  <a:cubicBezTo>
                    <a:pt x="25" y="134"/>
                    <a:pt x="5" y="143"/>
                    <a:pt x="7" y="127"/>
                  </a:cubicBezTo>
                  <a:cubicBezTo>
                    <a:pt x="0" y="84"/>
                    <a:pt x="30" y="47"/>
                    <a:pt x="60" y="20"/>
                  </a:cubicBezTo>
                  <a:cubicBezTo>
                    <a:pt x="86" y="7"/>
                    <a:pt x="116" y="0"/>
                    <a:pt x="145" y="7"/>
                  </a:cubicBezTo>
                  <a:cubicBezTo>
                    <a:pt x="170" y="20"/>
                    <a:pt x="191" y="43"/>
                    <a:pt x="20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43" name="Freeform 102">
              <a:extLst>
                <a:ext uri="{FF2B5EF4-FFF2-40B4-BE49-F238E27FC236}">
                  <a16:creationId xmlns:a16="http://schemas.microsoft.com/office/drawing/2014/main" id="{BD3BE6CD-49E9-4D0B-99B7-83B94178E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04567" y="-4574341"/>
              <a:ext cx="1116013" cy="542925"/>
            </a:xfrm>
            <a:custGeom>
              <a:avLst/>
              <a:gdLst>
                <a:gd name="T0" fmla="*/ 330 w 394"/>
                <a:gd name="T1" fmla="*/ 91 h 191"/>
                <a:gd name="T2" fmla="*/ 394 w 394"/>
                <a:gd name="T3" fmla="*/ 175 h 191"/>
                <a:gd name="T4" fmla="*/ 371 w 394"/>
                <a:gd name="T5" fmla="*/ 191 h 191"/>
                <a:gd name="T6" fmla="*/ 362 w 394"/>
                <a:gd name="T7" fmla="*/ 190 h 191"/>
                <a:gd name="T8" fmla="*/ 289 w 394"/>
                <a:gd name="T9" fmla="*/ 116 h 191"/>
                <a:gd name="T10" fmla="*/ 210 w 394"/>
                <a:gd name="T11" fmla="*/ 53 h 191"/>
                <a:gd name="T12" fmla="*/ 149 w 394"/>
                <a:gd name="T13" fmla="*/ 59 h 191"/>
                <a:gd name="T14" fmla="*/ 6 w 394"/>
                <a:gd name="T15" fmla="*/ 39 h 191"/>
                <a:gd name="T16" fmla="*/ 40 w 394"/>
                <a:gd name="T17" fmla="*/ 16 h 191"/>
                <a:gd name="T18" fmla="*/ 330 w 394"/>
                <a:gd name="T19" fmla="*/ 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191">
                  <a:moveTo>
                    <a:pt x="330" y="91"/>
                  </a:moveTo>
                  <a:cubicBezTo>
                    <a:pt x="353" y="118"/>
                    <a:pt x="385" y="141"/>
                    <a:pt x="394" y="175"/>
                  </a:cubicBezTo>
                  <a:cubicBezTo>
                    <a:pt x="391" y="182"/>
                    <a:pt x="384" y="191"/>
                    <a:pt x="371" y="191"/>
                  </a:cubicBezTo>
                  <a:cubicBezTo>
                    <a:pt x="362" y="190"/>
                    <a:pt x="362" y="190"/>
                    <a:pt x="362" y="190"/>
                  </a:cubicBezTo>
                  <a:cubicBezTo>
                    <a:pt x="339" y="161"/>
                    <a:pt x="319" y="138"/>
                    <a:pt x="289" y="116"/>
                  </a:cubicBezTo>
                  <a:cubicBezTo>
                    <a:pt x="276" y="82"/>
                    <a:pt x="242" y="62"/>
                    <a:pt x="210" y="53"/>
                  </a:cubicBezTo>
                  <a:cubicBezTo>
                    <a:pt x="188" y="50"/>
                    <a:pt x="167" y="48"/>
                    <a:pt x="149" y="59"/>
                  </a:cubicBezTo>
                  <a:cubicBezTo>
                    <a:pt x="103" y="45"/>
                    <a:pt x="47" y="66"/>
                    <a:pt x="6" y="39"/>
                  </a:cubicBezTo>
                  <a:cubicBezTo>
                    <a:pt x="0" y="16"/>
                    <a:pt x="29" y="25"/>
                    <a:pt x="40" y="16"/>
                  </a:cubicBezTo>
                  <a:cubicBezTo>
                    <a:pt x="146" y="0"/>
                    <a:pt x="246" y="36"/>
                    <a:pt x="330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44" name="Freeform 103">
              <a:extLst>
                <a:ext uri="{FF2B5EF4-FFF2-40B4-BE49-F238E27FC236}">
                  <a16:creationId xmlns:a16="http://schemas.microsoft.com/office/drawing/2014/main" id="{0A885AB5-D8F4-4EFD-B7D8-62E444EAB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117" y="-4477504"/>
              <a:ext cx="147638" cy="173038"/>
            </a:xfrm>
            <a:custGeom>
              <a:avLst/>
              <a:gdLst>
                <a:gd name="T0" fmla="*/ 48 w 52"/>
                <a:gd name="T1" fmla="*/ 61 h 61"/>
                <a:gd name="T2" fmla="*/ 0 w 52"/>
                <a:gd name="T3" fmla="*/ 36 h 61"/>
                <a:gd name="T4" fmla="*/ 46 w 52"/>
                <a:gd name="T5" fmla="*/ 0 h 61"/>
                <a:gd name="T6" fmla="*/ 52 w 52"/>
                <a:gd name="T7" fmla="*/ 5 h 61"/>
                <a:gd name="T8" fmla="*/ 48 w 52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1">
                  <a:moveTo>
                    <a:pt x="48" y="61"/>
                  </a:moveTo>
                  <a:cubicBezTo>
                    <a:pt x="34" y="59"/>
                    <a:pt x="12" y="48"/>
                    <a:pt x="0" y="36"/>
                  </a:cubicBezTo>
                  <a:cubicBezTo>
                    <a:pt x="14" y="23"/>
                    <a:pt x="32" y="12"/>
                    <a:pt x="46" y="0"/>
                  </a:cubicBezTo>
                  <a:cubicBezTo>
                    <a:pt x="52" y="5"/>
                    <a:pt x="52" y="5"/>
                    <a:pt x="52" y="5"/>
                  </a:cubicBezTo>
                  <a:lnTo>
                    <a:pt x="48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45" name="Freeform 104">
              <a:extLst>
                <a:ext uri="{FF2B5EF4-FFF2-40B4-BE49-F238E27FC236}">
                  <a16:creationId xmlns:a16="http://schemas.microsoft.com/office/drawing/2014/main" id="{0F218278-0761-460A-B2CB-A167FDC44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095" y="-4469566"/>
              <a:ext cx="466725" cy="347663"/>
            </a:xfrm>
            <a:custGeom>
              <a:avLst/>
              <a:gdLst>
                <a:gd name="T0" fmla="*/ 136 w 165"/>
                <a:gd name="T1" fmla="*/ 77 h 122"/>
                <a:gd name="T2" fmla="*/ 149 w 165"/>
                <a:gd name="T3" fmla="*/ 111 h 122"/>
                <a:gd name="T4" fmla="*/ 95 w 165"/>
                <a:gd name="T5" fmla="*/ 88 h 122"/>
                <a:gd name="T6" fmla="*/ 9 w 165"/>
                <a:gd name="T7" fmla="*/ 43 h 122"/>
                <a:gd name="T8" fmla="*/ 0 w 165"/>
                <a:gd name="T9" fmla="*/ 0 h 122"/>
                <a:gd name="T10" fmla="*/ 136 w 165"/>
                <a:gd name="T1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22">
                  <a:moveTo>
                    <a:pt x="136" y="77"/>
                  </a:moveTo>
                  <a:cubicBezTo>
                    <a:pt x="145" y="85"/>
                    <a:pt x="165" y="99"/>
                    <a:pt x="149" y="111"/>
                  </a:cubicBezTo>
                  <a:cubicBezTo>
                    <a:pt x="127" y="122"/>
                    <a:pt x="117" y="92"/>
                    <a:pt x="95" y="88"/>
                  </a:cubicBezTo>
                  <a:cubicBezTo>
                    <a:pt x="70" y="68"/>
                    <a:pt x="36" y="59"/>
                    <a:pt x="9" y="43"/>
                  </a:cubicBezTo>
                  <a:cubicBezTo>
                    <a:pt x="6" y="27"/>
                    <a:pt x="0" y="16"/>
                    <a:pt x="0" y="0"/>
                  </a:cubicBezTo>
                  <a:cubicBezTo>
                    <a:pt x="50" y="16"/>
                    <a:pt x="95" y="43"/>
                    <a:pt x="136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46" name="Freeform 105">
              <a:extLst>
                <a:ext uri="{FF2B5EF4-FFF2-40B4-BE49-F238E27FC236}">
                  <a16:creationId xmlns:a16="http://schemas.microsoft.com/office/drawing/2014/main" id="{825998C9-AE0B-43B9-B7DD-92F547404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67" y="-4488616"/>
              <a:ext cx="314325" cy="152400"/>
            </a:xfrm>
            <a:custGeom>
              <a:avLst/>
              <a:gdLst>
                <a:gd name="T0" fmla="*/ 106 w 111"/>
                <a:gd name="T1" fmla="*/ 23 h 54"/>
                <a:gd name="T2" fmla="*/ 108 w 111"/>
                <a:gd name="T3" fmla="*/ 36 h 54"/>
                <a:gd name="T4" fmla="*/ 84 w 111"/>
                <a:gd name="T5" fmla="*/ 54 h 54"/>
                <a:gd name="T6" fmla="*/ 6 w 111"/>
                <a:gd name="T7" fmla="*/ 34 h 54"/>
                <a:gd name="T8" fmla="*/ 0 w 111"/>
                <a:gd name="T9" fmla="*/ 25 h 54"/>
                <a:gd name="T10" fmla="*/ 72 w 111"/>
                <a:gd name="T11" fmla="*/ 16 h 54"/>
                <a:gd name="T12" fmla="*/ 106 w 111"/>
                <a:gd name="T13" fmla="*/ 2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54">
                  <a:moveTo>
                    <a:pt x="106" y="23"/>
                  </a:moveTo>
                  <a:cubicBezTo>
                    <a:pt x="111" y="25"/>
                    <a:pt x="108" y="32"/>
                    <a:pt x="108" y="36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58" y="47"/>
                    <a:pt x="34" y="40"/>
                    <a:pt x="6" y="3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6" y="0"/>
                    <a:pt x="49" y="20"/>
                    <a:pt x="72" y="16"/>
                  </a:cubicBezTo>
                  <a:lnTo>
                    <a:pt x="10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47" name="Freeform 106">
              <a:extLst>
                <a:ext uri="{FF2B5EF4-FFF2-40B4-BE49-F238E27FC236}">
                  <a16:creationId xmlns:a16="http://schemas.microsoft.com/office/drawing/2014/main" id="{979E0C35-DC14-4AAA-8408-C1AD4830A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2917" y="-4447341"/>
              <a:ext cx="347663" cy="376238"/>
            </a:xfrm>
            <a:custGeom>
              <a:avLst/>
              <a:gdLst>
                <a:gd name="T0" fmla="*/ 109 w 123"/>
                <a:gd name="T1" fmla="*/ 23 h 132"/>
                <a:gd name="T2" fmla="*/ 122 w 123"/>
                <a:gd name="T3" fmla="*/ 77 h 132"/>
                <a:gd name="T4" fmla="*/ 77 w 123"/>
                <a:gd name="T5" fmla="*/ 132 h 132"/>
                <a:gd name="T6" fmla="*/ 55 w 123"/>
                <a:gd name="T7" fmla="*/ 114 h 132"/>
                <a:gd name="T8" fmla="*/ 93 w 123"/>
                <a:gd name="T9" fmla="*/ 62 h 132"/>
                <a:gd name="T10" fmla="*/ 77 w 123"/>
                <a:gd name="T11" fmla="*/ 23 h 132"/>
                <a:gd name="T12" fmla="*/ 46 w 123"/>
                <a:gd name="T13" fmla="*/ 21 h 132"/>
                <a:gd name="T14" fmla="*/ 25 w 123"/>
                <a:gd name="T15" fmla="*/ 69 h 132"/>
                <a:gd name="T16" fmla="*/ 57 w 123"/>
                <a:gd name="T17" fmla="*/ 85 h 132"/>
                <a:gd name="T18" fmla="*/ 34 w 123"/>
                <a:gd name="T19" fmla="*/ 100 h 132"/>
                <a:gd name="T20" fmla="*/ 7 w 123"/>
                <a:gd name="T21" fmla="*/ 85 h 132"/>
                <a:gd name="T22" fmla="*/ 9 w 123"/>
                <a:gd name="T23" fmla="*/ 32 h 132"/>
                <a:gd name="T24" fmla="*/ 61 w 123"/>
                <a:gd name="T25" fmla="*/ 1 h 132"/>
                <a:gd name="T26" fmla="*/ 109 w 123"/>
                <a:gd name="T27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" h="132">
                  <a:moveTo>
                    <a:pt x="109" y="23"/>
                  </a:moveTo>
                  <a:cubicBezTo>
                    <a:pt x="123" y="37"/>
                    <a:pt x="123" y="57"/>
                    <a:pt x="122" y="77"/>
                  </a:cubicBezTo>
                  <a:cubicBezTo>
                    <a:pt x="113" y="98"/>
                    <a:pt x="102" y="127"/>
                    <a:pt x="77" y="132"/>
                  </a:cubicBezTo>
                  <a:cubicBezTo>
                    <a:pt x="68" y="128"/>
                    <a:pt x="57" y="123"/>
                    <a:pt x="55" y="114"/>
                  </a:cubicBezTo>
                  <a:cubicBezTo>
                    <a:pt x="77" y="103"/>
                    <a:pt x="91" y="85"/>
                    <a:pt x="93" y="62"/>
                  </a:cubicBezTo>
                  <a:cubicBezTo>
                    <a:pt x="96" y="46"/>
                    <a:pt x="87" y="32"/>
                    <a:pt x="77" y="23"/>
                  </a:cubicBezTo>
                  <a:cubicBezTo>
                    <a:pt x="66" y="16"/>
                    <a:pt x="59" y="17"/>
                    <a:pt x="46" y="21"/>
                  </a:cubicBezTo>
                  <a:cubicBezTo>
                    <a:pt x="30" y="30"/>
                    <a:pt x="19" y="50"/>
                    <a:pt x="25" y="69"/>
                  </a:cubicBezTo>
                  <a:cubicBezTo>
                    <a:pt x="34" y="78"/>
                    <a:pt x="45" y="87"/>
                    <a:pt x="57" y="85"/>
                  </a:cubicBezTo>
                  <a:cubicBezTo>
                    <a:pt x="55" y="96"/>
                    <a:pt x="43" y="96"/>
                    <a:pt x="34" y="100"/>
                  </a:cubicBezTo>
                  <a:cubicBezTo>
                    <a:pt x="23" y="100"/>
                    <a:pt x="10" y="98"/>
                    <a:pt x="7" y="85"/>
                  </a:cubicBezTo>
                  <a:cubicBezTo>
                    <a:pt x="0" y="68"/>
                    <a:pt x="2" y="48"/>
                    <a:pt x="9" y="32"/>
                  </a:cubicBezTo>
                  <a:cubicBezTo>
                    <a:pt x="19" y="14"/>
                    <a:pt x="37" y="0"/>
                    <a:pt x="61" y="1"/>
                  </a:cubicBezTo>
                  <a:cubicBezTo>
                    <a:pt x="79" y="1"/>
                    <a:pt x="95" y="8"/>
                    <a:pt x="10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48" name="Freeform 107">
              <a:extLst>
                <a:ext uri="{FF2B5EF4-FFF2-40B4-BE49-F238E27FC236}">
                  <a16:creationId xmlns:a16="http://schemas.microsoft.com/office/drawing/2014/main" id="{3473E2EF-31C3-4421-9A3D-30B6BF86D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2092" y="-4437816"/>
              <a:ext cx="474663" cy="1204913"/>
            </a:xfrm>
            <a:custGeom>
              <a:avLst/>
              <a:gdLst>
                <a:gd name="T0" fmla="*/ 164 w 168"/>
                <a:gd name="T1" fmla="*/ 18 h 424"/>
                <a:gd name="T2" fmla="*/ 143 w 168"/>
                <a:gd name="T3" fmla="*/ 176 h 424"/>
                <a:gd name="T4" fmla="*/ 121 w 168"/>
                <a:gd name="T5" fmla="*/ 279 h 424"/>
                <a:gd name="T6" fmla="*/ 34 w 168"/>
                <a:gd name="T7" fmla="*/ 424 h 424"/>
                <a:gd name="T8" fmla="*/ 0 w 168"/>
                <a:gd name="T9" fmla="*/ 407 h 424"/>
                <a:gd name="T10" fmla="*/ 46 w 168"/>
                <a:gd name="T11" fmla="*/ 339 h 424"/>
                <a:gd name="T12" fmla="*/ 120 w 168"/>
                <a:gd name="T13" fmla="*/ 131 h 424"/>
                <a:gd name="T14" fmla="*/ 127 w 168"/>
                <a:gd name="T15" fmla="*/ 29 h 424"/>
                <a:gd name="T16" fmla="*/ 120 w 168"/>
                <a:gd name="T17" fmla="*/ 23 h 424"/>
                <a:gd name="T18" fmla="*/ 148 w 168"/>
                <a:gd name="T19" fmla="*/ 4 h 424"/>
                <a:gd name="T20" fmla="*/ 164 w 168"/>
                <a:gd name="T21" fmla="*/ 18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" h="424">
                  <a:moveTo>
                    <a:pt x="164" y="18"/>
                  </a:moveTo>
                  <a:cubicBezTo>
                    <a:pt x="164" y="74"/>
                    <a:pt x="157" y="122"/>
                    <a:pt x="143" y="176"/>
                  </a:cubicBezTo>
                  <a:cubicBezTo>
                    <a:pt x="121" y="202"/>
                    <a:pt x="123" y="244"/>
                    <a:pt x="121" y="279"/>
                  </a:cubicBezTo>
                  <a:cubicBezTo>
                    <a:pt x="104" y="331"/>
                    <a:pt x="75" y="385"/>
                    <a:pt x="34" y="424"/>
                  </a:cubicBezTo>
                  <a:cubicBezTo>
                    <a:pt x="21" y="423"/>
                    <a:pt x="5" y="419"/>
                    <a:pt x="0" y="407"/>
                  </a:cubicBezTo>
                  <a:cubicBezTo>
                    <a:pt x="14" y="385"/>
                    <a:pt x="36" y="364"/>
                    <a:pt x="46" y="339"/>
                  </a:cubicBezTo>
                  <a:cubicBezTo>
                    <a:pt x="80" y="274"/>
                    <a:pt x="98" y="202"/>
                    <a:pt x="120" y="131"/>
                  </a:cubicBezTo>
                  <a:cubicBezTo>
                    <a:pt x="125" y="99"/>
                    <a:pt x="138" y="63"/>
                    <a:pt x="127" y="29"/>
                  </a:cubicBezTo>
                  <a:cubicBezTo>
                    <a:pt x="125" y="27"/>
                    <a:pt x="120" y="27"/>
                    <a:pt x="120" y="23"/>
                  </a:cubicBezTo>
                  <a:cubicBezTo>
                    <a:pt x="125" y="11"/>
                    <a:pt x="138" y="7"/>
                    <a:pt x="148" y="4"/>
                  </a:cubicBezTo>
                  <a:cubicBezTo>
                    <a:pt x="159" y="0"/>
                    <a:pt x="168" y="9"/>
                    <a:pt x="16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49" name="Freeform 108">
              <a:extLst>
                <a:ext uri="{FF2B5EF4-FFF2-40B4-BE49-F238E27FC236}">
                  <a16:creationId xmlns:a16="http://schemas.microsoft.com/office/drawing/2014/main" id="{7BDB9CEE-8DAC-409D-B98F-0A15DE06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1042" y="-4401304"/>
              <a:ext cx="133350" cy="349250"/>
            </a:xfrm>
            <a:custGeom>
              <a:avLst/>
              <a:gdLst>
                <a:gd name="T0" fmla="*/ 43 w 47"/>
                <a:gd name="T1" fmla="*/ 37 h 123"/>
                <a:gd name="T2" fmla="*/ 22 w 47"/>
                <a:gd name="T3" fmla="*/ 114 h 123"/>
                <a:gd name="T4" fmla="*/ 0 w 47"/>
                <a:gd name="T5" fmla="*/ 120 h 123"/>
                <a:gd name="T6" fmla="*/ 11 w 47"/>
                <a:gd name="T7" fmla="*/ 0 h 123"/>
                <a:gd name="T8" fmla="*/ 43 w 47"/>
                <a:gd name="T9" fmla="*/ 3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3">
                  <a:moveTo>
                    <a:pt x="43" y="37"/>
                  </a:moveTo>
                  <a:cubicBezTo>
                    <a:pt x="47" y="66"/>
                    <a:pt x="47" y="98"/>
                    <a:pt x="22" y="114"/>
                  </a:cubicBezTo>
                  <a:cubicBezTo>
                    <a:pt x="15" y="120"/>
                    <a:pt x="8" y="123"/>
                    <a:pt x="0" y="120"/>
                  </a:cubicBezTo>
                  <a:cubicBezTo>
                    <a:pt x="2" y="78"/>
                    <a:pt x="8" y="37"/>
                    <a:pt x="11" y="0"/>
                  </a:cubicBezTo>
                  <a:cubicBezTo>
                    <a:pt x="29" y="3"/>
                    <a:pt x="38" y="21"/>
                    <a:pt x="43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50" name="Freeform 109">
              <a:extLst>
                <a:ext uri="{FF2B5EF4-FFF2-40B4-BE49-F238E27FC236}">
                  <a16:creationId xmlns:a16="http://schemas.microsoft.com/office/drawing/2014/main" id="{54C3ABBC-FE95-4049-B28D-A4ECCAB90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0467" y="-4391779"/>
              <a:ext cx="104775" cy="90488"/>
            </a:xfrm>
            <a:custGeom>
              <a:avLst/>
              <a:gdLst>
                <a:gd name="T0" fmla="*/ 37 w 37"/>
                <a:gd name="T1" fmla="*/ 11 h 32"/>
                <a:gd name="T2" fmla="*/ 9 w 37"/>
                <a:gd name="T3" fmla="*/ 25 h 32"/>
                <a:gd name="T4" fmla="*/ 3 w 37"/>
                <a:gd name="T5" fmla="*/ 4 h 32"/>
                <a:gd name="T6" fmla="*/ 37 w 37"/>
                <a:gd name="T7" fmla="*/ 6 h 32"/>
                <a:gd name="T8" fmla="*/ 37 w 37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2">
                  <a:moveTo>
                    <a:pt x="37" y="11"/>
                  </a:moveTo>
                  <a:cubicBezTo>
                    <a:pt x="28" y="18"/>
                    <a:pt x="19" y="32"/>
                    <a:pt x="9" y="25"/>
                  </a:cubicBezTo>
                  <a:cubicBezTo>
                    <a:pt x="5" y="20"/>
                    <a:pt x="0" y="11"/>
                    <a:pt x="3" y="4"/>
                  </a:cubicBezTo>
                  <a:cubicBezTo>
                    <a:pt x="12" y="0"/>
                    <a:pt x="28" y="2"/>
                    <a:pt x="37" y="6"/>
                  </a:cubicBezTo>
                  <a:lnTo>
                    <a:pt x="3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51" name="Freeform 110">
              <a:extLst>
                <a:ext uri="{FF2B5EF4-FFF2-40B4-BE49-F238E27FC236}">
                  <a16:creationId xmlns:a16="http://schemas.microsoft.com/office/drawing/2014/main" id="{3E2C6C1E-5AF8-4943-9539-4563FC653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9917" y="-4366379"/>
              <a:ext cx="90488" cy="101600"/>
            </a:xfrm>
            <a:custGeom>
              <a:avLst/>
              <a:gdLst>
                <a:gd name="T0" fmla="*/ 28 w 32"/>
                <a:gd name="T1" fmla="*/ 20 h 36"/>
                <a:gd name="T2" fmla="*/ 14 w 32"/>
                <a:gd name="T3" fmla="*/ 36 h 36"/>
                <a:gd name="T4" fmla="*/ 0 w 32"/>
                <a:gd name="T5" fmla="*/ 25 h 36"/>
                <a:gd name="T6" fmla="*/ 28 w 32"/>
                <a:gd name="T7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6">
                  <a:moveTo>
                    <a:pt x="28" y="20"/>
                  </a:moveTo>
                  <a:cubicBezTo>
                    <a:pt x="32" y="31"/>
                    <a:pt x="23" y="36"/>
                    <a:pt x="14" y="36"/>
                  </a:cubicBezTo>
                  <a:cubicBezTo>
                    <a:pt x="7" y="36"/>
                    <a:pt x="0" y="34"/>
                    <a:pt x="0" y="25"/>
                  </a:cubicBezTo>
                  <a:cubicBezTo>
                    <a:pt x="5" y="13"/>
                    <a:pt x="25" y="0"/>
                    <a:pt x="2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52" name="Freeform 111">
              <a:extLst>
                <a:ext uri="{FF2B5EF4-FFF2-40B4-BE49-F238E27FC236}">
                  <a16:creationId xmlns:a16="http://schemas.microsoft.com/office/drawing/2014/main" id="{467D2E76-1E81-4B40-87A5-17F0B0E3B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267" y="-4336216"/>
              <a:ext cx="103188" cy="96838"/>
            </a:xfrm>
            <a:custGeom>
              <a:avLst/>
              <a:gdLst>
                <a:gd name="T0" fmla="*/ 36 w 36"/>
                <a:gd name="T1" fmla="*/ 12 h 34"/>
                <a:gd name="T2" fmla="*/ 5 w 36"/>
                <a:gd name="T3" fmla="*/ 25 h 34"/>
                <a:gd name="T4" fmla="*/ 0 w 36"/>
                <a:gd name="T5" fmla="*/ 3 h 34"/>
                <a:gd name="T6" fmla="*/ 36 w 36"/>
                <a:gd name="T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4">
                  <a:moveTo>
                    <a:pt x="36" y="12"/>
                  </a:moveTo>
                  <a:cubicBezTo>
                    <a:pt x="29" y="18"/>
                    <a:pt x="16" y="34"/>
                    <a:pt x="5" y="25"/>
                  </a:cubicBezTo>
                  <a:cubicBezTo>
                    <a:pt x="2" y="18"/>
                    <a:pt x="0" y="12"/>
                    <a:pt x="0" y="3"/>
                  </a:cubicBezTo>
                  <a:cubicBezTo>
                    <a:pt x="13" y="0"/>
                    <a:pt x="23" y="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53" name="Freeform 112">
              <a:extLst>
                <a:ext uri="{FF2B5EF4-FFF2-40B4-BE49-F238E27FC236}">
                  <a16:creationId xmlns:a16="http://schemas.microsoft.com/office/drawing/2014/main" id="{2E2C5CE8-72F8-4FCD-BF27-62A84AFFB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5092" y="-4329866"/>
              <a:ext cx="319088" cy="819150"/>
            </a:xfrm>
            <a:custGeom>
              <a:avLst/>
              <a:gdLst>
                <a:gd name="T0" fmla="*/ 106 w 113"/>
                <a:gd name="T1" fmla="*/ 46 h 288"/>
                <a:gd name="T2" fmla="*/ 52 w 113"/>
                <a:gd name="T3" fmla="*/ 229 h 288"/>
                <a:gd name="T4" fmla="*/ 11 w 113"/>
                <a:gd name="T5" fmla="*/ 288 h 288"/>
                <a:gd name="T6" fmla="*/ 0 w 113"/>
                <a:gd name="T7" fmla="*/ 263 h 288"/>
                <a:gd name="T8" fmla="*/ 75 w 113"/>
                <a:gd name="T9" fmla="*/ 0 h 288"/>
                <a:gd name="T10" fmla="*/ 106 w 113"/>
                <a:gd name="T11" fmla="*/ 4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88">
                  <a:moveTo>
                    <a:pt x="106" y="46"/>
                  </a:moveTo>
                  <a:cubicBezTo>
                    <a:pt x="97" y="111"/>
                    <a:pt x="81" y="173"/>
                    <a:pt x="52" y="229"/>
                  </a:cubicBezTo>
                  <a:cubicBezTo>
                    <a:pt x="41" y="250"/>
                    <a:pt x="30" y="274"/>
                    <a:pt x="11" y="288"/>
                  </a:cubicBezTo>
                  <a:cubicBezTo>
                    <a:pt x="3" y="284"/>
                    <a:pt x="2" y="274"/>
                    <a:pt x="0" y="263"/>
                  </a:cubicBezTo>
                  <a:cubicBezTo>
                    <a:pt x="48" y="186"/>
                    <a:pt x="66" y="89"/>
                    <a:pt x="75" y="0"/>
                  </a:cubicBezTo>
                  <a:cubicBezTo>
                    <a:pt x="82" y="18"/>
                    <a:pt x="113" y="21"/>
                    <a:pt x="106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54" name="Freeform 113">
              <a:extLst>
                <a:ext uri="{FF2B5EF4-FFF2-40B4-BE49-F238E27FC236}">
                  <a16:creationId xmlns:a16="http://schemas.microsoft.com/office/drawing/2014/main" id="{FF81BC6D-F798-4D33-ABA5-528EEF26E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4142" y="-4304466"/>
              <a:ext cx="436563" cy="992188"/>
            </a:xfrm>
            <a:custGeom>
              <a:avLst/>
              <a:gdLst>
                <a:gd name="T0" fmla="*/ 150 w 154"/>
                <a:gd name="T1" fmla="*/ 28 h 349"/>
                <a:gd name="T2" fmla="*/ 90 w 154"/>
                <a:gd name="T3" fmla="*/ 234 h 349"/>
                <a:gd name="T4" fmla="*/ 25 w 154"/>
                <a:gd name="T5" fmla="*/ 343 h 349"/>
                <a:gd name="T6" fmla="*/ 7 w 154"/>
                <a:gd name="T7" fmla="*/ 343 h 349"/>
                <a:gd name="T8" fmla="*/ 36 w 154"/>
                <a:gd name="T9" fmla="*/ 272 h 349"/>
                <a:gd name="T10" fmla="*/ 118 w 154"/>
                <a:gd name="T11" fmla="*/ 23 h 349"/>
                <a:gd name="T12" fmla="*/ 150 w 154"/>
                <a:gd name="T13" fmla="*/ 2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49">
                  <a:moveTo>
                    <a:pt x="150" y="28"/>
                  </a:moveTo>
                  <a:cubicBezTo>
                    <a:pt x="143" y="102"/>
                    <a:pt x="111" y="166"/>
                    <a:pt x="90" y="234"/>
                  </a:cubicBezTo>
                  <a:cubicBezTo>
                    <a:pt x="74" y="274"/>
                    <a:pt x="57" y="315"/>
                    <a:pt x="25" y="343"/>
                  </a:cubicBezTo>
                  <a:cubicBezTo>
                    <a:pt x="18" y="343"/>
                    <a:pt x="13" y="349"/>
                    <a:pt x="7" y="343"/>
                  </a:cubicBezTo>
                  <a:cubicBezTo>
                    <a:pt x="0" y="315"/>
                    <a:pt x="18" y="292"/>
                    <a:pt x="36" y="272"/>
                  </a:cubicBezTo>
                  <a:cubicBezTo>
                    <a:pt x="86" y="198"/>
                    <a:pt x="107" y="112"/>
                    <a:pt x="118" y="23"/>
                  </a:cubicBezTo>
                  <a:cubicBezTo>
                    <a:pt x="129" y="25"/>
                    <a:pt x="154" y="0"/>
                    <a:pt x="15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55" name="Freeform 114">
              <a:extLst>
                <a:ext uri="{FF2B5EF4-FFF2-40B4-BE49-F238E27FC236}">
                  <a16:creationId xmlns:a16="http://schemas.microsoft.com/office/drawing/2014/main" id="{668FA7AE-BF4D-4193-AB05-EE4460B30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733" y="-4253666"/>
              <a:ext cx="111125" cy="125413"/>
            </a:xfrm>
            <a:custGeom>
              <a:avLst/>
              <a:gdLst>
                <a:gd name="T0" fmla="*/ 39 w 39"/>
                <a:gd name="T1" fmla="*/ 34 h 44"/>
                <a:gd name="T2" fmla="*/ 4 w 39"/>
                <a:gd name="T3" fmla="*/ 42 h 44"/>
                <a:gd name="T4" fmla="*/ 18 w 39"/>
                <a:gd name="T5" fmla="*/ 0 h 44"/>
                <a:gd name="T6" fmla="*/ 39 w 39"/>
                <a:gd name="T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44">
                  <a:moveTo>
                    <a:pt x="39" y="34"/>
                  </a:moveTo>
                  <a:cubicBezTo>
                    <a:pt x="32" y="44"/>
                    <a:pt x="16" y="39"/>
                    <a:pt x="4" y="42"/>
                  </a:cubicBezTo>
                  <a:cubicBezTo>
                    <a:pt x="0" y="28"/>
                    <a:pt x="11" y="14"/>
                    <a:pt x="18" y="0"/>
                  </a:cubicBezTo>
                  <a:cubicBezTo>
                    <a:pt x="32" y="5"/>
                    <a:pt x="30" y="23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56" name="Freeform 115">
              <a:extLst>
                <a:ext uri="{FF2B5EF4-FFF2-40B4-BE49-F238E27FC236}">
                  <a16:creationId xmlns:a16="http://schemas.microsoft.com/office/drawing/2014/main" id="{284E71D5-FA61-461C-A5C6-CAC90D6E0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383" y="-4239379"/>
              <a:ext cx="123825" cy="111125"/>
            </a:xfrm>
            <a:custGeom>
              <a:avLst/>
              <a:gdLst>
                <a:gd name="T0" fmla="*/ 44 w 44"/>
                <a:gd name="T1" fmla="*/ 23 h 39"/>
                <a:gd name="T2" fmla="*/ 12 w 44"/>
                <a:gd name="T3" fmla="*/ 30 h 39"/>
                <a:gd name="T4" fmla="*/ 5 w 44"/>
                <a:gd name="T5" fmla="*/ 0 h 39"/>
                <a:gd name="T6" fmla="*/ 44 w 44"/>
                <a:gd name="T7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9">
                  <a:moveTo>
                    <a:pt x="44" y="23"/>
                  </a:moveTo>
                  <a:cubicBezTo>
                    <a:pt x="39" y="39"/>
                    <a:pt x="23" y="27"/>
                    <a:pt x="12" y="30"/>
                  </a:cubicBezTo>
                  <a:cubicBezTo>
                    <a:pt x="10" y="20"/>
                    <a:pt x="0" y="12"/>
                    <a:pt x="5" y="0"/>
                  </a:cubicBezTo>
                  <a:cubicBezTo>
                    <a:pt x="21" y="0"/>
                    <a:pt x="34" y="14"/>
                    <a:pt x="4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57" name="Freeform 116">
              <a:extLst>
                <a:ext uri="{FF2B5EF4-FFF2-40B4-BE49-F238E27FC236}">
                  <a16:creationId xmlns:a16="http://schemas.microsoft.com/office/drawing/2014/main" id="{71FF1AE2-FB29-416E-8DEC-C133E209E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7767" y="-6136442"/>
              <a:ext cx="715963" cy="307975"/>
            </a:xfrm>
            <a:custGeom>
              <a:avLst/>
              <a:gdLst>
                <a:gd name="T0" fmla="*/ 241 w 253"/>
                <a:gd name="T1" fmla="*/ 72 h 108"/>
                <a:gd name="T2" fmla="*/ 250 w 253"/>
                <a:gd name="T3" fmla="*/ 90 h 108"/>
                <a:gd name="T4" fmla="*/ 202 w 253"/>
                <a:gd name="T5" fmla="*/ 63 h 108"/>
                <a:gd name="T6" fmla="*/ 77 w 253"/>
                <a:gd name="T7" fmla="*/ 58 h 108"/>
                <a:gd name="T8" fmla="*/ 62 w 253"/>
                <a:gd name="T9" fmla="*/ 84 h 108"/>
                <a:gd name="T10" fmla="*/ 16 w 253"/>
                <a:gd name="T11" fmla="*/ 99 h 108"/>
                <a:gd name="T12" fmla="*/ 4 w 253"/>
                <a:gd name="T13" fmla="*/ 67 h 108"/>
                <a:gd name="T14" fmla="*/ 108 w 253"/>
                <a:gd name="T15" fmla="*/ 4 h 108"/>
                <a:gd name="T16" fmla="*/ 241 w 253"/>
                <a:gd name="T17" fmla="*/ 7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08">
                  <a:moveTo>
                    <a:pt x="241" y="72"/>
                  </a:moveTo>
                  <a:cubicBezTo>
                    <a:pt x="243" y="77"/>
                    <a:pt x="253" y="83"/>
                    <a:pt x="250" y="90"/>
                  </a:cubicBezTo>
                  <a:cubicBezTo>
                    <a:pt x="232" y="104"/>
                    <a:pt x="223" y="67"/>
                    <a:pt x="202" y="63"/>
                  </a:cubicBezTo>
                  <a:cubicBezTo>
                    <a:pt x="166" y="43"/>
                    <a:pt x="110" y="34"/>
                    <a:pt x="77" y="58"/>
                  </a:cubicBezTo>
                  <a:cubicBezTo>
                    <a:pt x="62" y="84"/>
                    <a:pt x="62" y="84"/>
                    <a:pt x="62" y="84"/>
                  </a:cubicBezTo>
                  <a:cubicBezTo>
                    <a:pt x="46" y="90"/>
                    <a:pt x="34" y="108"/>
                    <a:pt x="16" y="99"/>
                  </a:cubicBezTo>
                  <a:cubicBezTo>
                    <a:pt x="3" y="92"/>
                    <a:pt x="0" y="77"/>
                    <a:pt x="4" y="67"/>
                  </a:cubicBezTo>
                  <a:cubicBezTo>
                    <a:pt x="23" y="25"/>
                    <a:pt x="64" y="6"/>
                    <a:pt x="108" y="4"/>
                  </a:cubicBezTo>
                  <a:cubicBezTo>
                    <a:pt x="158" y="0"/>
                    <a:pt x="208" y="29"/>
                    <a:pt x="24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58" name="Freeform 117">
              <a:extLst>
                <a:ext uri="{FF2B5EF4-FFF2-40B4-BE49-F238E27FC236}">
                  <a16:creationId xmlns:a16="http://schemas.microsoft.com/office/drawing/2014/main" id="{CD164BA8-EF02-4C98-9C22-332AC41F8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1005" y="-6018967"/>
              <a:ext cx="781050" cy="531813"/>
            </a:xfrm>
            <a:custGeom>
              <a:avLst/>
              <a:gdLst>
                <a:gd name="T0" fmla="*/ 251 w 276"/>
                <a:gd name="T1" fmla="*/ 34 h 187"/>
                <a:gd name="T2" fmla="*/ 259 w 276"/>
                <a:gd name="T3" fmla="*/ 74 h 187"/>
                <a:gd name="T4" fmla="*/ 245 w 276"/>
                <a:gd name="T5" fmla="*/ 92 h 187"/>
                <a:gd name="T6" fmla="*/ 246 w 276"/>
                <a:gd name="T7" fmla="*/ 117 h 187"/>
                <a:gd name="T8" fmla="*/ 276 w 276"/>
                <a:gd name="T9" fmla="*/ 176 h 187"/>
                <a:gd name="T10" fmla="*/ 255 w 276"/>
                <a:gd name="T11" fmla="*/ 181 h 187"/>
                <a:gd name="T12" fmla="*/ 143 w 276"/>
                <a:gd name="T13" fmla="*/ 110 h 187"/>
                <a:gd name="T14" fmla="*/ 63 w 276"/>
                <a:gd name="T15" fmla="*/ 144 h 187"/>
                <a:gd name="T16" fmla="*/ 56 w 276"/>
                <a:gd name="T17" fmla="*/ 167 h 187"/>
                <a:gd name="T18" fmla="*/ 17 w 276"/>
                <a:gd name="T19" fmla="*/ 169 h 187"/>
                <a:gd name="T20" fmla="*/ 85 w 276"/>
                <a:gd name="T21" fmla="*/ 72 h 187"/>
                <a:gd name="T22" fmla="*/ 124 w 276"/>
                <a:gd name="T23" fmla="*/ 65 h 187"/>
                <a:gd name="T24" fmla="*/ 159 w 276"/>
                <a:gd name="T25" fmla="*/ 70 h 187"/>
                <a:gd name="T26" fmla="*/ 238 w 276"/>
                <a:gd name="T27" fmla="*/ 26 h 187"/>
                <a:gd name="T28" fmla="*/ 251 w 276"/>
                <a:gd name="T29" fmla="*/ 3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187">
                  <a:moveTo>
                    <a:pt x="251" y="34"/>
                  </a:moveTo>
                  <a:cubicBezTo>
                    <a:pt x="258" y="45"/>
                    <a:pt x="265" y="63"/>
                    <a:pt x="259" y="74"/>
                  </a:cubicBezTo>
                  <a:cubicBezTo>
                    <a:pt x="251" y="79"/>
                    <a:pt x="258" y="95"/>
                    <a:pt x="245" y="92"/>
                  </a:cubicBezTo>
                  <a:cubicBezTo>
                    <a:pt x="235" y="97"/>
                    <a:pt x="242" y="110"/>
                    <a:pt x="246" y="117"/>
                  </a:cubicBezTo>
                  <a:cubicBezTo>
                    <a:pt x="259" y="135"/>
                    <a:pt x="275" y="154"/>
                    <a:pt x="276" y="176"/>
                  </a:cubicBezTo>
                  <a:cubicBezTo>
                    <a:pt x="271" y="181"/>
                    <a:pt x="262" y="187"/>
                    <a:pt x="255" y="181"/>
                  </a:cubicBezTo>
                  <a:cubicBezTo>
                    <a:pt x="239" y="135"/>
                    <a:pt x="185" y="119"/>
                    <a:pt x="143" y="110"/>
                  </a:cubicBezTo>
                  <a:cubicBezTo>
                    <a:pt x="110" y="104"/>
                    <a:pt x="78" y="119"/>
                    <a:pt x="63" y="144"/>
                  </a:cubicBezTo>
                  <a:cubicBezTo>
                    <a:pt x="67" y="151"/>
                    <a:pt x="67" y="163"/>
                    <a:pt x="56" y="167"/>
                  </a:cubicBezTo>
                  <a:cubicBezTo>
                    <a:pt x="44" y="172"/>
                    <a:pt x="31" y="179"/>
                    <a:pt x="17" y="169"/>
                  </a:cubicBezTo>
                  <a:cubicBezTo>
                    <a:pt x="0" y="115"/>
                    <a:pt x="60" y="101"/>
                    <a:pt x="85" y="72"/>
                  </a:cubicBezTo>
                  <a:cubicBezTo>
                    <a:pt x="98" y="68"/>
                    <a:pt x="109" y="61"/>
                    <a:pt x="124" y="65"/>
                  </a:cubicBezTo>
                  <a:cubicBezTo>
                    <a:pt x="135" y="63"/>
                    <a:pt x="149" y="65"/>
                    <a:pt x="159" y="70"/>
                  </a:cubicBezTo>
                  <a:cubicBezTo>
                    <a:pt x="194" y="63"/>
                    <a:pt x="190" y="0"/>
                    <a:pt x="238" y="26"/>
                  </a:cubicBezTo>
                  <a:lnTo>
                    <a:pt x="2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59" name="Freeform 118">
              <a:extLst>
                <a:ext uri="{FF2B5EF4-FFF2-40B4-BE49-F238E27FC236}">
                  <a16:creationId xmlns:a16="http://schemas.microsoft.com/office/drawing/2014/main" id="{81FA645F-0CDE-49A0-8540-4EEBA52E0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105" y="-5911017"/>
              <a:ext cx="4137025" cy="1423988"/>
            </a:xfrm>
            <a:custGeom>
              <a:avLst/>
              <a:gdLst>
                <a:gd name="T0" fmla="*/ 325 w 1462"/>
                <a:gd name="T1" fmla="*/ 4 h 501"/>
                <a:gd name="T2" fmla="*/ 523 w 1462"/>
                <a:gd name="T3" fmla="*/ 47 h 501"/>
                <a:gd name="T4" fmla="*/ 652 w 1462"/>
                <a:gd name="T5" fmla="*/ 113 h 501"/>
                <a:gd name="T6" fmla="*/ 796 w 1462"/>
                <a:gd name="T7" fmla="*/ 215 h 501"/>
                <a:gd name="T8" fmla="*/ 1056 w 1462"/>
                <a:gd name="T9" fmla="*/ 367 h 501"/>
                <a:gd name="T10" fmla="*/ 1150 w 1462"/>
                <a:gd name="T11" fmla="*/ 328 h 501"/>
                <a:gd name="T12" fmla="*/ 1165 w 1462"/>
                <a:gd name="T13" fmla="*/ 253 h 501"/>
                <a:gd name="T14" fmla="*/ 1104 w 1462"/>
                <a:gd name="T15" fmla="*/ 199 h 501"/>
                <a:gd name="T16" fmla="*/ 1070 w 1462"/>
                <a:gd name="T17" fmla="*/ 231 h 501"/>
                <a:gd name="T18" fmla="*/ 1057 w 1462"/>
                <a:gd name="T19" fmla="*/ 210 h 501"/>
                <a:gd name="T20" fmla="*/ 1126 w 1462"/>
                <a:gd name="T21" fmla="*/ 176 h 501"/>
                <a:gd name="T22" fmla="*/ 1189 w 1462"/>
                <a:gd name="T23" fmla="*/ 197 h 501"/>
                <a:gd name="T24" fmla="*/ 1190 w 1462"/>
                <a:gd name="T25" fmla="*/ 168 h 501"/>
                <a:gd name="T26" fmla="*/ 1227 w 1462"/>
                <a:gd name="T27" fmla="*/ 167 h 501"/>
                <a:gd name="T28" fmla="*/ 1254 w 1462"/>
                <a:gd name="T29" fmla="*/ 215 h 501"/>
                <a:gd name="T30" fmla="*/ 1257 w 1462"/>
                <a:gd name="T31" fmla="*/ 242 h 501"/>
                <a:gd name="T32" fmla="*/ 1309 w 1462"/>
                <a:gd name="T33" fmla="*/ 247 h 501"/>
                <a:gd name="T34" fmla="*/ 1370 w 1462"/>
                <a:gd name="T35" fmla="*/ 215 h 501"/>
                <a:gd name="T36" fmla="*/ 1377 w 1462"/>
                <a:gd name="T37" fmla="*/ 172 h 501"/>
                <a:gd name="T38" fmla="*/ 1337 w 1462"/>
                <a:gd name="T39" fmla="*/ 150 h 501"/>
                <a:gd name="T40" fmla="*/ 1383 w 1462"/>
                <a:gd name="T41" fmla="*/ 129 h 501"/>
                <a:gd name="T42" fmla="*/ 1450 w 1462"/>
                <a:gd name="T43" fmla="*/ 174 h 501"/>
                <a:gd name="T44" fmla="*/ 1424 w 1462"/>
                <a:gd name="T45" fmla="*/ 233 h 501"/>
                <a:gd name="T46" fmla="*/ 1380 w 1462"/>
                <a:gd name="T47" fmla="*/ 256 h 501"/>
                <a:gd name="T48" fmla="*/ 1314 w 1462"/>
                <a:gd name="T49" fmla="*/ 285 h 501"/>
                <a:gd name="T50" fmla="*/ 1297 w 1462"/>
                <a:gd name="T51" fmla="*/ 295 h 501"/>
                <a:gd name="T52" fmla="*/ 1250 w 1462"/>
                <a:gd name="T53" fmla="*/ 406 h 501"/>
                <a:gd name="T54" fmla="*/ 1194 w 1462"/>
                <a:gd name="T55" fmla="*/ 471 h 501"/>
                <a:gd name="T56" fmla="*/ 1158 w 1462"/>
                <a:gd name="T57" fmla="*/ 473 h 501"/>
                <a:gd name="T58" fmla="*/ 1043 w 1462"/>
                <a:gd name="T59" fmla="*/ 466 h 501"/>
                <a:gd name="T60" fmla="*/ 1013 w 1462"/>
                <a:gd name="T61" fmla="*/ 457 h 501"/>
                <a:gd name="T62" fmla="*/ 1008 w 1462"/>
                <a:gd name="T63" fmla="*/ 441 h 501"/>
                <a:gd name="T64" fmla="*/ 917 w 1462"/>
                <a:gd name="T65" fmla="*/ 428 h 501"/>
                <a:gd name="T66" fmla="*/ 844 w 1462"/>
                <a:gd name="T67" fmla="*/ 385 h 501"/>
                <a:gd name="T68" fmla="*/ 707 w 1462"/>
                <a:gd name="T69" fmla="*/ 285 h 501"/>
                <a:gd name="T70" fmla="*/ 519 w 1462"/>
                <a:gd name="T71" fmla="*/ 176 h 501"/>
                <a:gd name="T72" fmla="*/ 336 w 1462"/>
                <a:gd name="T73" fmla="*/ 133 h 501"/>
                <a:gd name="T74" fmla="*/ 191 w 1462"/>
                <a:gd name="T75" fmla="*/ 156 h 501"/>
                <a:gd name="T76" fmla="*/ 116 w 1462"/>
                <a:gd name="T77" fmla="*/ 172 h 501"/>
                <a:gd name="T78" fmla="*/ 107 w 1462"/>
                <a:gd name="T79" fmla="*/ 150 h 501"/>
                <a:gd name="T80" fmla="*/ 386 w 1462"/>
                <a:gd name="T81" fmla="*/ 100 h 501"/>
                <a:gd name="T82" fmla="*/ 645 w 1462"/>
                <a:gd name="T83" fmla="*/ 201 h 501"/>
                <a:gd name="T84" fmla="*/ 788 w 1462"/>
                <a:gd name="T85" fmla="*/ 306 h 501"/>
                <a:gd name="T86" fmla="*/ 1132 w 1462"/>
                <a:gd name="T87" fmla="*/ 412 h 501"/>
                <a:gd name="T88" fmla="*/ 1206 w 1462"/>
                <a:gd name="T89" fmla="*/ 338 h 501"/>
                <a:gd name="T90" fmla="*/ 1169 w 1462"/>
                <a:gd name="T91" fmla="*/ 369 h 501"/>
                <a:gd name="T92" fmla="*/ 1113 w 1462"/>
                <a:gd name="T93" fmla="*/ 401 h 501"/>
                <a:gd name="T94" fmla="*/ 1000 w 1462"/>
                <a:gd name="T95" fmla="*/ 401 h 501"/>
                <a:gd name="T96" fmla="*/ 904 w 1462"/>
                <a:gd name="T97" fmla="*/ 371 h 501"/>
                <a:gd name="T98" fmla="*/ 754 w 1462"/>
                <a:gd name="T99" fmla="*/ 261 h 501"/>
                <a:gd name="T100" fmla="*/ 529 w 1462"/>
                <a:gd name="T101" fmla="*/ 116 h 501"/>
                <a:gd name="T102" fmla="*/ 313 w 1462"/>
                <a:gd name="T103" fmla="*/ 86 h 501"/>
                <a:gd name="T104" fmla="*/ 94 w 1462"/>
                <a:gd name="T105" fmla="*/ 138 h 501"/>
                <a:gd name="T106" fmla="*/ 6 w 1462"/>
                <a:gd name="T107" fmla="*/ 131 h 501"/>
                <a:gd name="T108" fmla="*/ 9 w 1462"/>
                <a:gd name="T109" fmla="*/ 113 h 501"/>
                <a:gd name="T110" fmla="*/ 271 w 1462"/>
                <a:gd name="T111" fmla="*/ 0 h 501"/>
                <a:gd name="T112" fmla="*/ 325 w 1462"/>
                <a:gd name="T113" fmla="*/ 4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501">
                  <a:moveTo>
                    <a:pt x="325" y="4"/>
                  </a:moveTo>
                  <a:cubicBezTo>
                    <a:pt x="392" y="5"/>
                    <a:pt x="462" y="21"/>
                    <a:pt x="523" y="47"/>
                  </a:cubicBezTo>
                  <a:cubicBezTo>
                    <a:pt x="568" y="65"/>
                    <a:pt x="610" y="88"/>
                    <a:pt x="652" y="113"/>
                  </a:cubicBezTo>
                  <a:cubicBezTo>
                    <a:pt x="700" y="145"/>
                    <a:pt x="752" y="176"/>
                    <a:pt x="796" y="215"/>
                  </a:cubicBezTo>
                  <a:cubicBezTo>
                    <a:pt x="881" y="272"/>
                    <a:pt x="954" y="355"/>
                    <a:pt x="1056" y="367"/>
                  </a:cubicBezTo>
                  <a:cubicBezTo>
                    <a:pt x="1093" y="367"/>
                    <a:pt x="1134" y="364"/>
                    <a:pt x="1150" y="328"/>
                  </a:cubicBezTo>
                  <a:cubicBezTo>
                    <a:pt x="1168" y="312"/>
                    <a:pt x="1170" y="279"/>
                    <a:pt x="1165" y="253"/>
                  </a:cubicBezTo>
                  <a:cubicBezTo>
                    <a:pt x="1158" y="224"/>
                    <a:pt x="1128" y="208"/>
                    <a:pt x="1104" y="199"/>
                  </a:cubicBezTo>
                  <a:cubicBezTo>
                    <a:pt x="1093" y="211"/>
                    <a:pt x="1091" y="231"/>
                    <a:pt x="1070" y="231"/>
                  </a:cubicBezTo>
                  <a:cubicBezTo>
                    <a:pt x="1059" y="231"/>
                    <a:pt x="1057" y="218"/>
                    <a:pt x="1057" y="210"/>
                  </a:cubicBezTo>
                  <a:cubicBezTo>
                    <a:pt x="1064" y="179"/>
                    <a:pt x="1096" y="174"/>
                    <a:pt x="1126" y="176"/>
                  </a:cubicBezTo>
                  <a:cubicBezTo>
                    <a:pt x="1152" y="167"/>
                    <a:pt x="1165" y="201"/>
                    <a:pt x="1189" y="197"/>
                  </a:cubicBezTo>
                  <a:cubicBezTo>
                    <a:pt x="1199" y="190"/>
                    <a:pt x="1186" y="179"/>
                    <a:pt x="1190" y="168"/>
                  </a:cubicBezTo>
                  <a:cubicBezTo>
                    <a:pt x="1200" y="161"/>
                    <a:pt x="1214" y="163"/>
                    <a:pt x="1227" y="167"/>
                  </a:cubicBezTo>
                  <a:cubicBezTo>
                    <a:pt x="1243" y="179"/>
                    <a:pt x="1252" y="197"/>
                    <a:pt x="1254" y="215"/>
                  </a:cubicBezTo>
                  <a:cubicBezTo>
                    <a:pt x="1255" y="224"/>
                    <a:pt x="1245" y="235"/>
                    <a:pt x="1257" y="242"/>
                  </a:cubicBezTo>
                  <a:cubicBezTo>
                    <a:pt x="1273" y="260"/>
                    <a:pt x="1292" y="247"/>
                    <a:pt x="1309" y="247"/>
                  </a:cubicBezTo>
                  <a:cubicBezTo>
                    <a:pt x="1334" y="245"/>
                    <a:pt x="1352" y="229"/>
                    <a:pt x="1370" y="215"/>
                  </a:cubicBezTo>
                  <a:cubicBezTo>
                    <a:pt x="1376" y="202"/>
                    <a:pt x="1378" y="188"/>
                    <a:pt x="1377" y="172"/>
                  </a:cubicBezTo>
                  <a:cubicBezTo>
                    <a:pt x="1368" y="158"/>
                    <a:pt x="1332" y="172"/>
                    <a:pt x="1337" y="150"/>
                  </a:cubicBezTo>
                  <a:cubicBezTo>
                    <a:pt x="1348" y="136"/>
                    <a:pt x="1363" y="125"/>
                    <a:pt x="1383" y="129"/>
                  </a:cubicBezTo>
                  <a:cubicBezTo>
                    <a:pt x="1409" y="138"/>
                    <a:pt x="1435" y="149"/>
                    <a:pt x="1450" y="174"/>
                  </a:cubicBezTo>
                  <a:cubicBezTo>
                    <a:pt x="1462" y="202"/>
                    <a:pt x="1439" y="217"/>
                    <a:pt x="1424" y="233"/>
                  </a:cubicBezTo>
                  <a:cubicBezTo>
                    <a:pt x="1409" y="240"/>
                    <a:pt x="1398" y="253"/>
                    <a:pt x="1380" y="256"/>
                  </a:cubicBezTo>
                  <a:cubicBezTo>
                    <a:pt x="1362" y="272"/>
                    <a:pt x="1336" y="274"/>
                    <a:pt x="1314" y="285"/>
                  </a:cubicBezTo>
                  <a:cubicBezTo>
                    <a:pt x="1306" y="285"/>
                    <a:pt x="1300" y="288"/>
                    <a:pt x="1297" y="295"/>
                  </a:cubicBezTo>
                  <a:cubicBezTo>
                    <a:pt x="1290" y="337"/>
                    <a:pt x="1271" y="372"/>
                    <a:pt x="1250" y="406"/>
                  </a:cubicBezTo>
                  <a:cubicBezTo>
                    <a:pt x="1248" y="441"/>
                    <a:pt x="1211" y="448"/>
                    <a:pt x="1194" y="471"/>
                  </a:cubicBezTo>
                  <a:cubicBezTo>
                    <a:pt x="1181" y="473"/>
                    <a:pt x="1171" y="475"/>
                    <a:pt x="1158" y="473"/>
                  </a:cubicBezTo>
                  <a:cubicBezTo>
                    <a:pt x="1126" y="501"/>
                    <a:pt x="1081" y="469"/>
                    <a:pt x="1043" y="466"/>
                  </a:cubicBezTo>
                  <a:cubicBezTo>
                    <a:pt x="1032" y="467"/>
                    <a:pt x="1019" y="464"/>
                    <a:pt x="1013" y="457"/>
                  </a:cubicBezTo>
                  <a:cubicBezTo>
                    <a:pt x="1013" y="453"/>
                    <a:pt x="1017" y="442"/>
                    <a:pt x="1008" y="441"/>
                  </a:cubicBezTo>
                  <a:cubicBezTo>
                    <a:pt x="975" y="435"/>
                    <a:pt x="948" y="446"/>
                    <a:pt x="917" y="428"/>
                  </a:cubicBezTo>
                  <a:cubicBezTo>
                    <a:pt x="844" y="385"/>
                    <a:pt x="844" y="385"/>
                    <a:pt x="844" y="385"/>
                  </a:cubicBezTo>
                  <a:cubicBezTo>
                    <a:pt x="796" y="355"/>
                    <a:pt x="758" y="310"/>
                    <a:pt x="707" y="285"/>
                  </a:cubicBezTo>
                  <a:cubicBezTo>
                    <a:pt x="645" y="247"/>
                    <a:pt x="591" y="190"/>
                    <a:pt x="519" y="176"/>
                  </a:cubicBezTo>
                  <a:cubicBezTo>
                    <a:pt x="459" y="152"/>
                    <a:pt x="398" y="133"/>
                    <a:pt x="336" y="133"/>
                  </a:cubicBezTo>
                  <a:cubicBezTo>
                    <a:pt x="285" y="131"/>
                    <a:pt x="239" y="150"/>
                    <a:pt x="191" y="156"/>
                  </a:cubicBezTo>
                  <a:cubicBezTo>
                    <a:pt x="165" y="161"/>
                    <a:pt x="146" y="199"/>
                    <a:pt x="116" y="172"/>
                  </a:cubicBezTo>
                  <a:cubicBezTo>
                    <a:pt x="107" y="170"/>
                    <a:pt x="102" y="158"/>
                    <a:pt x="107" y="150"/>
                  </a:cubicBezTo>
                  <a:cubicBezTo>
                    <a:pt x="183" y="98"/>
                    <a:pt x="288" y="102"/>
                    <a:pt x="386" y="100"/>
                  </a:cubicBezTo>
                  <a:cubicBezTo>
                    <a:pt x="481" y="104"/>
                    <a:pt x="568" y="141"/>
                    <a:pt x="645" y="201"/>
                  </a:cubicBezTo>
                  <a:cubicBezTo>
                    <a:pt x="693" y="229"/>
                    <a:pt x="739" y="270"/>
                    <a:pt x="788" y="306"/>
                  </a:cubicBezTo>
                  <a:cubicBezTo>
                    <a:pt x="885" y="392"/>
                    <a:pt x="1011" y="457"/>
                    <a:pt x="1132" y="412"/>
                  </a:cubicBezTo>
                  <a:cubicBezTo>
                    <a:pt x="1161" y="394"/>
                    <a:pt x="1202" y="378"/>
                    <a:pt x="1206" y="338"/>
                  </a:cubicBezTo>
                  <a:cubicBezTo>
                    <a:pt x="1183" y="324"/>
                    <a:pt x="1186" y="362"/>
                    <a:pt x="1169" y="369"/>
                  </a:cubicBezTo>
                  <a:cubicBezTo>
                    <a:pt x="1154" y="385"/>
                    <a:pt x="1132" y="392"/>
                    <a:pt x="1113" y="401"/>
                  </a:cubicBezTo>
                  <a:cubicBezTo>
                    <a:pt x="1077" y="403"/>
                    <a:pt x="1037" y="415"/>
                    <a:pt x="1000" y="401"/>
                  </a:cubicBezTo>
                  <a:cubicBezTo>
                    <a:pt x="965" y="408"/>
                    <a:pt x="937" y="378"/>
                    <a:pt x="904" y="371"/>
                  </a:cubicBezTo>
                  <a:cubicBezTo>
                    <a:pt x="850" y="340"/>
                    <a:pt x="807" y="299"/>
                    <a:pt x="754" y="261"/>
                  </a:cubicBezTo>
                  <a:cubicBezTo>
                    <a:pt x="682" y="204"/>
                    <a:pt x="613" y="147"/>
                    <a:pt x="529" y="116"/>
                  </a:cubicBezTo>
                  <a:cubicBezTo>
                    <a:pt x="462" y="91"/>
                    <a:pt x="383" y="75"/>
                    <a:pt x="313" y="86"/>
                  </a:cubicBezTo>
                  <a:cubicBezTo>
                    <a:pt x="232" y="86"/>
                    <a:pt x="157" y="102"/>
                    <a:pt x="94" y="138"/>
                  </a:cubicBezTo>
                  <a:cubicBezTo>
                    <a:pt x="71" y="167"/>
                    <a:pt x="35" y="136"/>
                    <a:pt x="6" y="131"/>
                  </a:cubicBezTo>
                  <a:cubicBezTo>
                    <a:pt x="0" y="125"/>
                    <a:pt x="5" y="118"/>
                    <a:pt x="9" y="113"/>
                  </a:cubicBezTo>
                  <a:cubicBezTo>
                    <a:pt x="75" y="43"/>
                    <a:pt x="170" y="13"/>
                    <a:pt x="271" y="0"/>
                  </a:cubicBezTo>
                  <a:lnTo>
                    <a:pt x="32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60" name="Freeform 119">
              <a:extLst>
                <a:ext uri="{FF2B5EF4-FFF2-40B4-BE49-F238E27FC236}">
                  <a16:creationId xmlns:a16="http://schemas.microsoft.com/office/drawing/2014/main" id="{662AF971-4A4A-43EF-A24E-3097B4299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5180" y="-5523667"/>
              <a:ext cx="2184400" cy="963613"/>
            </a:xfrm>
            <a:custGeom>
              <a:avLst/>
              <a:gdLst>
                <a:gd name="T0" fmla="*/ 408 w 772"/>
                <a:gd name="T1" fmla="*/ 77 h 339"/>
                <a:gd name="T2" fmla="*/ 508 w 772"/>
                <a:gd name="T3" fmla="*/ 142 h 339"/>
                <a:gd name="T4" fmla="*/ 772 w 772"/>
                <a:gd name="T5" fmla="*/ 317 h 339"/>
                <a:gd name="T6" fmla="*/ 549 w 772"/>
                <a:gd name="T7" fmla="*/ 233 h 339"/>
                <a:gd name="T8" fmla="*/ 318 w 772"/>
                <a:gd name="T9" fmla="*/ 90 h 339"/>
                <a:gd name="T10" fmla="*/ 257 w 772"/>
                <a:gd name="T11" fmla="*/ 72 h 339"/>
                <a:gd name="T12" fmla="*/ 45 w 772"/>
                <a:gd name="T13" fmla="*/ 84 h 339"/>
                <a:gd name="T14" fmla="*/ 5 w 772"/>
                <a:gd name="T15" fmla="*/ 61 h 339"/>
                <a:gd name="T16" fmla="*/ 31 w 772"/>
                <a:gd name="T17" fmla="*/ 36 h 339"/>
                <a:gd name="T18" fmla="*/ 263 w 772"/>
                <a:gd name="T19" fmla="*/ 27 h 339"/>
                <a:gd name="T20" fmla="*/ 408 w 772"/>
                <a:gd name="T21" fmla="*/ 7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339">
                  <a:moveTo>
                    <a:pt x="408" y="77"/>
                  </a:moveTo>
                  <a:cubicBezTo>
                    <a:pt x="444" y="97"/>
                    <a:pt x="473" y="129"/>
                    <a:pt x="508" y="142"/>
                  </a:cubicBezTo>
                  <a:cubicBezTo>
                    <a:pt x="600" y="199"/>
                    <a:pt x="670" y="285"/>
                    <a:pt x="772" y="317"/>
                  </a:cubicBezTo>
                  <a:cubicBezTo>
                    <a:pt x="689" y="339"/>
                    <a:pt x="622" y="267"/>
                    <a:pt x="549" y="233"/>
                  </a:cubicBezTo>
                  <a:cubicBezTo>
                    <a:pt x="477" y="179"/>
                    <a:pt x="403" y="115"/>
                    <a:pt x="318" y="90"/>
                  </a:cubicBezTo>
                  <a:cubicBezTo>
                    <a:pt x="300" y="74"/>
                    <a:pt x="278" y="81"/>
                    <a:pt x="257" y="72"/>
                  </a:cubicBezTo>
                  <a:cubicBezTo>
                    <a:pt x="188" y="63"/>
                    <a:pt x="107" y="54"/>
                    <a:pt x="45" y="84"/>
                  </a:cubicBezTo>
                  <a:cubicBezTo>
                    <a:pt x="29" y="84"/>
                    <a:pt x="19" y="68"/>
                    <a:pt x="5" y="61"/>
                  </a:cubicBezTo>
                  <a:cubicBezTo>
                    <a:pt x="0" y="45"/>
                    <a:pt x="19" y="41"/>
                    <a:pt x="31" y="36"/>
                  </a:cubicBezTo>
                  <a:cubicBezTo>
                    <a:pt x="101" y="18"/>
                    <a:pt x="185" y="0"/>
                    <a:pt x="263" y="27"/>
                  </a:cubicBezTo>
                  <a:cubicBezTo>
                    <a:pt x="314" y="38"/>
                    <a:pt x="361" y="56"/>
                    <a:pt x="40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61" name="Freeform 120">
              <a:extLst>
                <a:ext uri="{FF2B5EF4-FFF2-40B4-BE49-F238E27FC236}">
                  <a16:creationId xmlns:a16="http://schemas.microsoft.com/office/drawing/2014/main" id="{EAB00D32-4B2F-4A42-9494-2F7EB58D6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7267" y="-5314117"/>
              <a:ext cx="1711325" cy="768350"/>
            </a:xfrm>
            <a:custGeom>
              <a:avLst/>
              <a:gdLst>
                <a:gd name="T0" fmla="*/ 239 w 605"/>
                <a:gd name="T1" fmla="*/ 25 h 270"/>
                <a:gd name="T2" fmla="*/ 498 w 605"/>
                <a:gd name="T3" fmla="*/ 189 h 270"/>
                <a:gd name="T4" fmla="*/ 605 w 605"/>
                <a:gd name="T5" fmla="*/ 250 h 270"/>
                <a:gd name="T6" fmla="*/ 532 w 605"/>
                <a:gd name="T7" fmla="*/ 257 h 270"/>
                <a:gd name="T8" fmla="*/ 359 w 605"/>
                <a:gd name="T9" fmla="*/ 128 h 270"/>
                <a:gd name="T10" fmla="*/ 227 w 605"/>
                <a:gd name="T11" fmla="*/ 68 h 270"/>
                <a:gd name="T12" fmla="*/ 123 w 605"/>
                <a:gd name="T13" fmla="*/ 44 h 270"/>
                <a:gd name="T14" fmla="*/ 37 w 605"/>
                <a:gd name="T15" fmla="*/ 43 h 270"/>
                <a:gd name="T16" fmla="*/ 21 w 605"/>
                <a:gd name="T17" fmla="*/ 46 h 270"/>
                <a:gd name="T18" fmla="*/ 0 w 605"/>
                <a:gd name="T19" fmla="*/ 21 h 270"/>
                <a:gd name="T20" fmla="*/ 195 w 605"/>
                <a:gd name="T21" fmla="*/ 14 h 270"/>
                <a:gd name="T22" fmla="*/ 239 w 605"/>
                <a:gd name="T23" fmla="*/ 2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5" h="270">
                  <a:moveTo>
                    <a:pt x="239" y="25"/>
                  </a:moveTo>
                  <a:cubicBezTo>
                    <a:pt x="335" y="55"/>
                    <a:pt x="415" y="132"/>
                    <a:pt x="498" y="189"/>
                  </a:cubicBezTo>
                  <a:cubicBezTo>
                    <a:pt x="536" y="205"/>
                    <a:pt x="567" y="232"/>
                    <a:pt x="605" y="250"/>
                  </a:cubicBezTo>
                  <a:cubicBezTo>
                    <a:pt x="586" y="261"/>
                    <a:pt x="557" y="270"/>
                    <a:pt x="532" y="257"/>
                  </a:cubicBezTo>
                  <a:cubicBezTo>
                    <a:pt x="474" y="216"/>
                    <a:pt x="416" y="171"/>
                    <a:pt x="359" y="128"/>
                  </a:cubicBezTo>
                  <a:cubicBezTo>
                    <a:pt x="314" y="109"/>
                    <a:pt x="273" y="78"/>
                    <a:pt x="227" y="68"/>
                  </a:cubicBezTo>
                  <a:cubicBezTo>
                    <a:pt x="193" y="51"/>
                    <a:pt x="159" y="46"/>
                    <a:pt x="123" y="44"/>
                  </a:cubicBezTo>
                  <a:cubicBezTo>
                    <a:pt x="93" y="34"/>
                    <a:pt x="67" y="41"/>
                    <a:pt x="37" y="43"/>
                  </a:cubicBezTo>
                  <a:cubicBezTo>
                    <a:pt x="31" y="44"/>
                    <a:pt x="27" y="53"/>
                    <a:pt x="21" y="46"/>
                  </a:cubicBezTo>
                  <a:cubicBezTo>
                    <a:pt x="16" y="37"/>
                    <a:pt x="0" y="34"/>
                    <a:pt x="0" y="21"/>
                  </a:cubicBezTo>
                  <a:cubicBezTo>
                    <a:pt x="59" y="0"/>
                    <a:pt x="129" y="7"/>
                    <a:pt x="195" y="14"/>
                  </a:cubicBezTo>
                  <a:cubicBezTo>
                    <a:pt x="210" y="21"/>
                    <a:pt x="224" y="17"/>
                    <a:pt x="23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62" name="Freeform 121">
              <a:extLst>
                <a:ext uri="{FF2B5EF4-FFF2-40B4-BE49-F238E27FC236}">
                  <a16:creationId xmlns:a16="http://schemas.microsoft.com/office/drawing/2014/main" id="{99CC3DF5-650E-49DB-BEAD-ED04A566F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7442" y="-5169654"/>
              <a:ext cx="1349375" cy="663575"/>
            </a:xfrm>
            <a:custGeom>
              <a:avLst/>
              <a:gdLst>
                <a:gd name="T0" fmla="*/ 264 w 477"/>
                <a:gd name="T1" fmla="*/ 70 h 233"/>
                <a:gd name="T2" fmla="*/ 477 w 477"/>
                <a:gd name="T3" fmla="*/ 221 h 233"/>
                <a:gd name="T4" fmla="*/ 443 w 477"/>
                <a:gd name="T5" fmla="*/ 233 h 233"/>
                <a:gd name="T6" fmla="*/ 436 w 477"/>
                <a:gd name="T7" fmla="*/ 233 h 233"/>
                <a:gd name="T8" fmla="*/ 358 w 477"/>
                <a:gd name="T9" fmla="*/ 165 h 233"/>
                <a:gd name="T10" fmla="*/ 238 w 477"/>
                <a:gd name="T11" fmla="*/ 97 h 233"/>
                <a:gd name="T12" fmla="*/ 108 w 477"/>
                <a:gd name="T13" fmla="*/ 51 h 233"/>
                <a:gd name="T14" fmla="*/ 34 w 477"/>
                <a:gd name="T15" fmla="*/ 47 h 233"/>
                <a:gd name="T16" fmla="*/ 0 w 477"/>
                <a:gd name="T17" fmla="*/ 11 h 233"/>
                <a:gd name="T18" fmla="*/ 84 w 477"/>
                <a:gd name="T19" fmla="*/ 11 h 233"/>
                <a:gd name="T20" fmla="*/ 264 w 477"/>
                <a:gd name="T21" fmla="*/ 7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7" h="233">
                  <a:moveTo>
                    <a:pt x="264" y="70"/>
                  </a:moveTo>
                  <a:cubicBezTo>
                    <a:pt x="343" y="106"/>
                    <a:pt x="406" y="172"/>
                    <a:pt x="477" y="221"/>
                  </a:cubicBezTo>
                  <a:cubicBezTo>
                    <a:pt x="470" y="233"/>
                    <a:pt x="452" y="222"/>
                    <a:pt x="443" y="233"/>
                  </a:cubicBezTo>
                  <a:cubicBezTo>
                    <a:pt x="436" y="233"/>
                    <a:pt x="436" y="233"/>
                    <a:pt x="436" y="233"/>
                  </a:cubicBezTo>
                  <a:cubicBezTo>
                    <a:pt x="413" y="208"/>
                    <a:pt x="390" y="180"/>
                    <a:pt x="358" y="165"/>
                  </a:cubicBezTo>
                  <a:cubicBezTo>
                    <a:pt x="323" y="137"/>
                    <a:pt x="279" y="115"/>
                    <a:pt x="238" y="97"/>
                  </a:cubicBezTo>
                  <a:cubicBezTo>
                    <a:pt x="195" y="77"/>
                    <a:pt x="152" y="63"/>
                    <a:pt x="108" y="51"/>
                  </a:cubicBezTo>
                  <a:cubicBezTo>
                    <a:pt x="83" y="51"/>
                    <a:pt x="58" y="38"/>
                    <a:pt x="34" y="47"/>
                  </a:cubicBezTo>
                  <a:cubicBezTo>
                    <a:pt x="22" y="36"/>
                    <a:pt x="3" y="26"/>
                    <a:pt x="0" y="11"/>
                  </a:cubicBezTo>
                  <a:cubicBezTo>
                    <a:pt x="24" y="0"/>
                    <a:pt x="59" y="11"/>
                    <a:pt x="84" y="11"/>
                  </a:cubicBezTo>
                  <a:cubicBezTo>
                    <a:pt x="149" y="15"/>
                    <a:pt x="205" y="40"/>
                    <a:pt x="264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63" name="Freeform 122">
              <a:extLst>
                <a:ext uri="{FF2B5EF4-FFF2-40B4-BE49-F238E27FC236}">
                  <a16:creationId xmlns:a16="http://schemas.microsoft.com/office/drawing/2014/main" id="{6C284A73-8475-492E-90AF-B8934EE1A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0955" y="-4983917"/>
              <a:ext cx="990600" cy="577850"/>
            </a:xfrm>
            <a:custGeom>
              <a:avLst/>
              <a:gdLst>
                <a:gd name="T0" fmla="*/ 152 w 350"/>
                <a:gd name="T1" fmla="*/ 39 h 203"/>
                <a:gd name="T2" fmla="*/ 327 w 350"/>
                <a:gd name="T3" fmla="*/ 136 h 203"/>
                <a:gd name="T4" fmla="*/ 348 w 350"/>
                <a:gd name="T5" fmla="*/ 164 h 203"/>
                <a:gd name="T6" fmla="*/ 273 w 350"/>
                <a:gd name="T7" fmla="*/ 145 h 203"/>
                <a:gd name="T8" fmla="*/ 33 w 350"/>
                <a:gd name="T9" fmla="*/ 45 h 203"/>
                <a:gd name="T10" fmla="*/ 10 w 350"/>
                <a:gd name="T11" fmla="*/ 0 h 203"/>
                <a:gd name="T12" fmla="*/ 152 w 350"/>
                <a:gd name="T13" fmla="*/ 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203">
                  <a:moveTo>
                    <a:pt x="152" y="39"/>
                  </a:moveTo>
                  <a:cubicBezTo>
                    <a:pt x="215" y="57"/>
                    <a:pt x="271" y="97"/>
                    <a:pt x="327" y="136"/>
                  </a:cubicBezTo>
                  <a:cubicBezTo>
                    <a:pt x="336" y="150"/>
                    <a:pt x="350" y="146"/>
                    <a:pt x="348" y="164"/>
                  </a:cubicBezTo>
                  <a:cubicBezTo>
                    <a:pt x="316" y="203"/>
                    <a:pt x="304" y="150"/>
                    <a:pt x="273" y="145"/>
                  </a:cubicBezTo>
                  <a:cubicBezTo>
                    <a:pt x="197" y="93"/>
                    <a:pt x="119" y="59"/>
                    <a:pt x="33" y="45"/>
                  </a:cubicBezTo>
                  <a:cubicBezTo>
                    <a:pt x="29" y="29"/>
                    <a:pt x="0" y="18"/>
                    <a:pt x="10" y="0"/>
                  </a:cubicBezTo>
                  <a:cubicBezTo>
                    <a:pt x="61" y="5"/>
                    <a:pt x="108" y="14"/>
                    <a:pt x="15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64" name="Freeform 123">
              <a:extLst>
                <a:ext uri="{FF2B5EF4-FFF2-40B4-BE49-F238E27FC236}">
                  <a16:creationId xmlns:a16="http://schemas.microsoft.com/office/drawing/2014/main" id="{D5CF63CE-C287-4ED8-AAFA-7882D9968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7167" y="-4790242"/>
              <a:ext cx="644525" cy="377825"/>
            </a:xfrm>
            <a:custGeom>
              <a:avLst/>
              <a:gdLst>
                <a:gd name="T0" fmla="*/ 221 w 228"/>
                <a:gd name="T1" fmla="*/ 106 h 133"/>
                <a:gd name="T2" fmla="*/ 197 w 228"/>
                <a:gd name="T3" fmla="*/ 133 h 133"/>
                <a:gd name="T4" fmla="*/ 132 w 228"/>
                <a:gd name="T5" fmla="*/ 93 h 133"/>
                <a:gd name="T6" fmla="*/ 10 w 228"/>
                <a:gd name="T7" fmla="*/ 41 h 133"/>
                <a:gd name="T8" fmla="*/ 1 w 228"/>
                <a:gd name="T9" fmla="*/ 7 h 133"/>
                <a:gd name="T10" fmla="*/ 0 w 228"/>
                <a:gd name="T11" fmla="*/ 0 h 133"/>
                <a:gd name="T12" fmla="*/ 221 w 228"/>
                <a:gd name="T13" fmla="*/ 10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33">
                  <a:moveTo>
                    <a:pt x="221" y="106"/>
                  </a:moveTo>
                  <a:cubicBezTo>
                    <a:pt x="228" y="122"/>
                    <a:pt x="207" y="128"/>
                    <a:pt x="197" y="133"/>
                  </a:cubicBezTo>
                  <a:cubicBezTo>
                    <a:pt x="165" y="115"/>
                    <a:pt x="164" y="111"/>
                    <a:pt x="132" y="93"/>
                  </a:cubicBezTo>
                  <a:cubicBezTo>
                    <a:pt x="94" y="68"/>
                    <a:pt x="51" y="57"/>
                    <a:pt x="10" y="41"/>
                  </a:cubicBezTo>
                  <a:cubicBezTo>
                    <a:pt x="2" y="30"/>
                    <a:pt x="11" y="16"/>
                    <a:pt x="1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0" y="20"/>
                    <a:pt x="148" y="40"/>
                    <a:pt x="221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65" name="Freeform 124">
              <a:extLst>
                <a:ext uri="{FF2B5EF4-FFF2-40B4-BE49-F238E27FC236}">
                  <a16:creationId xmlns:a16="http://schemas.microsoft.com/office/drawing/2014/main" id="{E86379BA-006C-42DC-9D8D-164D4FEFD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8767" y="-4602916"/>
              <a:ext cx="407988" cy="265113"/>
            </a:xfrm>
            <a:custGeom>
              <a:avLst/>
              <a:gdLst>
                <a:gd name="T0" fmla="*/ 0 w 144"/>
                <a:gd name="T1" fmla="*/ 0 h 93"/>
                <a:gd name="T2" fmla="*/ 14 w 144"/>
                <a:gd name="T3" fmla="*/ 43 h 93"/>
                <a:gd name="T4" fmla="*/ 112 w 144"/>
                <a:gd name="T5" fmla="*/ 93 h 93"/>
                <a:gd name="T6" fmla="*/ 144 w 144"/>
                <a:gd name="T7" fmla="*/ 77 h 93"/>
                <a:gd name="T8" fmla="*/ 0 w 144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93">
                  <a:moveTo>
                    <a:pt x="0" y="0"/>
                  </a:moveTo>
                  <a:cubicBezTo>
                    <a:pt x="2" y="16"/>
                    <a:pt x="8" y="27"/>
                    <a:pt x="14" y="43"/>
                  </a:cubicBezTo>
                  <a:cubicBezTo>
                    <a:pt x="42" y="59"/>
                    <a:pt x="85" y="73"/>
                    <a:pt x="112" y="93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00" y="43"/>
                    <a:pt x="52" y="1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66" name="Freeform 125">
              <a:extLst>
                <a:ext uri="{FF2B5EF4-FFF2-40B4-BE49-F238E27FC236}">
                  <a16:creationId xmlns:a16="http://schemas.microsoft.com/office/drawing/2014/main" id="{3BC4A6EA-9A9B-4314-A618-28AC8BE4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9880" y="-4390191"/>
              <a:ext cx="112713" cy="128588"/>
            </a:xfrm>
            <a:custGeom>
              <a:avLst/>
              <a:gdLst>
                <a:gd name="T0" fmla="*/ 40 w 40"/>
                <a:gd name="T1" fmla="*/ 34 h 45"/>
                <a:gd name="T2" fmla="*/ 5 w 40"/>
                <a:gd name="T3" fmla="*/ 43 h 45"/>
                <a:gd name="T4" fmla="*/ 15 w 40"/>
                <a:gd name="T5" fmla="*/ 0 h 45"/>
                <a:gd name="T6" fmla="*/ 40 w 40"/>
                <a:gd name="T7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5">
                  <a:moveTo>
                    <a:pt x="40" y="34"/>
                  </a:moveTo>
                  <a:cubicBezTo>
                    <a:pt x="34" y="45"/>
                    <a:pt x="17" y="40"/>
                    <a:pt x="5" y="43"/>
                  </a:cubicBezTo>
                  <a:cubicBezTo>
                    <a:pt x="0" y="29"/>
                    <a:pt x="9" y="15"/>
                    <a:pt x="15" y="0"/>
                  </a:cubicBezTo>
                  <a:cubicBezTo>
                    <a:pt x="30" y="6"/>
                    <a:pt x="30" y="24"/>
                    <a:pt x="4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67" name="Freeform 126">
              <a:extLst>
                <a:ext uri="{FF2B5EF4-FFF2-40B4-BE49-F238E27FC236}">
                  <a16:creationId xmlns:a16="http://schemas.microsoft.com/office/drawing/2014/main" id="{9DE6EEC5-CDE3-4DB0-A219-13A17417E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0055" y="-4372729"/>
              <a:ext cx="127000" cy="111125"/>
            </a:xfrm>
            <a:custGeom>
              <a:avLst/>
              <a:gdLst>
                <a:gd name="T0" fmla="*/ 45 w 45"/>
                <a:gd name="T1" fmla="*/ 23 h 39"/>
                <a:gd name="T2" fmla="*/ 14 w 45"/>
                <a:gd name="T3" fmla="*/ 30 h 39"/>
                <a:gd name="T4" fmla="*/ 3 w 45"/>
                <a:gd name="T5" fmla="*/ 0 h 39"/>
                <a:gd name="T6" fmla="*/ 45 w 45"/>
                <a:gd name="T7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39">
                  <a:moveTo>
                    <a:pt x="45" y="23"/>
                  </a:moveTo>
                  <a:cubicBezTo>
                    <a:pt x="42" y="39"/>
                    <a:pt x="24" y="27"/>
                    <a:pt x="14" y="30"/>
                  </a:cubicBezTo>
                  <a:cubicBezTo>
                    <a:pt x="11" y="19"/>
                    <a:pt x="0" y="12"/>
                    <a:pt x="3" y="0"/>
                  </a:cubicBezTo>
                  <a:cubicBezTo>
                    <a:pt x="20" y="0"/>
                    <a:pt x="34" y="14"/>
                    <a:pt x="4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68" name="Freeform 127">
              <a:extLst>
                <a:ext uri="{FF2B5EF4-FFF2-40B4-BE49-F238E27FC236}">
                  <a16:creationId xmlns:a16="http://schemas.microsoft.com/office/drawing/2014/main" id="{1A902AEB-4572-4EEA-83A8-D7D8FC22C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0855" y="-4147304"/>
              <a:ext cx="196850" cy="184150"/>
            </a:xfrm>
            <a:custGeom>
              <a:avLst/>
              <a:gdLst>
                <a:gd name="T0" fmla="*/ 70 w 70"/>
                <a:gd name="T1" fmla="*/ 49 h 65"/>
                <a:gd name="T2" fmla="*/ 45 w 70"/>
                <a:gd name="T3" fmla="*/ 65 h 65"/>
                <a:gd name="T4" fmla="*/ 15 w 70"/>
                <a:gd name="T5" fmla="*/ 25 h 65"/>
                <a:gd name="T6" fmla="*/ 27 w 70"/>
                <a:gd name="T7" fmla="*/ 0 h 65"/>
                <a:gd name="T8" fmla="*/ 70 w 70"/>
                <a:gd name="T9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5">
                  <a:moveTo>
                    <a:pt x="70" y="49"/>
                  </a:moveTo>
                  <a:cubicBezTo>
                    <a:pt x="65" y="57"/>
                    <a:pt x="54" y="59"/>
                    <a:pt x="45" y="65"/>
                  </a:cubicBezTo>
                  <a:cubicBezTo>
                    <a:pt x="36" y="50"/>
                    <a:pt x="0" y="49"/>
                    <a:pt x="15" y="2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2" y="16"/>
                    <a:pt x="67" y="25"/>
                    <a:pt x="7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69" name="Freeform 128">
              <a:extLst>
                <a:ext uri="{FF2B5EF4-FFF2-40B4-BE49-F238E27FC236}">
                  <a16:creationId xmlns:a16="http://schemas.microsoft.com/office/drawing/2014/main" id="{ED64F08D-CD20-4474-B889-914F681A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4792" y="-4136191"/>
              <a:ext cx="1020763" cy="636588"/>
            </a:xfrm>
            <a:custGeom>
              <a:avLst/>
              <a:gdLst>
                <a:gd name="T0" fmla="*/ 361 w 361"/>
                <a:gd name="T1" fmla="*/ 3 h 224"/>
                <a:gd name="T2" fmla="*/ 349 w 361"/>
                <a:gd name="T3" fmla="*/ 66 h 224"/>
                <a:gd name="T4" fmla="*/ 277 w 361"/>
                <a:gd name="T5" fmla="*/ 82 h 224"/>
                <a:gd name="T6" fmla="*/ 168 w 361"/>
                <a:gd name="T7" fmla="*/ 125 h 224"/>
                <a:gd name="T8" fmla="*/ 44 w 361"/>
                <a:gd name="T9" fmla="*/ 206 h 224"/>
                <a:gd name="T10" fmla="*/ 7 w 361"/>
                <a:gd name="T11" fmla="*/ 224 h 224"/>
                <a:gd name="T12" fmla="*/ 5 w 361"/>
                <a:gd name="T13" fmla="*/ 161 h 224"/>
                <a:gd name="T14" fmla="*/ 89 w 361"/>
                <a:gd name="T15" fmla="*/ 104 h 224"/>
                <a:gd name="T16" fmla="*/ 231 w 361"/>
                <a:gd name="T17" fmla="*/ 36 h 224"/>
                <a:gd name="T18" fmla="*/ 360 w 361"/>
                <a:gd name="T19" fmla="*/ 0 h 224"/>
                <a:gd name="T20" fmla="*/ 361 w 361"/>
                <a:gd name="T21" fmla="*/ 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24">
                  <a:moveTo>
                    <a:pt x="361" y="3"/>
                  </a:moveTo>
                  <a:cubicBezTo>
                    <a:pt x="354" y="23"/>
                    <a:pt x="340" y="43"/>
                    <a:pt x="349" y="66"/>
                  </a:cubicBezTo>
                  <a:cubicBezTo>
                    <a:pt x="326" y="75"/>
                    <a:pt x="301" y="79"/>
                    <a:pt x="277" y="82"/>
                  </a:cubicBezTo>
                  <a:cubicBezTo>
                    <a:pt x="238" y="89"/>
                    <a:pt x="207" y="116"/>
                    <a:pt x="168" y="125"/>
                  </a:cubicBezTo>
                  <a:cubicBezTo>
                    <a:pt x="129" y="154"/>
                    <a:pt x="84" y="177"/>
                    <a:pt x="44" y="206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0" y="207"/>
                    <a:pt x="1" y="179"/>
                    <a:pt x="5" y="161"/>
                  </a:cubicBezTo>
                  <a:cubicBezTo>
                    <a:pt x="30" y="136"/>
                    <a:pt x="62" y="125"/>
                    <a:pt x="89" y="104"/>
                  </a:cubicBezTo>
                  <a:cubicBezTo>
                    <a:pt x="139" y="86"/>
                    <a:pt x="177" y="45"/>
                    <a:pt x="231" y="36"/>
                  </a:cubicBezTo>
                  <a:cubicBezTo>
                    <a:pt x="270" y="14"/>
                    <a:pt x="317" y="9"/>
                    <a:pt x="360" y="0"/>
                  </a:cubicBezTo>
                  <a:lnTo>
                    <a:pt x="36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70" name="Freeform 129">
              <a:extLst>
                <a:ext uri="{FF2B5EF4-FFF2-40B4-BE49-F238E27FC236}">
                  <a16:creationId xmlns:a16="http://schemas.microsoft.com/office/drawing/2014/main" id="{DFAD966E-220B-4C4E-A653-FAB7FB803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5942" y="-4133016"/>
              <a:ext cx="36513" cy="41275"/>
            </a:xfrm>
            <a:custGeom>
              <a:avLst/>
              <a:gdLst>
                <a:gd name="T0" fmla="*/ 13 w 13"/>
                <a:gd name="T1" fmla="*/ 6 h 15"/>
                <a:gd name="T2" fmla="*/ 2 w 13"/>
                <a:gd name="T3" fmla="*/ 11 h 15"/>
                <a:gd name="T4" fmla="*/ 6 w 13"/>
                <a:gd name="T5" fmla="*/ 0 h 15"/>
                <a:gd name="T6" fmla="*/ 13 w 13"/>
                <a:gd name="T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5">
                  <a:moveTo>
                    <a:pt x="13" y="6"/>
                  </a:moveTo>
                  <a:cubicBezTo>
                    <a:pt x="13" y="9"/>
                    <a:pt x="7" y="15"/>
                    <a:pt x="2" y="11"/>
                  </a:cubicBezTo>
                  <a:cubicBezTo>
                    <a:pt x="2" y="8"/>
                    <a:pt x="0" y="0"/>
                    <a:pt x="6" y="0"/>
                  </a:cubicBezTo>
                  <a:cubicBezTo>
                    <a:pt x="9" y="0"/>
                    <a:pt x="11" y="2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71" name="Freeform 130">
              <a:extLst>
                <a:ext uri="{FF2B5EF4-FFF2-40B4-BE49-F238E27FC236}">
                  <a16:creationId xmlns:a16="http://schemas.microsoft.com/office/drawing/2014/main" id="{833FA103-1E86-482A-9DF0-248E7D6B2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7867" y="-4117141"/>
              <a:ext cx="115888" cy="179388"/>
            </a:xfrm>
            <a:custGeom>
              <a:avLst/>
              <a:gdLst>
                <a:gd name="T0" fmla="*/ 41 w 41"/>
                <a:gd name="T1" fmla="*/ 54 h 63"/>
                <a:gd name="T2" fmla="*/ 21 w 41"/>
                <a:gd name="T3" fmla="*/ 61 h 63"/>
                <a:gd name="T4" fmla="*/ 0 w 41"/>
                <a:gd name="T5" fmla="*/ 21 h 63"/>
                <a:gd name="T6" fmla="*/ 16 w 41"/>
                <a:gd name="T7" fmla="*/ 0 h 63"/>
                <a:gd name="T8" fmla="*/ 41 w 41"/>
                <a:gd name="T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3">
                  <a:moveTo>
                    <a:pt x="41" y="54"/>
                  </a:moveTo>
                  <a:cubicBezTo>
                    <a:pt x="36" y="59"/>
                    <a:pt x="30" y="63"/>
                    <a:pt x="21" y="61"/>
                  </a:cubicBezTo>
                  <a:cubicBezTo>
                    <a:pt x="11" y="50"/>
                    <a:pt x="4" y="36"/>
                    <a:pt x="0" y="21"/>
                  </a:cubicBezTo>
                  <a:cubicBezTo>
                    <a:pt x="11" y="18"/>
                    <a:pt x="13" y="7"/>
                    <a:pt x="16" y="0"/>
                  </a:cubicBezTo>
                  <a:cubicBezTo>
                    <a:pt x="38" y="9"/>
                    <a:pt x="36" y="34"/>
                    <a:pt x="4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72" name="Freeform 131">
              <a:extLst>
                <a:ext uri="{FF2B5EF4-FFF2-40B4-BE49-F238E27FC236}">
                  <a16:creationId xmlns:a16="http://schemas.microsoft.com/office/drawing/2014/main" id="{4A10491E-8B67-42C4-A6E2-D89AE948E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6880" y="-4121904"/>
              <a:ext cx="1308100" cy="727075"/>
            </a:xfrm>
            <a:custGeom>
              <a:avLst/>
              <a:gdLst>
                <a:gd name="T0" fmla="*/ 351 w 462"/>
                <a:gd name="T1" fmla="*/ 41 h 256"/>
                <a:gd name="T2" fmla="*/ 368 w 462"/>
                <a:gd name="T3" fmla="*/ 66 h 256"/>
                <a:gd name="T4" fmla="*/ 421 w 462"/>
                <a:gd name="T5" fmla="*/ 52 h 256"/>
                <a:gd name="T6" fmla="*/ 462 w 462"/>
                <a:gd name="T7" fmla="*/ 81 h 256"/>
                <a:gd name="T8" fmla="*/ 448 w 462"/>
                <a:gd name="T9" fmla="*/ 88 h 256"/>
                <a:gd name="T10" fmla="*/ 362 w 462"/>
                <a:gd name="T11" fmla="*/ 84 h 256"/>
                <a:gd name="T12" fmla="*/ 196 w 462"/>
                <a:gd name="T13" fmla="*/ 143 h 256"/>
                <a:gd name="T14" fmla="*/ 90 w 462"/>
                <a:gd name="T15" fmla="*/ 208 h 256"/>
                <a:gd name="T16" fmla="*/ 22 w 462"/>
                <a:gd name="T17" fmla="*/ 256 h 256"/>
                <a:gd name="T18" fmla="*/ 0 w 462"/>
                <a:gd name="T19" fmla="*/ 190 h 256"/>
                <a:gd name="T20" fmla="*/ 128 w 462"/>
                <a:gd name="T21" fmla="*/ 82 h 256"/>
                <a:gd name="T22" fmla="*/ 328 w 462"/>
                <a:gd name="T23" fmla="*/ 7 h 256"/>
                <a:gd name="T24" fmla="*/ 357 w 462"/>
                <a:gd name="T25" fmla="*/ 9 h 256"/>
                <a:gd name="T26" fmla="*/ 351 w 462"/>
                <a:gd name="T27" fmla="*/ 4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" h="256">
                  <a:moveTo>
                    <a:pt x="351" y="41"/>
                  </a:moveTo>
                  <a:cubicBezTo>
                    <a:pt x="353" y="50"/>
                    <a:pt x="355" y="63"/>
                    <a:pt x="368" y="66"/>
                  </a:cubicBezTo>
                  <a:cubicBezTo>
                    <a:pt x="387" y="65"/>
                    <a:pt x="402" y="38"/>
                    <a:pt x="421" y="52"/>
                  </a:cubicBezTo>
                  <a:cubicBezTo>
                    <a:pt x="439" y="54"/>
                    <a:pt x="453" y="66"/>
                    <a:pt x="462" y="81"/>
                  </a:cubicBezTo>
                  <a:cubicBezTo>
                    <a:pt x="462" y="88"/>
                    <a:pt x="453" y="90"/>
                    <a:pt x="448" y="88"/>
                  </a:cubicBezTo>
                  <a:cubicBezTo>
                    <a:pt x="421" y="84"/>
                    <a:pt x="393" y="79"/>
                    <a:pt x="362" y="84"/>
                  </a:cubicBezTo>
                  <a:cubicBezTo>
                    <a:pt x="300" y="86"/>
                    <a:pt x="253" y="127"/>
                    <a:pt x="196" y="143"/>
                  </a:cubicBezTo>
                  <a:cubicBezTo>
                    <a:pt x="158" y="161"/>
                    <a:pt x="119" y="177"/>
                    <a:pt x="90" y="208"/>
                  </a:cubicBezTo>
                  <a:cubicBezTo>
                    <a:pt x="63" y="219"/>
                    <a:pt x="47" y="242"/>
                    <a:pt x="22" y="256"/>
                  </a:cubicBezTo>
                  <a:cubicBezTo>
                    <a:pt x="4" y="242"/>
                    <a:pt x="9" y="210"/>
                    <a:pt x="0" y="190"/>
                  </a:cubicBezTo>
                  <a:cubicBezTo>
                    <a:pt x="27" y="142"/>
                    <a:pt x="86" y="117"/>
                    <a:pt x="128" y="82"/>
                  </a:cubicBezTo>
                  <a:cubicBezTo>
                    <a:pt x="192" y="52"/>
                    <a:pt x="260" y="29"/>
                    <a:pt x="328" y="7"/>
                  </a:cubicBezTo>
                  <a:cubicBezTo>
                    <a:pt x="337" y="7"/>
                    <a:pt x="350" y="0"/>
                    <a:pt x="357" y="9"/>
                  </a:cubicBezTo>
                  <a:lnTo>
                    <a:pt x="35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73" name="Freeform 132">
              <a:extLst>
                <a:ext uri="{FF2B5EF4-FFF2-40B4-BE49-F238E27FC236}">
                  <a16:creationId xmlns:a16="http://schemas.microsoft.com/office/drawing/2014/main" id="{D06718B7-7CA3-4BF0-90EA-62124E924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5683" y="-4117141"/>
              <a:ext cx="1933575" cy="1444625"/>
            </a:xfrm>
            <a:custGeom>
              <a:avLst/>
              <a:gdLst>
                <a:gd name="T0" fmla="*/ 221 w 683"/>
                <a:gd name="T1" fmla="*/ 18 h 508"/>
                <a:gd name="T2" fmla="*/ 509 w 683"/>
                <a:gd name="T3" fmla="*/ 193 h 508"/>
                <a:gd name="T4" fmla="*/ 640 w 683"/>
                <a:gd name="T5" fmla="*/ 367 h 508"/>
                <a:gd name="T6" fmla="*/ 665 w 683"/>
                <a:gd name="T7" fmla="*/ 426 h 508"/>
                <a:gd name="T8" fmla="*/ 683 w 683"/>
                <a:gd name="T9" fmla="*/ 487 h 508"/>
                <a:gd name="T10" fmla="*/ 629 w 683"/>
                <a:gd name="T11" fmla="*/ 496 h 508"/>
                <a:gd name="T12" fmla="*/ 541 w 683"/>
                <a:gd name="T13" fmla="*/ 329 h 508"/>
                <a:gd name="T14" fmla="*/ 509 w 683"/>
                <a:gd name="T15" fmla="*/ 286 h 508"/>
                <a:gd name="T16" fmla="*/ 439 w 683"/>
                <a:gd name="T17" fmla="*/ 199 h 508"/>
                <a:gd name="T18" fmla="*/ 249 w 683"/>
                <a:gd name="T19" fmla="*/ 102 h 508"/>
                <a:gd name="T20" fmla="*/ 0 w 683"/>
                <a:gd name="T21" fmla="*/ 80 h 508"/>
                <a:gd name="T22" fmla="*/ 42 w 683"/>
                <a:gd name="T23" fmla="*/ 12 h 508"/>
                <a:gd name="T24" fmla="*/ 221 w 683"/>
                <a:gd name="T25" fmla="*/ 1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3" h="508">
                  <a:moveTo>
                    <a:pt x="221" y="18"/>
                  </a:moveTo>
                  <a:cubicBezTo>
                    <a:pt x="335" y="36"/>
                    <a:pt x="421" y="127"/>
                    <a:pt x="509" y="193"/>
                  </a:cubicBezTo>
                  <a:cubicBezTo>
                    <a:pt x="570" y="240"/>
                    <a:pt x="597" y="308"/>
                    <a:pt x="640" y="367"/>
                  </a:cubicBezTo>
                  <a:cubicBezTo>
                    <a:pt x="640" y="390"/>
                    <a:pt x="659" y="405"/>
                    <a:pt x="665" y="426"/>
                  </a:cubicBezTo>
                  <a:cubicBezTo>
                    <a:pt x="683" y="487"/>
                    <a:pt x="683" y="487"/>
                    <a:pt x="683" y="487"/>
                  </a:cubicBezTo>
                  <a:cubicBezTo>
                    <a:pt x="674" y="508"/>
                    <a:pt x="649" y="494"/>
                    <a:pt x="629" y="496"/>
                  </a:cubicBezTo>
                  <a:cubicBezTo>
                    <a:pt x="602" y="440"/>
                    <a:pt x="575" y="383"/>
                    <a:pt x="541" y="329"/>
                  </a:cubicBezTo>
                  <a:cubicBezTo>
                    <a:pt x="536" y="311"/>
                    <a:pt x="518" y="302"/>
                    <a:pt x="509" y="286"/>
                  </a:cubicBezTo>
                  <a:cubicBezTo>
                    <a:pt x="489" y="252"/>
                    <a:pt x="466" y="226"/>
                    <a:pt x="439" y="199"/>
                  </a:cubicBezTo>
                  <a:cubicBezTo>
                    <a:pt x="378" y="168"/>
                    <a:pt x="323" y="111"/>
                    <a:pt x="249" y="102"/>
                  </a:cubicBezTo>
                  <a:cubicBezTo>
                    <a:pt x="171" y="75"/>
                    <a:pt x="85" y="79"/>
                    <a:pt x="0" y="80"/>
                  </a:cubicBezTo>
                  <a:cubicBezTo>
                    <a:pt x="9" y="57"/>
                    <a:pt x="13" y="23"/>
                    <a:pt x="42" y="12"/>
                  </a:cubicBezTo>
                  <a:cubicBezTo>
                    <a:pt x="99" y="2"/>
                    <a:pt x="169" y="0"/>
                    <a:pt x="22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74" name="Freeform 133">
              <a:extLst>
                <a:ext uri="{FF2B5EF4-FFF2-40B4-BE49-F238E27FC236}">
                  <a16:creationId xmlns:a16="http://schemas.microsoft.com/office/drawing/2014/main" id="{DAC46E80-5CC0-4D22-83DB-8CB75FF80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7080" y="-4056816"/>
              <a:ext cx="1006475" cy="1416050"/>
            </a:xfrm>
            <a:custGeom>
              <a:avLst/>
              <a:gdLst>
                <a:gd name="T0" fmla="*/ 62 w 356"/>
                <a:gd name="T1" fmla="*/ 18 h 498"/>
                <a:gd name="T2" fmla="*/ 213 w 356"/>
                <a:gd name="T3" fmla="*/ 135 h 498"/>
                <a:gd name="T4" fmla="*/ 313 w 356"/>
                <a:gd name="T5" fmla="*/ 290 h 498"/>
                <a:gd name="T6" fmla="*/ 354 w 356"/>
                <a:gd name="T7" fmla="*/ 482 h 498"/>
                <a:gd name="T8" fmla="*/ 347 w 356"/>
                <a:gd name="T9" fmla="*/ 489 h 498"/>
                <a:gd name="T10" fmla="*/ 290 w 356"/>
                <a:gd name="T11" fmla="*/ 478 h 498"/>
                <a:gd name="T12" fmla="*/ 193 w 356"/>
                <a:gd name="T13" fmla="*/ 271 h 498"/>
                <a:gd name="T14" fmla="*/ 102 w 356"/>
                <a:gd name="T15" fmla="*/ 162 h 498"/>
                <a:gd name="T16" fmla="*/ 7 w 356"/>
                <a:gd name="T17" fmla="*/ 85 h 498"/>
                <a:gd name="T18" fmla="*/ 17 w 356"/>
                <a:gd name="T19" fmla="*/ 51 h 498"/>
                <a:gd name="T20" fmla="*/ 21 w 356"/>
                <a:gd name="T21" fmla="*/ 0 h 498"/>
                <a:gd name="T22" fmla="*/ 62 w 356"/>
                <a:gd name="T23" fmla="*/ 1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6" h="498">
                  <a:moveTo>
                    <a:pt x="62" y="18"/>
                  </a:moveTo>
                  <a:cubicBezTo>
                    <a:pt x="116" y="51"/>
                    <a:pt x="164" y="88"/>
                    <a:pt x="213" y="135"/>
                  </a:cubicBezTo>
                  <a:cubicBezTo>
                    <a:pt x="247" y="187"/>
                    <a:pt x="295" y="230"/>
                    <a:pt x="313" y="290"/>
                  </a:cubicBezTo>
                  <a:cubicBezTo>
                    <a:pt x="334" y="351"/>
                    <a:pt x="356" y="419"/>
                    <a:pt x="354" y="482"/>
                  </a:cubicBezTo>
                  <a:cubicBezTo>
                    <a:pt x="347" y="489"/>
                    <a:pt x="347" y="489"/>
                    <a:pt x="347" y="489"/>
                  </a:cubicBezTo>
                  <a:cubicBezTo>
                    <a:pt x="327" y="487"/>
                    <a:pt x="300" y="498"/>
                    <a:pt x="290" y="478"/>
                  </a:cubicBezTo>
                  <a:cubicBezTo>
                    <a:pt x="275" y="401"/>
                    <a:pt x="234" y="335"/>
                    <a:pt x="193" y="271"/>
                  </a:cubicBezTo>
                  <a:cubicBezTo>
                    <a:pt x="166" y="228"/>
                    <a:pt x="132" y="196"/>
                    <a:pt x="102" y="162"/>
                  </a:cubicBezTo>
                  <a:cubicBezTo>
                    <a:pt x="71" y="138"/>
                    <a:pt x="39" y="104"/>
                    <a:pt x="7" y="85"/>
                  </a:cubicBezTo>
                  <a:cubicBezTo>
                    <a:pt x="0" y="72"/>
                    <a:pt x="19" y="63"/>
                    <a:pt x="17" y="5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7" y="0"/>
                    <a:pt x="50" y="9"/>
                    <a:pt x="6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75" name="Freeform 134">
              <a:extLst>
                <a:ext uri="{FF2B5EF4-FFF2-40B4-BE49-F238E27FC236}">
                  <a16:creationId xmlns:a16="http://schemas.microsoft.com/office/drawing/2014/main" id="{38375B35-8695-423D-B5E7-06DE3A321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9605" y="-4052054"/>
              <a:ext cx="979488" cy="1436688"/>
            </a:xfrm>
            <a:custGeom>
              <a:avLst/>
              <a:gdLst>
                <a:gd name="T0" fmla="*/ 206 w 346"/>
                <a:gd name="T1" fmla="*/ 165 h 505"/>
                <a:gd name="T2" fmla="*/ 314 w 346"/>
                <a:gd name="T3" fmla="*/ 362 h 505"/>
                <a:gd name="T4" fmla="*/ 324 w 346"/>
                <a:gd name="T5" fmla="*/ 387 h 505"/>
                <a:gd name="T6" fmla="*/ 344 w 346"/>
                <a:gd name="T7" fmla="*/ 496 h 505"/>
                <a:gd name="T8" fmla="*/ 315 w 346"/>
                <a:gd name="T9" fmla="*/ 500 h 505"/>
                <a:gd name="T10" fmla="*/ 303 w 346"/>
                <a:gd name="T11" fmla="*/ 494 h 505"/>
                <a:gd name="T12" fmla="*/ 181 w 346"/>
                <a:gd name="T13" fmla="*/ 215 h 505"/>
                <a:gd name="T14" fmla="*/ 58 w 346"/>
                <a:gd name="T15" fmla="*/ 97 h 505"/>
                <a:gd name="T16" fmla="*/ 4 w 346"/>
                <a:gd name="T17" fmla="*/ 63 h 505"/>
                <a:gd name="T18" fmla="*/ 2 w 346"/>
                <a:gd name="T19" fmla="*/ 0 h 505"/>
                <a:gd name="T20" fmla="*/ 206 w 346"/>
                <a:gd name="T21" fmla="*/ 16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6" h="505">
                  <a:moveTo>
                    <a:pt x="206" y="165"/>
                  </a:moveTo>
                  <a:cubicBezTo>
                    <a:pt x="251" y="228"/>
                    <a:pt x="294" y="288"/>
                    <a:pt x="314" y="362"/>
                  </a:cubicBezTo>
                  <a:cubicBezTo>
                    <a:pt x="324" y="367"/>
                    <a:pt x="319" y="380"/>
                    <a:pt x="324" y="387"/>
                  </a:cubicBezTo>
                  <a:cubicBezTo>
                    <a:pt x="337" y="421"/>
                    <a:pt x="346" y="462"/>
                    <a:pt x="344" y="496"/>
                  </a:cubicBezTo>
                  <a:cubicBezTo>
                    <a:pt x="335" y="505"/>
                    <a:pt x="324" y="491"/>
                    <a:pt x="315" y="500"/>
                  </a:cubicBezTo>
                  <a:cubicBezTo>
                    <a:pt x="303" y="494"/>
                    <a:pt x="303" y="494"/>
                    <a:pt x="303" y="494"/>
                  </a:cubicBezTo>
                  <a:cubicBezTo>
                    <a:pt x="269" y="398"/>
                    <a:pt x="240" y="301"/>
                    <a:pt x="181" y="215"/>
                  </a:cubicBezTo>
                  <a:cubicBezTo>
                    <a:pt x="145" y="167"/>
                    <a:pt x="106" y="131"/>
                    <a:pt x="58" y="97"/>
                  </a:cubicBezTo>
                  <a:cubicBezTo>
                    <a:pt x="42" y="84"/>
                    <a:pt x="22" y="72"/>
                    <a:pt x="4" y="63"/>
                  </a:cubicBezTo>
                  <a:cubicBezTo>
                    <a:pt x="0" y="41"/>
                    <a:pt x="4" y="20"/>
                    <a:pt x="2" y="0"/>
                  </a:cubicBezTo>
                  <a:cubicBezTo>
                    <a:pt x="83" y="32"/>
                    <a:pt x="149" y="100"/>
                    <a:pt x="206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76" name="Freeform 135">
              <a:extLst>
                <a:ext uri="{FF2B5EF4-FFF2-40B4-BE49-F238E27FC236}">
                  <a16:creationId xmlns:a16="http://schemas.microsoft.com/office/drawing/2014/main" id="{D253D52D-AC2F-4A1D-9743-D240D277D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3880" y="-4045704"/>
              <a:ext cx="165100" cy="179388"/>
            </a:xfrm>
            <a:custGeom>
              <a:avLst/>
              <a:gdLst>
                <a:gd name="T0" fmla="*/ 58 w 58"/>
                <a:gd name="T1" fmla="*/ 50 h 63"/>
                <a:gd name="T2" fmla="*/ 36 w 58"/>
                <a:gd name="T3" fmla="*/ 57 h 63"/>
                <a:gd name="T4" fmla="*/ 4 w 58"/>
                <a:gd name="T5" fmla="*/ 5 h 63"/>
                <a:gd name="T6" fmla="*/ 24 w 58"/>
                <a:gd name="T7" fmla="*/ 2 h 63"/>
                <a:gd name="T8" fmla="*/ 58 w 58"/>
                <a:gd name="T9" fmla="*/ 5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3">
                  <a:moveTo>
                    <a:pt x="58" y="50"/>
                  </a:moveTo>
                  <a:cubicBezTo>
                    <a:pt x="52" y="55"/>
                    <a:pt x="45" y="63"/>
                    <a:pt x="36" y="57"/>
                  </a:cubicBezTo>
                  <a:cubicBezTo>
                    <a:pt x="25" y="39"/>
                    <a:pt x="0" y="29"/>
                    <a:pt x="4" y="5"/>
                  </a:cubicBezTo>
                  <a:cubicBezTo>
                    <a:pt x="9" y="2"/>
                    <a:pt x="16" y="0"/>
                    <a:pt x="24" y="2"/>
                  </a:cubicBezTo>
                  <a:cubicBezTo>
                    <a:pt x="41" y="14"/>
                    <a:pt x="52" y="30"/>
                    <a:pt x="5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77" name="Freeform 136">
              <a:extLst>
                <a:ext uri="{FF2B5EF4-FFF2-40B4-BE49-F238E27FC236}">
                  <a16:creationId xmlns:a16="http://schemas.microsoft.com/office/drawing/2014/main" id="{98BAF9A6-5E0B-4B3D-9878-6D30B0486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0942" y="-4077454"/>
              <a:ext cx="2620963" cy="1411288"/>
            </a:xfrm>
            <a:custGeom>
              <a:avLst/>
              <a:gdLst>
                <a:gd name="T0" fmla="*/ 374 w 926"/>
                <a:gd name="T1" fmla="*/ 54 h 496"/>
                <a:gd name="T2" fmla="*/ 449 w 926"/>
                <a:gd name="T3" fmla="*/ 101 h 496"/>
                <a:gd name="T4" fmla="*/ 698 w 926"/>
                <a:gd name="T5" fmla="*/ 346 h 496"/>
                <a:gd name="T6" fmla="*/ 926 w 926"/>
                <a:gd name="T7" fmla="*/ 491 h 496"/>
                <a:gd name="T8" fmla="*/ 899 w 926"/>
                <a:gd name="T9" fmla="*/ 494 h 496"/>
                <a:gd name="T10" fmla="*/ 859 w 926"/>
                <a:gd name="T11" fmla="*/ 477 h 496"/>
                <a:gd name="T12" fmla="*/ 750 w 926"/>
                <a:gd name="T13" fmla="*/ 423 h 496"/>
                <a:gd name="T14" fmla="*/ 596 w 926"/>
                <a:gd name="T15" fmla="*/ 288 h 496"/>
                <a:gd name="T16" fmla="*/ 576 w 926"/>
                <a:gd name="T17" fmla="*/ 271 h 496"/>
                <a:gd name="T18" fmla="*/ 371 w 926"/>
                <a:gd name="T19" fmla="*/ 106 h 496"/>
                <a:gd name="T20" fmla="*/ 163 w 926"/>
                <a:gd name="T21" fmla="*/ 50 h 496"/>
                <a:gd name="T22" fmla="*/ 16 w 926"/>
                <a:gd name="T23" fmla="*/ 72 h 496"/>
                <a:gd name="T24" fmla="*/ 0 w 926"/>
                <a:gd name="T25" fmla="*/ 54 h 496"/>
                <a:gd name="T26" fmla="*/ 81 w 926"/>
                <a:gd name="T27" fmla="*/ 20 h 496"/>
                <a:gd name="T28" fmla="*/ 374 w 926"/>
                <a:gd name="T29" fmla="*/ 54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6" h="496">
                  <a:moveTo>
                    <a:pt x="374" y="54"/>
                  </a:moveTo>
                  <a:cubicBezTo>
                    <a:pt x="449" y="101"/>
                    <a:pt x="449" y="101"/>
                    <a:pt x="449" y="101"/>
                  </a:cubicBezTo>
                  <a:cubicBezTo>
                    <a:pt x="541" y="172"/>
                    <a:pt x="605" y="276"/>
                    <a:pt x="698" y="346"/>
                  </a:cubicBezTo>
                  <a:cubicBezTo>
                    <a:pt x="764" y="414"/>
                    <a:pt x="847" y="451"/>
                    <a:pt x="926" y="491"/>
                  </a:cubicBezTo>
                  <a:cubicBezTo>
                    <a:pt x="918" y="496"/>
                    <a:pt x="908" y="496"/>
                    <a:pt x="899" y="494"/>
                  </a:cubicBezTo>
                  <a:cubicBezTo>
                    <a:pt x="892" y="477"/>
                    <a:pt x="872" y="484"/>
                    <a:pt x="859" y="477"/>
                  </a:cubicBezTo>
                  <a:cubicBezTo>
                    <a:pt x="824" y="455"/>
                    <a:pt x="790" y="439"/>
                    <a:pt x="750" y="423"/>
                  </a:cubicBezTo>
                  <a:cubicBezTo>
                    <a:pt x="696" y="382"/>
                    <a:pt x="648" y="331"/>
                    <a:pt x="596" y="288"/>
                  </a:cubicBezTo>
                  <a:cubicBezTo>
                    <a:pt x="589" y="283"/>
                    <a:pt x="587" y="272"/>
                    <a:pt x="576" y="271"/>
                  </a:cubicBezTo>
                  <a:cubicBezTo>
                    <a:pt x="510" y="215"/>
                    <a:pt x="455" y="131"/>
                    <a:pt x="371" y="106"/>
                  </a:cubicBezTo>
                  <a:cubicBezTo>
                    <a:pt x="308" y="68"/>
                    <a:pt x="235" y="65"/>
                    <a:pt x="163" y="50"/>
                  </a:cubicBezTo>
                  <a:cubicBezTo>
                    <a:pt x="111" y="52"/>
                    <a:pt x="63" y="50"/>
                    <a:pt x="16" y="72"/>
                  </a:cubicBezTo>
                  <a:cubicBezTo>
                    <a:pt x="9" y="68"/>
                    <a:pt x="0" y="65"/>
                    <a:pt x="0" y="54"/>
                  </a:cubicBezTo>
                  <a:cubicBezTo>
                    <a:pt x="21" y="34"/>
                    <a:pt x="54" y="31"/>
                    <a:pt x="81" y="20"/>
                  </a:cubicBezTo>
                  <a:cubicBezTo>
                    <a:pt x="179" y="0"/>
                    <a:pt x="285" y="18"/>
                    <a:pt x="37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78" name="Freeform 137">
              <a:extLst>
                <a:ext uri="{FF2B5EF4-FFF2-40B4-BE49-F238E27FC236}">
                  <a16:creationId xmlns:a16="http://schemas.microsoft.com/office/drawing/2014/main" id="{F293CA32-181A-46A0-9AAF-0DBAF3154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2705" y="-4025066"/>
              <a:ext cx="166688" cy="76200"/>
            </a:xfrm>
            <a:custGeom>
              <a:avLst/>
              <a:gdLst>
                <a:gd name="T0" fmla="*/ 59 w 59"/>
                <a:gd name="T1" fmla="*/ 18 h 27"/>
                <a:gd name="T2" fmla="*/ 59 w 59"/>
                <a:gd name="T3" fmla="*/ 23 h 27"/>
                <a:gd name="T4" fmla="*/ 0 w 59"/>
                <a:gd name="T5" fmla="*/ 22 h 27"/>
                <a:gd name="T6" fmla="*/ 50 w 59"/>
                <a:gd name="T7" fmla="*/ 9 h 27"/>
                <a:gd name="T8" fmla="*/ 59 w 59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7">
                  <a:moveTo>
                    <a:pt x="59" y="18"/>
                  </a:moveTo>
                  <a:cubicBezTo>
                    <a:pt x="59" y="23"/>
                    <a:pt x="59" y="23"/>
                    <a:pt x="59" y="23"/>
                  </a:cubicBezTo>
                  <a:cubicBezTo>
                    <a:pt x="39" y="27"/>
                    <a:pt x="18" y="27"/>
                    <a:pt x="0" y="22"/>
                  </a:cubicBezTo>
                  <a:cubicBezTo>
                    <a:pt x="13" y="11"/>
                    <a:pt x="34" y="0"/>
                    <a:pt x="50" y="9"/>
                  </a:cubicBezTo>
                  <a:cubicBezTo>
                    <a:pt x="54" y="11"/>
                    <a:pt x="59" y="14"/>
                    <a:pt x="5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79" name="Freeform 138">
              <a:extLst>
                <a:ext uri="{FF2B5EF4-FFF2-40B4-BE49-F238E27FC236}">
                  <a16:creationId xmlns:a16="http://schemas.microsoft.com/office/drawing/2014/main" id="{40D0A4E3-AB29-4034-8598-32674BABB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5767" y="-4006016"/>
              <a:ext cx="138113" cy="117475"/>
            </a:xfrm>
            <a:custGeom>
              <a:avLst/>
              <a:gdLst>
                <a:gd name="T0" fmla="*/ 47 w 49"/>
                <a:gd name="T1" fmla="*/ 22 h 41"/>
                <a:gd name="T2" fmla="*/ 27 w 49"/>
                <a:gd name="T3" fmla="*/ 41 h 41"/>
                <a:gd name="T4" fmla="*/ 0 w 49"/>
                <a:gd name="T5" fmla="*/ 11 h 41"/>
                <a:gd name="T6" fmla="*/ 14 w 49"/>
                <a:gd name="T7" fmla="*/ 0 h 41"/>
                <a:gd name="T8" fmla="*/ 47 w 49"/>
                <a:gd name="T9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1">
                  <a:moveTo>
                    <a:pt x="47" y="22"/>
                  </a:moveTo>
                  <a:cubicBezTo>
                    <a:pt x="49" y="34"/>
                    <a:pt x="34" y="33"/>
                    <a:pt x="27" y="41"/>
                  </a:cubicBezTo>
                  <a:cubicBezTo>
                    <a:pt x="13" y="38"/>
                    <a:pt x="6" y="24"/>
                    <a:pt x="0" y="11"/>
                  </a:cubicBezTo>
                  <a:cubicBezTo>
                    <a:pt x="0" y="4"/>
                    <a:pt x="9" y="2"/>
                    <a:pt x="14" y="0"/>
                  </a:cubicBezTo>
                  <a:cubicBezTo>
                    <a:pt x="25" y="6"/>
                    <a:pt x="39" y="9"/>
                    <a:pt x="4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80" name="Freeform 139">
              <a:extLst>
                <a:ext uri="{FF2B5EF4-FFF2-40B4-BE49-F238E27FC236}">
                  <a16:creationId xmlns:a16="http://schemas.microsoft.com/office/drawing/2014/main" id="{9EB5E4B0-BF57-4ECB-9D6D-50DD7E4F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4792" y="-3934579"/>
              <a:ext cx="461963" cy="236538"/>
            </a:xfrm>
            <a:custGeom>
              <a:avLst/>
              <a:gdLst>
                <a:gd name="T0" fmla="*/ 94 w 163"/>
                <a:gd name="T1" fmla="*/ 24 h 83"/>
                <a:gd name="T2" fmla="*/ 163 w 163"/>
                <a:gd name="T3" fmla="*/ 58 h 83"/>
                <a:gd name="T4" fmla="*/ 129 w 163"/>
                <a:gd name="T5" fmla="*/ 83 h 83"/>
                <a:gd name="T6" fmla="*/ 44 w 163"/>
                <a:gd name="T7" fmla="*/ 58 h 83"/>
                <a:gd name="T8" fmla="*/ 19 w 163"/>
                <a:gd name="T9" fmla="*/ 25 h 83"/>
                <a:gd name="T10" fmla="*/ 0 w 163"/>
                <a:gd name="T11" fmla="*/ 24 h 83"/>
                <a:gd name="T12" fmla="*/ 35 w 163"/>
                <a:gd name="T13" fmla="*/ 2 h 83"/>
                <a:gd name="T14" fmla="*/ 94 w 163"/>
                <a:gd name="T15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83">
                  <a:moveTo>
                    <a:pt x="94" y="24"/>
                  </a:moveTo>
                  <a:cubicBezTo>
                    <a:pt x="121" y="27"/>
                    <a:pt x="148" y="36"/>
                    <a:pt x="163" y="58"/>
                  </a:cubicBezTo>
                  <a:cubicBezTo>
                    <a:pt x="161" y="76"/>
                    <a:pt x="141" y="76"/>
                    <a:pt x="129" y="83"/>
                  </a:cubicBezTo>
                  <a:cubicBezTo>
                    <a:pt x="96" y="83"/>
                    <a:pt x="75" y="61"/>
                    <a:pt x="44" y="58"/>
                  </a:cubicBezTo>
                  <a:cubicBezTo>
                    <a:pt x="39" y="45"/>
                    <a:pt x="32" y="33"/>
                    <a:pt x="19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5" y="9"/>
                    <a:pt x="21" y="4"/>
                    <a:pt x="35" y="2"/>
                  </a:cubicBezTo>
                  <a:cubicBezTo>
                    <a:pt x="57" y="0"/>
                    <a:pt x="77" y="13"/>
                    <a:pt x="9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81" name="Freeform 140">
              <a:extLst>
                <a:ext uri="{FF2B5EF4-FFF2-40B4-BE49-F238E27FC236}">
                  <a16:creationId xmlns:a16="http://schemas.microsoft.com/office/drawing/2014/main" id="{26AF53D1-C706-404E-AAF2-5E62212D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4967" y="-3923466"/>
              <a:ext cx="61913" cy="71438"/>
            </a:xfrm>
            <a:custGeom>
              <a:avLst/>
              <a:gdLst>
                <a:gd name="T0" fmla="*/ 20 w 22"/>
                <a:gd name="T1" fmla="*/ 20 h 25"/>
                <a:gd name="T2" fmla="*/ 11 w 22"/>
                <a:gd name="T3" fmla="*/ 21 h 25"/>
                <a:gd name="T4" fmla="*/ 2 w 22"/>
                <a:gd name="T5" fmla="*/ 0 h 25"/>
                <a:gd name="T6" fmla="*/ 20 w 22"/>
                <a:gd name="T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5">
                  <a:moveTo>
                    <a:pt x="20" y="20"/>
                  </a:moveTo>
                  <a:cubicBezTo>
                    <a:pt x="22" y="25"/>
                    <a:pt x="13" y="25"/>
                    <a:pt x="11" y="21"/>
                  </a:cubicBezTo>
                  <a:cubicBezTo>
                    <a:pt x="6" y="16"/>
                    <a:pt x="0" y="7"/>
                    <a:pt x="2" y="0"/>
                  </a:cubicBezTo>
                  <a:cubicBezTo>
                    <a:pt x="15" y="0"/>
                    <a:pt x="16" y="11"/>
                    <a:pt x="2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82" name="Freeform 141">
              <a:extLst>
                <a:ext uri="{FF2B5EF4-FFF2-40B4-BE49-F238E27FC236}">
                  <a16:creationId xmlns:a16="http://schemas.microsoft.com/office/drawing/2014/main" id="{EB0DA044-A28A-4E1A-95AE-7880F7CCD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692" y="-3934579"/>
              <a:ext cx="2646363" cy="1254125"/>
            </a:xfrm>
            <a:custGeom>
              <a:avLst/>
              <a:gdLst>
                <a:gd name="T0" fmla="*/ 285 w 935"/>
                <a:gd name="T1" fmla="*/ 34 h 441"/>
                <a:gd name="T2" fmla="*/ 417 w 935"/>
                <a:gd name="T3" fmla="*/ 88 h 441"/>
                <a:gd name="T4" fmla="*/ 539 w 935"/>
                <a:gd name="T5" fmla="*/ 188 h 441"/>
                <a:gd name="T6" fmla="*/ 754 w 935"/>
                <a:gd name="T7" fmla="*/ 360 h 441"/>
                <a:gd name="T8" fmla="*/ 935 w 935"/>
                <a:gd name="T9" fmla="*/ 432 h 441"/>
                <a:gd name="T10" fmla="*/ 893 w 935"/>
                <a:gd name="T11" fmla="*/ 437 h 441"/>
                <a:gd name="T12" fmla="*/ 784 w 935"/>
                <a:gd name="T13" fmla="*/ 432 h 441"/>
                <a:gd name="T14" fmla="*/ 668 w 935"/>
                <a:gd name="T15" fmla="*/ 332 h 441"/>
                <a:gd name="T16" fmla="*/ 630 w 935"/>
                <a:gd name="T17" fmla="*/ 296 h 441"/>
                <a:gd name="T18" fmla="*/ 356 w 935"/>
                <a:gd name="T19" fmla="*/ 115 h 441"/>
                <a:gd name="T20" fmla="*/ 276 w 935"/>
                <a:gd name="T21" fmla="*/ 88 h 441"/>
                <a:gd name="T22" fmla="*/ 127 w 935"/>
                <a:gd name="T23" fmla="*/ 58 h 441"/>
                <a:gd name="T24" fmla="*/ 0 w 935"/>
                <a:gd name="T25" fmla="*/ 40 h 441"/>
                <a:gd name="T26" fmla="*/ 127 w 935"/>
                <a:gd name="T27" fmla="*/ 8 h 441"/>
                <a:gd name="T28" fmla="*/ 285 w 935"/>
                <a:gd name="T29" fmla="*/ 34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5" h="441">
                  <a:moveTo>
                    <a:pt x="285" y="34"/>
                  </a:moveTo>
                  <a:cubicBezTo>
                    <a:pt x="329" y="51"/>
                    <a:pt x="376" y="65"/>
                    <a:pt x="417" y="88"/>
                  </a:cubicBezTo>
                  <a:cubicBezTo>
                    <a:pt x="458" y="122"/>
                    <a:pt x="505" y="144"/>
                    <a:pt x="539" y="188"/>
                  </a:cubicBezTo>
                  <a:cubicBezTo>
                    <a:pt x="607" y="249"/>
                    <a:pt x="677" y="310"/>
                    <a:pt x="754" y="360"/>
                  </a:cubicBezTo>
                  <a:cubicBezTo>
                    <a:pt x="807" y="400"/>
                    <a:pt x="872" y="412"/>
                    <a:pt x="935" y="432"/>
                  </a:cubicBezTo>
                  <a:cubicBezTo>
                    <a:pt x="924" y="439"/>
                    <a:pt x="908" y="432"/>
                    <a:pt x="893" y="437"/>
                  </a:cubicBezTo>
                  <a:cubicBezTo>
                    <a:pt x="859" y="435"/>
                    <a:pt x="820" y="441"/>
                    <a:pt x="784" y="432"/>
                  </a:cubicBezTo>
                  <a:cubicBezTo>
                    <a:pt x="748" y="396"/>
                    <a:pt x="696" y="375"/>
                    <a:pt x="668" y="332"/>
                  </a:cubicBezTo>
                  <a:cubicBezTo>
                    <a:pt x="646" y="328"/>
                    <a:pt x="650" y="301"/>
                    <a:pt x="630" y="296"/>
                  </a:cubicBezTo>
                  <a:cubicBezTo>
                    <a:pt x="548" y="221"/>
                    <a:pt x="449" y="174"/>
                    <a:pt x="356" y="115"/>
                  </a:cubicBezTo>
                  <a:cubicBezTo>
                    <a:pt x="329" y="104"/>
                    <a:pt x="303" y="92"/>
                    <a:pt x="276" y="88"/>
                  </a:cubicBezTo>
                  <a:cubicBezTo>
                    <a:pt x="229" y="70"/>
                    <a:pt x="177" y="61"/>
                    <a:pt x="127" y="58"/>
                  </a:cubicBezTo>
                  <a:cubicBezTo>
                    <a:pt x="82" y="40"/>
                    <a:pt x="32" y="85"/>
                    <a:pt x="0" y="40"/>
                  </a:cubicBezTo>
                  <a:cubicBezTo>
                    <a:pt x="30" y="0"/>
                    <a:pt x="86" y="18"/>
                    <a:pt x="127" y="8"/>
                  </a:cubicBezTo>
                  <a:cubicBezTo>
                    <a:pt x="177" y="20"/>
                    <a:pt x="233" y="20"/>
                    <a:pt x="28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83" name="Freeform 142">
              <a:extLst>
                <a:ext uri="{FF2B5EF4-FFF2-40B4-BE49-F238E27FC236}">
                  <a16:creationId xmlns:a16="http://schemas.microsoft.com/office/drawing/2014/main" id="{299D80A4-4368-4381-94E8-78AECA249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430" y="-3912354"/>
              <a:ext cx="115888" cy="117475"/>
            </a:xfrm>
            <a:custGeom>
              <a:avLst/>
              <a:gdLst>
                <a:gd name="T0" fmla="*/ 32 w 41"/>
                <a:gd name="T1" fmla="*/ 32 h 41"/>
                <a:gd name="T2" fmla="*/ 20 w 41"/>
                <a:gd name="T3" fmla="*/ 41 h 41"/>
                <a:gd name="T4" fmla="*/ 5 w 41"/>
                <a:gd name="T5" fmla="*/ 14 h 41"/>
                <a:gd name="T6" fmla="*/ 18 w 41"/>
                <a:gd name="T7" fmla="*/ 0 h 41"/>
                <a:gd name="T8" fmla="*/ 32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2" y="32"/>
                  </a:moveTo>
                  <a:cubicBezTo>
                    <a:pt x="31" y="37"/>
                    <a:pt x="25" y="41"/>
                    <a:pt x="20" y="41"/>
                  </a:cubicBezTo>
                  <a:cubicBezTo>
                    <a:pt x="13" y="32"/>
                    <a:pt x="0" y="26"/>
                    <a:pt x="5" y="1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8"/>
                    <a:pt x="41" y="19"/>
                    <a:pt x="3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84" name="Freeform 143">
              <a:extLst>
                <a:ext uri="{FF2B5EF4-FFF2-40B4-BE49-F238E27FC236}">
                  <a16:creationId xmlns:a16="http://schemas.microsoft.com/office/drawing/2014/main" id="{7335F62F-F907-4055-8981-FC0FF26D9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74480" y="-3928229"/>
              <a:ext cx="1266825" cy="571500"/>
            </a:xfrm>
            <a:custGeom>
              <a:avLst/>
              <a:gdLst>
                <a:gd name="T0" fmla="*/ 442 w 448"/>
                <a:gd name="T1" fmla="*/ 16 h 201"/>
                <a:gd name="T2" fmla="*/ 433 w 448"/>
                <a:gd name="T3" fmla="*/ 45 h 201"/>
                <a:gd name="T4" fmla="*/ 308 w 448"/>
                <a:gd name="T5" fmla="*/ 52 h 201"/>
                <a:gd name="T6" fmla="*/ 222 w 448"/>
                <a:gd name="T7" fmla="*/ 68 h 201"/>
                <a:gd name="T8" fmla="*/ 133 w 448"/>
                <a:gd name="T9" fmla="*/ 117 h 201"/>
                <a:gd name="T10" fmla="*/ 20 w 448"/>
                <a:gd name="T11" fmla="*/ 201 h 201"/>
                <a:gd name="T12" fmla="*/ 0 w 448"/>
                <a:gd name="T13" fmla="*/ 177 h 201"/>
                <a:gd name="T14" fmla="*/ 89 w 448"/>
                <a:gd name="T15" fmla="*/ 111 h 201"/>
                <a:gd name="T16" fmla="*/ 378 w 448"/>
                <a:gd name="T17" fmla="*/ 7 h 201"/>
                <a:gd name="T18" fmla="*/ 442 w 448"/>
                <a:gd name="T19" fmla="*/ 1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201">
                  <a:moveTo>
                    <a:pt x="442" y="16"/>
                  </a:moveTo>
                  <a:cubicBezTo>
                    <a:pt x="442" y="27"/>
                    <a:pt x="448" y="45"/>
                    <a:pt x="433" y="45"/>
                  </a:cubicBezTo>
                  <a:cubicBezTo>
                    <a:pt x="392" y="34"/>
                    <a:pt x="347" y="50"/>
                    <a:pt x="308" y="52"/>
                  </a:cubicBezTo>
                  <a:cubicBezTo>
                    <a:pt x="279" y="57"/>
                    <a:pt x="251" y="63"/>
                    <a:pt x="222" y="68"/>
                  </a:cubicBezTo>
                  <a:cubicBezTo>
                    <a:pt x="195" y="92"/>
                    <a:pt x="165" y="102"/>
                    <a:pt x="133" y="117"/>
                  </a:cubicBezTo>
                  <a:cubicBezTo>
                    <a:pt x="95" y="145"/>
                    <a:pt x="52" y="168"/>
                    <a:pt x="20" y="201"/>
                  </a:cubicBezTo>
                  <a:cubicBezTo>
                    <a:pt x="9" y="197"/>
                    <a:pt x="4" y="186"/>
                    <a:pt x="0" y="177"/>
                  </a:cubicBezTo>
                  <a:cubicBezTo>
                    <a:pt x="20" y="147"/>
                    <a:pt x="59" y="133"/>
                    <a:pt x="89" y="111"/>
                  </a:cubicBezTo>
                  <a:cubicBezTo>
                    <a:pt x="174" y="50"/>
                    <a:pt x="269" y="13"/>
                    <a:pt x="378" y="7"/>
                  </a:cubicBezTo>
                  <a:cubicBezTo>
                    <a:pt x="399" y="11"/>
                    <a:pt x="426" y="0"/>
                    <a:pt x="44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85" name="Freeform 144">
              <a:extLst>
                <a:ext uri="{FF2B5EF4-FFF2-40B4-BE49-F238E27FC236}">
                  <a16:creationId xmlns:a16="http://schemas.microsoft.com/office/drawing/2014/main" id="{C02CC3AD-C353-476B-9BCB-01D15169E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2067" y="-3898066"/>
              <a:ext cx="2281238" cy="1243013"/>
            </a:xfrm>
            <a:custGeom>
              <a:avLst/>
              <a:gdLst>
                <a:gd name="T0" fmla="*/ 398 w 806"/>
                <a:gd name="T1" fmla="*/ 100 h 437"/>
                <a:gd name="T2" fmla="*/ 471 w 806"/>
                <a:gd name="T3" fmla="*/ 168 h 437"/>
                <a:gd name="T4" fmla="*/ 493 w 806"/>
                <a:gd name="T5" fmla="*/ 184 h 437"/>
                <a:gd name="T6" fmla="*/ 729 w 806"/>
                <a:gd name="T7" fmla="*/ 388 h 437"/>
                <a:gd name="T8" fmla="*/ 806 w 806"/>
                <a:gd name="T9" fmla="*/ 430 h 437"/>
                <a:gd name="T10" fmla="*/ 722 w 806"/>
                <a:gd name="T11" fmla="*/ 419 h 437"/>
                <a:gd name="T12" fmla="*/ 584 w 806"/>
                <a:gd name="T13" fmla="*/ 319 h 437"/>
                <a:gd name="T14" fmla="*/ 360 w 806"/>
                <a:gd name="T15" fmla="*/ 127 h 437"/>
                <a:gd name="T16" fmla="*/ 240 w 806"/>
                <a:gd name="T17" fmla="*/ 61 h 437"/>
                <a:gd name="T18" fmla="*/ 31 w 806"/>
                <a:gd name="T19" fmla="*/ 54 h 437"/>
                <a:gd name="T20" fmla="*/ 0 w 806"/>
                <a:gd name="T21" fmla="*/ 27 h 437"/>
                <a:gd name="T22" fmla="*/ 70 w 806"/>
                <a:gd name="T23" fmla="*/ 5 h 437"/>
                <a:gd name="T24" fmla="*/ 398 w 806"/>
                <a:gd name="T25" fmla="*/ 10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37">
                  <a:moveTo>
                    <a:pt x="398" y="100"/>
                  </a:moveTo>
                  <a:cubicBezTo>
                    <a:pt x="425" y="118"/>
                    <a:pt x="450" y="143"/>
                    <a:pt x="471" y="168"/>
                  </a:cubicBezTo>
                  <a:cubicBezTo>
                    <a:pt x="466" y="184"/>
                    <a:pt x="486" y="179"/>
                    <a:pt x="493" y="184"/>
                  </a:cubicBezTo>
                  <a:cubicBezTo>
                    <a:pt x="564" y="252"/>
                    <a:pt x="640" y="338"/>
                    <a:pt x="729" y="388"/>
                  </a:cubicBezTo>
                  <a:cubicBezTo>
                    <a:pt x="756" y="399"/>
                    <a:pt x="783" y="414"/>
                    <a:pt x="806" y="430"/>
                  </a:cubicBezTo>
                  <a:cubicBezTo>
                    <a:pt x="781" y="437"/>
                    <a:pt x="745" y="437"/>
                    <a:pt x="722" y="419"/>
                  </a:cubicBezTo>
                  <a:cubicBezTo>
                    <a:pt x="675" y="387"/>
                    <a:pt x="627" y="358"/>
                    <a:pt x="584" y="319"/>
                  </a:cubicBezTo>
                  <a:cubicBezTo>
                    <a:pt x="505" y="260"/>
                    <a:pt x="441" y="179"/>
                    <a:pt x="360" y="127"/>
                  </a:cubicBezTo>
                  <a:cubicBezTo>
                    <a:pt x="324" y="97"/>
                    <a:pt x="283" y="72"/>
                    <a:pt x="240" y="61"/>
                  </a:cubicBezTo>
                  <a:cubicBezTo>
                    <a:pt x="172" y="36"/>
                    <a:pt x="101" y="39"/>
                    <a:pt x="31" y="54"/>
                  </a:cubicBezTo>
                  <a:cubicBezTo>
                    <a:pt x="16" y="50"/>
                    <a:pt x="4" y="41"/>
                    <a:pt x="0" y="27"/>
                  </a:cubicBezTo>
                  <a:cubicBezTo>
                    <a:pt x="15" y="5"/>
                    <a:pt x="47" y="11"/>
                    <a:pt x="70" y="5"/>
                  </a:cubicBezTo>
                  <a:cubicBezTo>
                    <a:pt x="192" y="0"/>
                    <a:pt x="303" y="34"/>
                    <a:pt x="398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86" name="Freeform 145">
              <a:extLst>
                <a:ext uri="{FF2B5EF4-FFF2-40B4-BE49-F238E27FC236}">
                  <a16:creationId xmlns:a16="http://schemas.microsoft.com/office/drawing/2014/main" id="{6F634CFA-695C-4900-ACED-89DA5A80E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0042" y="-3852029"/>
              <a:ext cx="20638" cy="31750"/>
            </a:xfrm>
            <a:custGeom>
              <a:avLst/>
              <a:gdLst>
                <a:gd name="T0" fmla="*/ 5 w 7"/>
                <a:gd name="T1" fmla="*/ 9 h 11"/>
                <a:gd name="T2" fmla="*/ 5 w 7"/>
                <a:gd name="T3" fmla="*/ 11 h 11"/>
                <a:gd name="T4" fmla="*/ 0 w 7"/>
                <a:gd name="T5" fmla="*/ 11 h 11"/>
                <a:gd name="T6" fmla="*/ 0 w 7"/>
                <a:gd name="T7" fmla="*/ 0 h 11"/>
                <a:gd name="T8" fmla="*/ 5 w 7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5" y="9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7" y="4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87" name="Freeform 146">
              <a:extLst>
                <a:ext uri="{FF2B5EF4-FFF2-40B4-BE49-F238E27FC236}">
                  <a16:creationId xmlns:a16="http://schemas.microsoft.com/office/drawing/2014/main" id="{7D70464C-DEA2-4FAC-93DD-4BB78B957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9508" y="-3909179"/>
              <a:ext cx="1839913" cy="1203325"/>
            </a:xfrm>
            <a:custGeom>
              <a:avLst/>
              <a:gdLst>
                <a:gd name="T0" fmla="*/ 413 w 650"/>
                <a:gd name="T1" fmla="*/ 99 h 423"/>
                <a:gd name="T2" fmla="*/ 526 w 650"/>
                <a:gd name="T3" fmla="*/ 201 h 423"/>
                <a:gd name="T4" fmla="*/ 650 w 650"/>
                <a:gd name="T5" fmla="*/ 412 h 423"/>
                <a:gd name="T6" fmla="*/ 635 w 650"/>
                <a:gd name="T7" fmla="*/ 421 h 423"/>
                <a:gd name="T8" fmla="*/ 630 w 650"/>
                <a:gd name="T9" fmla="*/ 419 h 423"/>
                <a:gd name="T10" fmla="*/ 517 w 650"/>
                <a:gd name="T11" fmla="*/ 229 h 423"/>
                <a:gd name="T12" fmla="*/ 308 w 650"/>
                <a:gd name="T13" fmla="*/ 83 h 423"/>
                <a:gd name="T14" fmla="*/ 272 w 650"/>
                <a:gd name="T15" fmla="*/ 68 h 423"/>
                <a:gd name="T16" fmla="*/ 98 w 650"/>
                <a:gd name="T17" fmla="*/ 54 h 423"/>
                <a:gd name="T18" fmla="*/ 0 w 650"/>
                <a:gd name="T19" fmla="*/ 68 h 423"/>
                <a:gd name="T20" fmla="*/ 154 w 650"/>
                <a:gd name="T21" fmla="*/ 20 h 423"/>
                <a:gd name="T22" fmla="*/ 413 w 650"/>
                <a:gd name="T23" fmla="*/ 9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0" h="423">
                  <a:moveTo>
                    <a:pt x="413" y="99"/>
                  </a:moveTo>
                  <a:cubicBezTo>
                    <a:pt x="456" y="129"/>
                    <a:pt x="499" y="151"/>
                    <a:pt x="526" y="201"/>
                  </a:cubicBezTo>
                  <a:cubicBezTo>
                    <a:pt x="573" y="269"/>
                    <a:pt x="616" y="339"/>
                    <a:pt x="650" y="412"/>
                  </a:cubicBezTo>
                  <a:cubicBezTo>
                    <a:pt x="650" y="419"/>
                    <a:pt x="642" y="423"/>
                    <a:pt x="635" y="421"/>
                  </a:cubicBezTo>
                  <a:cubicBezTo>
                    <a:pt x="630" y="419"/>
                    <a:pt x="630" y="419"/>
                    <a:pt x="630" y="419"/>
                  </a:cubicBezTo>
                  <a:cubicBezTo>
                    <a:pt x="600" y="351"/>
                    <a:pt x="573" y="285"/>
                    <a:pt x="517" y="229"/>
                  </a:cubicBezTo>
                  <a:cubicBezTo>
                    <a:pt x="462" y="160"/>
                    <a:pt x="386" y="111"/>
                    <a:pt x="308" y="83"/>
                  </a:cubicBezTo>
                  <a:cubicBezTo>
                    <a:pt x="297" y="76"/>
                    <a:pt x="281" y="81"/>
                    <a:pt x="272" y="68"/>
                  </a:cubicBezTo>
                  <a:cubicBezTo>
                    <a:pt x="215" y="59"/>
                    <a:pt x="159" y="45"/>
                    <a:pt x="98" y="54"/>
                  </a:cubicBezTo>
                  <a:cubicBezTo>
                    <a:pt x="62" y="50"/>
                    <a:pt x="32" y="72"/>
                    <a:pt x="0" y="68"/>
                  </a:cubicBezTo>
                  <a:cubicBezTo>
                    <a:pt x="21" y="0"/>
                    <a:pt x="102" y="33"/>
                    <a:pt x="154" y="20"/>
                  </a:cubicBezTo>
                  <a:cubicBezTo>
                    <a:pt x="243" y="29"/>
                    <a:pt x="338" y="45"/>
                    <a:pt x="413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88" name="Freeform 147">
              <a:extLst>
                <a:ext uri="{FF2B5EF4-FFF2-40B4-BE49-F238E27FC236}">
                  <a16:creationId xmlns:a16="http://schemas.microsoft.com/office/drawing/2014/main" id="{D22C5727-27CB-4D48-9553-3B88C9228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230" y="-3852029"/>
              <a:ext cx="474663" cy="366713"/>
            </a:xfrm>
            <a:custGeom>
              <a:avLst/>
              <a:gdLst>
                <a:gd name="T0" fmla="*/ 161 w 168"/>
                <a:gd name="T1" fmla="*/ 14 h 129"/>
                <a:gd name="T2" fmla="*/ 152 w 168"/>
                <a:gd name="T3" fmla="*/ 79 h 129"/>
                <a:gd name="T4" fmla="*/ 71 w 168"/>
                <a:gd name="T5" fmla="*/ 118 h 129"/>
                <a:gd name="T6" fmla="*/ 53 w 168"/>
                <a:gd name="T7" fmla="*/ 124 h 129"/>
                <a:gd name="T8" fmla="*/ 35 w 168"/>
                <a:gd name="T9" fmla="*/ 93 h 129"/>
                <a:gd name="T10" fmla="*/ 34 w 168"/>
                <a:gd name="T11" fmla="*/ 54 h 129"/>
                <a:gd name="T12" fmla="*/ 0 w 168"/>
                <a:gd name="T13" fmla="*/ 16 h 129"/>
                <a:gd name="T14" fmla="*/ 77 w 168"/>
                <a:gd name="T15" fmla="*/ 0 h 129"/>
                <a:gd name="T16" fmla="*/ 161 w 168"/>
                <a:gd name="T17" fmla="*/ 1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29">
                  <a:moveTo>
                    <a:pt x="161" y="14"/>
                  </a:moveTo>
                  <a:cubicBezTo>
                    <a:pt x="166" y="36"/>
                    <a:pt x="168" y="61"/>
                    <a:pt x="152" y="79"/>
                  </a:cubicBezTo>
                  <a:cubicBezTo>
                    <a:pt x="130" y="104"/>
                    <a:pt x="91" y="91"/>
                    <a:pt x="71" y="118"/>
                  </a:cubicBezTo>
                  <a:cubicBezTo>
                    <a:pt x="66" y="122"/>
                    <a:pt x="60" y="129"/>
                    <a:pt x="53" y="124"/>
                  </a:cubicBezTo>
                  <a:cubicBezTo>
                    <a:pt x="35" y="93"/>
                    <a:pt x="35" y="93"/>
                    <a:pt x="35" y="93"/>
                  </a:cubicBezTo>
                  <a:cubicBezTo>
                    <a:pt x="39" y="81"/>
                    <a:pt x="37" y="66"/>
                    <a:pt x="34" y="54"/>
                  </a:cubicBezTo>
                  <a:cubicBezTo>
                    <a:pt x="25" y="39"/>
                    <a:pt x="3" y="32"/>
                    <a:pt x="0" y="16"/>
                  </a:cubicBezTo>
                  <a:cubicBezTo>
                    <a:pt x="23" y="2"/>
                    <a:pt x="50" y="7"/>
                    <a:pt x="77" y="0"/>
                  </a:cubicBezTo>
                  <a:cubicBezTo>
                    <a:pt x="103" y="7"/>
                    <a:pt x="136" y="0"/>
                    <a:pt x="16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89" name="Freeform 148">
              <a:extLst>
                <a:ext uri="{FF2B5EF4-FFF2-40B4-BE49-F238E27FC236}">
                  <a16:creationId xmlns:a16="http://schemas.microsoft.com/office/drawing/2014/main" id="{59FD86B4-9F68-490B-944F-871B80ACD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1180" y="-3852029"/>
              <a:ext cx="893763" cy="1217613"/>
            </a:xfrm>
            <a:custGeom>
              <a:avLst/>
              <a:gdLst>
                <a:gd name="T0" fmla="*/ 163 w 316"/>
                <a:gd name="T1" fmla="*/ 102 h 428"/>
                <a:gd name="T2" fmla="*/ 286 w 316"/>
                <a:gd name="T3" fmla="*/ 322 h 428"/>
                <a:gd name="T4" fmla="*/ 299 w 316"/>
                <a:gd name="T5" fmla="*/ 365 h 428"/>
                <a:gd name="T6" fmla="*/ 316 w 316"/>
                <a:gd name="T7" fmla="*/ 423 h 428"/>
                <a:gd name="T8" fmla="*/ 304 w 316"/>
                <a:gd name="T9" fmla="*/ 424 h 428"/>
                <a:gd name="T10" fmla="*/ 214 w 316"/>
                <a:gd name="T11" fmla="*/ 218 h 428"/>
                <a:gd name="T12" fmla="*/ 71 w 316"/>
                <a:gd name="T13" fmla="*/ 72 h 428"/>
                <a:gd name="T14" fmla="*/ 17 w 316"/>
                <a:gd name="T15" fmla="*/ 16 h 428"/>
                <a:gd name="T16" fmla="*/ 39 w 316"/>
                <a:gd name="T17" fmla="*/ 9 h 428"/>
                <a:gd name="T18" fmla="*/ 163 w 316"/>
                <a:gd name="T19" fmla="*/ 10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" h="428">
                  <a:moveTo>
                    <a:pt x="163" y="102"/>
                  </a:moveTo>
                  <a:cubicBezTo>
                    <a:pt x="225" y="168"/>
                    <a:pt x="259" y="244"/>
                    <a:pt x="286" y="322"/>
                  </a:cubicBezTo>
                  <a:cubicBezTo>
                    <a:pt x="288" y="338"/>
                    <a:pt x="297" y="351"/>
                    <a:pt x="299" y="365"/>
                  </a:cubicBezTo>
                  <a:cubicBezTo>
                    <a:pt x="316" y="423"/>
                    <a:pt x="316" y="423"/>
                    <a:pt x="316" y="423"/>
                  </a:cubicBezTo>
                  <a:cubicBezTo>
                    <a:pt x="315" y="428"/>
                    <a:pt x="308" y="426"/>
                    <a:pt x="304" y="424"/>
                  </a:cubicBezTo>
                  <a:cubicBezTo>
                    <a:pt x="261" y="362"/>
                    <a:pt x="256" y="283"/>
                    <a:pt x="214" y="218"/>
                  </a:cubicBezTo>
                  <a:cubicBezTo>
                    <a:pt x="171" y="163"/>
                    <a:pt x="136" y="102"/>
                    <a:pt x="71" y="72"/>
                  </a:cubicBezTo>
                  <a:cubicBezTo>
                    <a:pt x="55" y="48"/>
                    <a:pt x="0" y="56"/>
                    <a:pt x="17" y="16"/>
                  </a:cubicBezTo>
                  <a:cubicBezTo>
                    <a:pt x="25" y="11"/>
                    <a:pt x="30" y="0"/>
                    <a:pt x="39" y="9"/>
                  </a:cubicBezTo>
                  <a:cubicBezTo>
                    <a:pt x="86" y="32"/>
                    <a:pt x="123" y="70"/>
                    <a:pt x="163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90" name="Freeform 149">
              <a:extLst>
                <a:ext uri="{FF2B5EF4-FFF2-40B4-BE49-F238E27FC236}">
                  <a16:creationId xmlns:a16="http://schemas.microsoft.com/office/drawing/2014/main" id="{22651675-9B38-4913-AC67-25FD1BC52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6880" y="-3815516"/>
              <a:ext cx="93663" cy="117475"/>
            </a:xfrm>
            <a:custGeom>
              <a:avLst/>
              <a:gdLst>
                <a:gd name="T0" fmla="*/ 27 w 33"/>
                <a:gd name="T1" fmla="*/ 14 h 41"/>
                <a:gd name="T2" fmla="*/ 6 w 33"/>
                <a:gd name="T3" fmla="*/ 41 h 41"/>
                <a:gd name="T4" fmla="*/ 13 w 33"/>
                <a:gd name="T5" fmla="*/ 1 h 41"/>
                <a:gd name="T6" fmla="*/ 27 w 33"/>
                <a:gd name="T7" fmla="*/ 1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1">
                  <a:moveTo>
                    <a:pt x="27" y="14"/>
                  </a:moveTo>
                  <a:cubicBezTo>
                    <a:pt x="33" y="32"/>
                    <a:pt x="11" y="32"/>
                    <a:pt x="6" y="41"/>
                  </a:cubicBezTo>
                  <a:cubicBezTo>
                    <a:pt x="0" y="28"/>
                    <a:pt x="9" y="14"/>
                    <a:pt x="13" y="1"/>
                  </a:cubicBezTo>
                  <a:cubicBezTo>
                    <a:pt x="22" y="0"/>
                    <a:pt x="24" y="9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91" name="Freeform 150">
              <a:extLst>
                <a:ext uri="{FF2B5EF4-FFF2-40B4-BE49-F238E27FC236}">
                  <a16:creationId xmlns:a16="http://schemas.microsoft.com/office/drawing/2014/main" id="{E2580A98-2143-44A5-A0FE-7E3103F12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1817" y="-3794879"/>
              <a:ext cx="365125" cy="604838"/>
            </a:xfrm>
            <a:custGeom>
              <a:avLst/>
              <a:gdLst>
                <a:gd name="T0" fmla="*/ 129 w 129"/>
                <a:gd name="T1" fmla="*/ 28 h 213"/>
                <a:gd name="T2" fmla="*/ 52 w 129"/>
                <a:gd name="T3" fmla="*/ 186 h 213"/>
                <a:gd name="T4" fmla="*/ 34 w 129"/>
                <a:gd name="T5" fmla="*/ 207 h 213"/>
                <a:gd name="T6" fmla="*/ 0 w 129"/>
                <a:gd name="T7" fmla="*/ 209 h 213"/>
                <a:gd name="T8" fmla="*/ 0 w 129"/>
                <a:gd name="T9" fmla="*/ 202 h 213"/>
                <a:gd name="T10" fmla="*/ 80 w 129"/>
                <a:gd name="T11" fmla="*/ 32 h 213"/>
                <a:gd name="T12" fmla="*/ 118 w 129"/>
                <a:gd name="T13" fmla="*/ 0 h 213"/>
                <a:gd name="T14" fmla="*/ 127 w 129"/>
                <a:gd name="T15" fmla="*/ 0 h 213"/>
                <a:gd name="T16" fmla="*/ 129 w 129"/>
                <a:gd name="T17" fmla="*/ 2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213">
                  <a:moveTo>
                    <a:pt x="129" y="28"/>
                  </a:moveTo>
                  <a:cubicBezTo>
                    <a:pt x="114" y="86"/>
                    <a:pt x="89" y="138"/>
                    <a:pt x="52" y="186"/>
                  </a:cubicBezTo>
                  <a:cubicBezTo>
                    <a:pt x="53" y="197"/>
                    <a:pt x="48" y="209"/>
                    <a:pt x="34" y="207"/>
                  </a:cubicBezTo>
                  <a:cubicBezTo>
                    <a:pt x="23" y="209"/>
                    <a:pt x="9" y="213"/>
                    <a:pt x="0" y="209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41" y="152"/>
                    <a:pt x="66" y="93"/>
                    <a:pt x="80" y="32"/>
                  </a:cubicBezTo>
                  <a:cubicBezTo>
                    <a:pt x="86" y="16"/>
                    <a:pt x="102" y="2"/>
                    <a:pt x="118" y="0"/>
                  </a:cubicBezTo>
                  <a:cubicBezTo>
                    <a:pt x="127" y="0"/>
                    <a:pt x="127" y="0"/>
                    <a:pt x="127" y="0"/>
                  </a:cubicBezTo>
                  <a:lnTo>
                    <a:pt x="12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92" name="Freeform 151">
              <a:extLst>
                <a:ext uri="{FF2B5EF4-FFF2-40B4-BE49-F238E27FC236}">
                  <a16:creationId xmlns:a16="http://schemas.microsoft.com/office/drawing/2014/main" id="{B6FEEF47-8906-4ACA-ACA3-FD0CA410A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3467" y="-3794879"/>
              <a:ext cx="25400" cy="28575"/>
            </a:xfrm>
            <a:custGeom>
              <a:avLst/>
              <a:gdLst>
                <a:gd name="T0" fmla="*/ 4 w 16"/>
                <a:gd name="T1" fmla="*/ 18 h 18"/>
                <a:gd name="T2" fmla="*/ 0 w 16"/>
                <a:gd name="T3" fmla="*/ 12 h 18"/>
                <a:gd name="T4" fmla="*/ 9 w 16"/>
                <a:gd name="T5" fmla="*/ 0 h 18"/>
                <a:gd name="T6" fmla="*/ 16 w 16"/>
                <a:gd name="T7" fmla="*/ 5 h 18"/>
                <a:gd name="T8" fmla="*/ 4 w 1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4" y="18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16" y="5"/>
                  </a:lnTo>
                  <a:lnTo>
                    <a:pt x="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93" name="Freeform 152">
              <a:extLst>
                <a:ext uri="{FF2B5EF4-FFF2-40B4-BE49-F238E27FC236}">
                  <a16:creationId xmlns:a16="http://schemas.microsoft.com/office/drawing/2014/main" id="{79EA1139-8473-4A16-AF06-21C5EDE0E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4542" y="-3775829"/>
              <a:ext cx="276225" cy="534988"/>
            </a:xfrm>
            <a:custGeom>
              <a:avLst/>
              <a:gdLst>
                <a:gd name="T0" fmla="*/ 98 w 98"/>
                <a:gd name="T1" fmla="*/ 18 h 188"/>
                <a:gd name="T2" fmla="*/ 54 w 98"/>
                <a:gd name="T3" fmla="*/ 163 h 188"/>
                <a:gd name="T4" fmla="*/ 0 w 98"/>
                <a:gd name="T5" fmla="*/ 177 h 188"/>
                <a:gd name="T6" fmla="*/ 79 w 98"/>
                <a:gd name="T7" fmla="*/ 0 h 188"/>
                <a:gd name="T8" fmla="*/ 98 w 98"/>
                <a:gd name="T9" fmla="*/ 1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88">
                  <a:moveTo>
                    <a:pt x="98" y="18"/>
                  </a:moveTo>
                  <a:cubicBezTo>
                    <a:pt x="97" y="70"/>
                    <a:pt x="73" y="118"/>
                    <a:pt x="54" y="163"/>
                  </a:cubicBezTo>
                  <a:cubicBezTo>
                    <a:pt x="36" y="172"/>
                    <a:pt x="20" y="188"/>
                    <a:pt x="0" y="177"/>
                  </a:cubicBezTo>
                  <a:cubicBezTo>
                    <a:pt x="39" y="123"/>
                    <a:pt x="59" y="63"/>
                    <a:pt x="79" y="0"/>
                  </a:cubicBezTo>
                  <a:cubicBezTo>
                    <a:pt x="88" y="2"/>
                    <a:pt x="95" y="11"/>
                    <a:pt x="9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94" name="Freeform 153">
              <a:extLst>
                <a:ext uri="{FF2B5EF4-FFF2-40B4-BE49-F238E27FC236}">
                  <a16:creationId xmlns:a16="http://schemas.microsoft.com/office/drawing/2014/main" id="{8619960D-D551-46A1-860B-97E2D77F3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8130" y="-3775829"/>
              <a:ext cx="6350" cy="952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3 h 3"/>
                <a:gd name="T4" fmla="*/ 0 w 2"/>
                <a:gd name="T5" fmla="*/ 0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2"/>
                    <a:pt x="0" y="2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95" name="Freeform 154">
              <a:extLst>
                <a:ext uri="{FF2B5EF4-FFF2-40B4-BE49-F238E27FC236}">
                  <a16:creationId xmlns:a16="http://schemas.microsoft.com/office/drawing/2014/main" id="{F3B6832E-3A52-4DDE-8670-58D90C55C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380" y="-3786941"/>
              <a:ext cx="379413" cy="122238"/>
            </a:xfrm>
            <a:custGeom>
              <a:avLst/>
              <a:gdLst>
                <a:gd name="T0" fmla="*/ 131 w 134"/>
                <a:gd name="T1" fmla="*/ 15 h 43"/>
                <a:gd name="T2" fmla="*/ 114 w 134"/>
                <a:gd name="T3" fmla="*/ 42 h 43"/>
                <a:gd name="T4" fmla="*/ 23 w 134"/>
                <a:gd name="T5" fmla="*/ 43 h 43"/>
                <a:gd name="T6" fmla="*/ 0 w 134"/>
                <a:gd name="T7" fmla="*/ 20 h 43"/>
                <a:gd name="T8" fmla="*/ 127 w 134"/>
                <a:gd name="T9" fmla="*/ 9 h 43"/>
                <a:gd name="T10" fmla="*/ 131 w 134"/>
                <a:gd name="T11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43">
                  <a:moveTo>
                    <a:pt x="131" y="15"/>
                  </a:moveTo>
                  <a:cubicBezTo>
                    <a:pt x="134" y="27"/>
                    <a:pt x="123" y="36"/>
                    <a:pt x="114" y="42"/>
                  </a:cubicBezTo>
                  <a:cubicBezTo>
                    <a:pt x="86" y="36"/>
                    <a:pt x="50" y="38"/>
                    <a:pt x="23" y="43"/>
                  </a:cubicBezTo>
                  <a:cubicBezTo>
                    <a:pt x="14" y="38"/>
                    <a:pt x="3" y="31"/>
                    <a:pt x="0" y="20"/>
                  </a:cubicBezTo>
                  <a:cubicBezTo>
                    <a:pt x="41" y="15"/>
                    <a:pt x="84" y="0"/>
                    <a:pt x="127" y="9"/>
                  </a:cubicBezTo>
                  <a:lnTo>
                    <a:pt x="131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96" name="Freeform 155">
              <a:extLst>
                <a:ext uri="{FF2B5EF4-FFF2-40B4-BE49-F238E27FC236}">
                  <a16:creationId xmlns:a16="http://schemas.microsoft.com/office/drawing/2014/main" id="{0962AF70-364D-4159-80F3-62CF8E313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5255" y="-3744079"/>
              <a:ext cx="1401763" cy="1095375"/>
            </a:xfrm>
            <a:custGeom>
              <a:avLst/>
              <a:gdLst>
                <a:gd name="T0" fmla="*/ 294 w 495"/>
                <a:gd name="T1" fmla="*/ 44 h 385"/>
                <a:gd name="T2" fmla="*/ 482 w 495"/>
                <a:gd name="T3" fmla="*/ 315 h 385"/>
                <a:gd name="T4" fmla="*/ 488 w 495"/>
                <a:gd name="T5" fmla="*/ 376 h 385"/>
                <a:gd name="T6" fmla="*/ 13 w 495"/>
                <a:gd name="T7" fmla="*/ 379 h 385"/>
                <a:gd name="T8" fmla="*/ 0 w 495"/>
                <a:gd name="T9" fmla="*/ 376 h 385"/>
                <a:gd name="T10" fmla="*/ 56 w 495"/>
                <a:gd name="T11" fmla="*/ 338 h 385"/>
                <a:gd name="T12" fmla="*/ 169 w 495"/>
                <a:gd name="T13" fmla="*/ 354 h 385"/>
                <a:gd name="T14" fmla="*/ 310 w 495"/>
                <a:gd name="T15" fmla="*/ 281 h 385"/>
                <a:gd name="T16" fmla="*/ 317 w 495"/>
                <a:gd name="T17" fmla="*/ 202 h 385"/>
                <a:gd name="T18" fmla="*/ 271 w 495"/>
                <a:gd name="T19" fmla="*/ 150 h 385"/>
                <a:gd name="T20" fmla="*/ 217 w 495"/>
                <a:gd name="T21" fmla="*/ 177 h 385"/>
                <a:gd name="T22" fmla="*/ 215 w 495"/>
                <a:gd name="T23" fmla="*/ 204 h 385"/>
                <a:gd name="T24" fmla="*/ 228 w 495"/>
                <a:gd name="T25" fmla="*/ 231 h 385"/>
                <a:gd name="T26" fmla="*/ 165 w 495"/>
                <a:gd name="T27" fmla="*/ 275 h 385"/>
                <a:gd name="T28" fmla="*/ 74 w 495"/>
                <a:gd name="T29" fmla="*/ 247 h 385"/>
                <a:gd name="T30" fmla="*/ 124 w 495"/>
                <a:gd name="T31" fmla="*/ 123 h 385"/>
                <a:gd name="T32" fmla="*/ 213 w 495"/>
                <a:gd name="T33" fmla="*/ 48 h 385"/>
                <a:gd name="T34" fmla="*/ 233 w 495"/>
                <a:gd name="T35" fmla="*/ 0 h 385"/>
                <a:gd name="T36" fmla="*/ 294 w 495"/>
                <a:gd name="T37" fmla="*/ 4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5" h="385">
                  <a:moveTo>
                    <a:pt x="294" y="44"/>
                  </a:moveTo>
                  <a:cubicBezTo>
                    <a:pt x="385" y="118"/>
                    <a:pt x="434" y="216"/>
                    <a:pt x="482" y="315"/>
                  </a:cubicBezTo>
                  <a:cubicBezTo>
                    <a:pt x="488" y="334"/>
                    <a:pt x="495" y="358"/>
                    <a:pt x="488" y="376"/>
                  </a:cubicBezTo>
                  <a:cubicBezTo>
                    <a:pt x="332" y="385"/>
                    <a:pt x="171" y="372"/>
                    <a:pt x="13" y="379"/>
                  </a:cubicBezTo>
                  <a:cubicBezTo>
                    <a:pt x="9" y="377"/>
                    <a:pt x="4" y="376"/>
                    <a:pt x="0" y="376"/>
                  </a:cubicBezTo>
                  <a:cubicBezTo>
                    <a:pt x="6" y="352"/>
                    <a:pt x="34" y="343"/>
                    <a:pt x="56" y="338"/>
                  </a:cubicBezTo>
                  <a:cubicBezTo>
                    <a:pt x="97" y="338"/>
                    <a:pt x="131" y="343"/>
                    <a:pt x="169" y="354"/>
                  </a:cubicBezTo>
                  <a:cubicBezTo>
                    <a:pt x="224" y="351"/>
                    <a:pt x="289" y="338"/>
                    <a:pt x="310" y="281"/>
                  </a:cubicBezTo>
                  <a:cubicBezTo>
                    <a:pt x="316" y="254"/>
                    <a:pt x="305" y="227"/>
                    <a:pt x="317" y="202"/>
                  </a:cubicBezTo>
                  <a:cubicBezTo>
                    <a:pt x="312" y="179"/>
                    <a:pt x="292" y="155"/>
                    <a:pt x="271" y="150"/>
                  </a:cubicBezTo>
                  <a:cubicBezTo>
                    <a:pt x="248" y="143"/>
                    <a:pt x="224" y="157"/>
                    <a:pt x="217" y="177"/>
                  </a:cubicBezTo>
                  <a:cubicBezTo>
                    <a:pt x="215" y="186"/>
                    <a:pt x="208" y="197"/>
                    <a:pt x="215" y="204"/>
                  </a:cubicBezTo>
                  <a:cubicBezTo>
                    <a:pt x="226" y="207"/>
                    <a:pt x="233" y="220"/>
                    <a:pt x="228" y="231"/>
                  </a:cubicBezTo>
                  <a:cubicBezTo>
                    <a:pt x="219" y="256"/>
                    <a:pt x="192" y="272"/>
                    <a:pt x="165" y="275"/>
                  </a:cubicBezTo>
                  <a:cubicBezTo>
                    <a:pt x="133" y="277"/>
                    <a:pt x="92" y="277"/>
                    <a:pt x="74" y="247"/>
                  </a:cubicBezTo>
                  <a:cubicBezTo>
                    <a:pt x="74" y="204"/>
                    <a:pt x="79" y="146"/>
                    <a:pt x="124" y="123"/>
                  </a:cubicBezTo>
                  <a:cubicBezTo>
                    <a:pt x="154" y="102"/>
                    <a:pt x="199" y="89"/>
                    <a:pt x="213" y="48"/>
                  </a:cubicBezTo>
                  <a:cubicBezTo>
                    <a:pt x="223" y="34"/>
                    <a:pt x="228" y="18"/>
                    <a:pt x="233" y="0"/>
                  </a:cubicBezTo>
                  <a:cubicBezTo>
                    <a:pt x="258" y="5"/>
                    <a:pt x="273" y="32"/>
                    <a:pt x="29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97" name="Freeform 156">
              <a:extLst>
                <a:ext uri="{FF2B5EF4-FFF2-40B4-BE49-F238E27FC236}">
                  <a16:creationId xmlns:a16="http://schemas.microsoft.com/office/drawing/2014/main" id="{FE6C0F04-CBBD-4E01-B55E-D5041439D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9067" y="-3761541"/>
              <a:ext cx="1844675" cy="1100138"/>
            </a:xfrm>
            <a:custGeom>
              <a:avLst/>
              <a:gdLst>
                <a:gd name="T0" fmla="*/ 331 w 652"/>
                <a:gd name="T1" fmla="*/ 109 h 387"/>
                <a:gd name="T2" fmla="*/ 437 w 652"/>
                <a:gd name="T3" fmla="*/ 201 h 387"/>
                <a:gd name="T4" fmla="*/ 652 w 652"/>
                <a:gd name="T5" fmla="*/ 380 h 387"/>
                <a:gd name="T6" fmla="*/ 612 w 652"/>
                <a:gd name="T7" fmla="*/ 385 h 387"/>
                <a:gd name="T8" fmla="*/ 546 w 652"/>
                <a:gd name="T9" fmla="*/ 344 h 387"/>
                <a:gd name="T10" fmla="*/ 407 w 652"/>
                <a:gd name="T11" fmla="*/ 229 h 387"/>
                <a:gd name="T12" fmla="*/ 79 w 652"/>
                <a:gd name="T13" fmla="*/ 61 h 387"/>
                <a:gd name="T14" fmla="*/ 27 w 652"/>
                <a:gd name="T15" fmla="*/ 65 h 387"/>
                <a:gd name="T16" fmla="*/ 0 w 652"/>
                <a:gd name="T17" fmla="*/ 22 h 387"/>
                <a:gd name="T18" fmla="*/ 9 w 652"/>
                <a:gd name="T19" fmla="*/ 15 h 387"/>
                <a:gd name="T20" fmla="*/ 147 w 652"/>
                <a:gd name="T21" fmla="*/ 18 h 387"/>
                <a:gd name="T22" fmla="*/ 331 w 652"/>
                <a:gd name="T23" fmla="*/ 109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2" h="387">
                  <a:moveTo>
                    <a:pt x="331" y="109"/>
                  </a:moveTo>
                  <a:cubicBezTo>
                    <a:pt x="437" y="201"/>
                    <a:pt x="437" y="201"/>
                    <a:pt x="437" y="201"/>
                  </a:cubicBezTo>
                  <a:cubicBezTo>
                    <a:pt x="501" y="272"/>
                    <a:pt x="578" y="324"/>
                    <a:pt x="652" y="380"/>
                  </a:cubicBezTo>
                  <a:cubicBezTo>
                    <a:pt x="645" y="387"/>
                    <a:pt x="627" y="385"/>
                    <a:pt x="612" y="385"/>
                  </a:cubicBezTo>
                  <a:cubicBezTo>
                    <a:pt x="600" y="358"/>
                    <a:pt x="568" y="360"/>
                    <a:pt x="546" y="344"/>
                  </a:cubicBezTo>
                  <a:cubicBezTo>
                    <a:pt x="498" y="310"/>
                    <a:pt x="451" y="274"/>
                    <a:pt x="407" y="229"/>
                  </a:cubicBezTo>
                  <a:cubicBezTo>
                    <a:pt x="306" y="156"/>
                    <a:pt x="210" y="56"/>
                    <a:pt x="79" y="61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13" y="54"/>
                    <a:pt x="0" y="40"/>
                    <a:pt x="0" y="2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56" y="20"/>
                    <a:pt x="102" y="0"/>
                    <a:pt x="147" y="18"/>
                  </a:cubicBezTo>
                  <a:cubicBezTo>
                    <a:pt x="217" y="29"/>
                    <a:pt x="276" y="65"/>
                    <a:pt x="33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98" name="Freeform 157">
              <a:extLst>
                <a:ext uri="{FF2B5EF4-FFF2-40B4-BE49-F238E27FC236}">
                  <a16:creationId xmlns:a16="http://schemas.microsoft.com/office/drawing/2014/main" id="{7F5E5F65-E4EF-48CF-84BD-C5AEF3320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330" y="-3740904"/>
              <a:ext cx="1970088" cy="1060450"/>
            </a:xfrm>
            <a:custGeom>
              <a:avLst/>
              <a:gdLst>
                <a:gd name="T0" fmla="*/ 285 w 696"/>
                <a:gd name="T1" fmla="*/ 56 h 373"/>
                <a:gd name="T2" fmla="*/ 476 w 696"/>
                <a:gd name="T3" fmla="*/ 170 h 373"/>
                <a:gd name="T4" fmla="*/ 627 w 696"/>
                <a:gd name="T5" fmla="*/ 299 h 373"/>
                <a:gd name="T6" fmla="*/ 696 w 696"/>
                <a:gd name="T7" fmla="*/ 362 h 373"/>
                <a:gd name="T8" fmla="*/ 632 w 696"/>
                <a:gd name="T9" fmla="*/ 366 h 373"/>
                <a:gd name="T10" fmla="*/ 585 w 696"/>
                <a:gd name="T11" fmla="*/ 326 h 373"/>
                <a:gd name="T12" fmla="*/ 263 w 696"/>
                <a:gd name="T13" fmla="*/ 101 h 373"/>
                <a:gd name="T14" fmla="*/ 84 w 696"/>
                <a:gd name="T15" fmla="*/ 47 h 373"/>
                <a:gd name="T16" fmla="*/ 23 w 696"/>
                <a:gd name="T17" fmla="*/ 38 h 373"/>
                <a:gd name="T18" fmla="*/ 0 w 696"/>
                <a:gd name="T19" fmla="*/ 11 h 373"/>
                <a:gd name="T20" fmla="*/ 21 w 696"/>
                <a:gd name="T21" fmla="*/ 4 h 373"/>
                <a:gd name="T22" fmla="*/ 285 w 696"/>
                <a:gd name="T23" fmla="*/ 56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6" h="373">
                  <a:moveTo>
                    <a:pt x="285" y="56"/>
                  </a:moveTo>
                  <a:cubicBezTo>
                    <a:pt x="351" y="88"/>
                    <a:pt x="412" y="133"/>
                    <a:pt x="476" y="170"/>
                  </a:cubicBezTo>
                  <a:cubicBezTo>
                    <a:pt x="532" y="206"/>
                    <a:pt x="580" y="253"/>
                    <a:pt x="627" y="299"/>
                  </a:cubicBezTo>
                  <a:cubicBezTo>
                    <a:pt x="644" y="326"/>
                    <a:pt x="680" y="332"/>
                    <a:pt x="696" y="362"/>
                  </a:cubicBezTo>
                  <a:cubicBezTo>
                    <a:pt x="679" y="373"/>
                    <a:pt x="653" y="367"/>
                    <a:pt x="632" y="366"/>
                  </a:cubicBezTo>
                  <a:cubicBezTo>
                    <a:pt x="623" y="346"/>
                    <a:pt x="602" y="339"/>
                    <a:pt x="585" y="326"/>
                  </a:cubicBezTo>
                  <a:cubicBezTo>
                    <a:pt x="491" y="228"/>
                    <a:pt x="378" y="160"/>
                    <a:pt x="263" y="101"/>
                  </a:cubicBezTo>
                  <a:cubicBezTo>
                    <a:pt x="206" y="76"/>
                    <a:pt x="147" y="54"/>
                    <a:pt x="84" y="47"/>
                  </a:cubicBezTo>
                  <a:cubicBezTo>
                    <a:pt x="64" y="40"/>
                    <a:pt x="43" y="36"/>
                    <a:pt x="23" y="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0"/>
                    <a:pt x="14" y="9"/>
                    <a:pt x="21" y="4"/>
                  </a:cubicBezTo>
                  <a:cubicBezTo>
                    <a:pt x="111" y="6"/>
                    <a:pt x="204" y="22"/>
                    <a:pt x="28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99" name="Freeform 158">
              <a:extLst>
                <a:ext uri="{FF2B5EF4-FFF2-40B4-BE49-F238E27FC236}">
                  <a16:creationId xmlns:a16="http://schemas.microsoft.com/office/drawing/2014/main" id="{39F04C4A-927C-40B1-896C-BEA52C452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2858" y="-3729791"/>
              <a:ext cx="1851025" cy="1028700"/>
            </a:xfrm>
            <a:custGeom>
              <a:avLst/>
              <a:gdLst>
                <a:gd name="T0" fmla="*/ 330 w 654"/>
                <a:gd name="T1" fmla="*/ 27 h 362"/>
                <a:gd name="T2" fmla="*/ 493 w 654"/>
                <a:gd name="T3" fmla="*/ 115 h 362"/>
                <a:gd name="T4" fmla="*/ 595 w 654"/>
                <a:gd name="T5" fmla="*/ 227 h 362"/>
                <a:gd name="T6" fmla="*/ 654 w 654"/>
                <a:gd name="T7" fmla="*/ 347 h 362"/>
                <a:gd name="T8" fmla="*/ 643 w 654"/>
                <a:gd name="T9" fmla="*/ 362 h 362"/>
                <a:gd name="T10" fmla="*/ 632 w 654"/>
                <a:gd name="T11" fmla="*/ 360 h 362"/>
                <a:gd name="T12" fmla="*/ 593 w 654"/>
                <a:gd name="T13" fmla="*/ 278 h 362"/>
                <a:gd name="T14" fmla="*/ 530 w 654"/>
                <a:gd name="T15" fmla="*/ 192 h 362"/>
                <a:gd name="T16" fmla="*/ 505 w 654"/>
                <a:gd name="T17" fmla="*/ 161 h 362"/>
                <a:gd name="T18" fmla="*/ 450 w 654"/>
                <a:gd name="T19" fmla="*/ 118 h 362"/>
                <a:gd name="T20" fmla="*/ 305 w 654"/>
                <a:gd name="T21" fmla="*/ 52 h 362"/>
                <a:gd name="T22" fmla="*/ 151 w 654"/>
                <a:gd name="T23" fmla="*/ 39 h 362"/>
                <a:gd name="T24" fmla="*/ 9 w 654"/>
                <a:gd name="T25" fmla="*/ 59 h 362"/>
                <a:gd name="T26" fmla="*/ 0 w 654"/>
                <a:gd name="T27" fmla="*/ 59 h 362"/>
                <a:gd name="T28" fmla="*/ 31 w 654"/>
                <a:gd name="T29" fmla="*/ 25 h 362"/>
                <a:gd name="T30" fmla="*/ 57 w 654"/>
                <a:gd name="T31" fmla="*/ 27 h 362"/>
                <a:gd name="T32" fmla="*/ 68 w 654"/>
                <a:gd name="T33" fmla="*/ 22 h 362"/>
                <a:gd name="T34" fmla="*/ 245 w 654"/>
                <a:gd name="T35" fmla="*/ 9 h 362"/>
                <a:gd name="T36" fmla="*/ 330 w 654"/>
                <a:gd name="T37" fmla="*/ 27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4" h="362">
                  <a:moveTo>
                    <a:pt x="330" y="27"/>
                  </a:moveTo>
                  <a:cubicBezTo>
                    <a:pt x="387" y="50"/>
                    <a:pt x="446" y="70"/>
                    <a:pt x="493" y="115"/>
                  </a:cubicBezTo>
                  <a:cubicBezTo>
                    <a:pt x="530" y="149"/>
                    <a:pt x="561" y="192"/>
                    <a:pt x="595" y="227"/>
                  </a:cubicBezTo>
                  <a:cubicBezTo>
                    <a:pt x="614" y="269"/>
                    <a:pt x="638" y="306"/>
                    <a:pt x="654" y="347"/>
                  </a:cubicBezTo>
                  <a:cubicBezTo>
                    <a:pt x="654" y="355"/>
                    <a:pt x="648" y="360"/>
                    <a:pt x="643" y="362"/>
                  </a:cubicBezTo>
                  <a:cubicBezTo>
                    <a:pt x="632" y="360"/>
                    <a:pt x="632" y="360"/>
                    <a:pt x="632" y="360"/>
                  </a:cubicBezTo>
                  <a:cubicBezTo>
                    <a:pt x="616" y="333"/>
                    <a:pt x="607" y="303"/>
                    <a:pt x="593" y="278"/>
                  </a:cubicBezTo>
                  <a:cubicBezTo>
                    <a:pt x="571" y="249"/>
                    <a:pt x="550" y="224"/>
                    <a:pt x="530" y="192"/>
                  </a:cubicBezTo>
                  <a:cubicBezTo>
                    <a:pt x="518" y="186"/>
                    <a:pt x="516" y="170"/>
                    <a:pt x="505" y="161"/>
                  </a:cubicBezTo>
                  <a:cubicBezTo>
                    <a:pt x="487" y="147"/>
                    <a:pt x="469" y="129"/>
                    <a:pt x="450" y="118"/>
                  </a:cubicBezTo>
                  <a:cubicBezTo>
                    <a:pt x="408" y="81"/>
                    <a:pt x="353" y="75"/>
                    <a:pt x="305" y="52"/>
                  </a:cubicBezTo>
                  <a:cubicBezTo>
                    <a:pt x="251" y="38"/>
                    <a:pt x="206" y="48"/>
                    <a:pt x="151" y="39"/>
                  </a:cubicBezTo>
                  <a:cubicBezTo>
                    <a:pt x="104" y="50"/>
                    <a:pt x="54" y="48"/>
                    <a:pt x="9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6" y="47"/>
                    <a:pt x="23" y="38"/>
                    <a:pt x="31" y="25"/>
                  </a:cubicBezTo>
                  <a:cubicBezTo>
                    <a:pt x="36" y="30"/>
                    <a:pt x="48" y="34"/>
                    <a:pt x="57" y="27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122" y="4"/>
                    <a:pt x="186" y="0"/>
                    <a:pt x="245" y="9"/>
                  </a:cubicBezTo>
                  <a:lnTo>
                    <a:pt x="33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00" name="Freeform 159">
              <a:extLst>
                <a:ext uri="{FF2B5EF4-FFF2-40B4-BE49-F238E27FC236}">
                  <a16:creationId xmlns:a16="http://schemas.microsoft.com/office/drawing/2014/main" id="{C8D392BB-0916-4BD0-A30C-2461CE2A4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3517" y="-3725029"/>
              <a:ext cx="390525" cy="174625"/>
            </a:xfrm>
            <a:custGeom>
              <a:avLst/>
              <a:gdLst>
                <a:gd name="T0" fmla="*/ 126 w 138"/>
                <a:gd name="T1" fmla="*/ 23 h 61"/>
                <a:gd name="T2" fmla="*/ 124 w 138"/>
                <a:gd name="T3" fmla="*/ 55 h 61"/>
                <a:gd name="T4" fmla="*/ 118 w 138"/>
                <a:gd name="T5" fmla="*/ 61 h 61"/>
                <a:gd name="T6" fmla="*/ 25 w 138"/>
                <a:gd name="T7" fmla="*/ 41 h 61"/>
                <a:gd name="T8" fmla="*/ 0 w 138"/>
                <a:gd name="T9" fmla="*/ 30 h 61"/>
                <a:gd name="T10" fmla="*/ 59 w 138"/>
                <a:gd name="T11" fmla="*/ 2 h 61"/>
                <a:gd name="T12" fmla="*/ 126 w 138"/>
                <a:gd name="T13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61">
                  <a:moveTo>
                    <a:pt x="126" y="23"/>
                  </a:moveTo>
                  <a:cubicBezTo>
                    <a:pt x="138" y="32"/>
                    <a:pt x="126" y="45"/>
                    <a:pt x="124" y="55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84" y="59"/>
                    <a:pt x="52" y="59"/>
                    <a:pt x="25" y="41"/>
                  </a:cubicBezTo>
                  <a:cubicBezTo>
                    <a:pt x="15" y="45"/>
                    <a:pt x="7" y="36"/>
                    <a:pt x="0" y="30"/>
                  </a:cubicBezTo>
                  <a:cubicBezTo>
                    <a:pt x="18" y="21"/>
                    <a:pt x="49" y="27"/>
                    <a:pt x="59" y="2"/>
                  </a:cubicBezTo>
                  <a:cubicBezTo>
                    <a:pt x="84" y="0"/>
                    <a:pt x="101" y="25"/>
                    <a:pt x="12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01" name="Freeform 160">
              <a:extLst>
                <a:ext uri="{FF2B5EF4-FFF2-40B4-BE49-F238E27FC236}">
                  <a16:creationId xmlns:a16="http://schemas.microsoft.com/office/drawing/2014/main" id="{EEC685C4-D67B-4CF0-8A92-7B48A902A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2767" y="-3690104"/>
              <a:ext cx="795338" cy="1055688"/>
            </a:xfrm>
            <a:custGeom>
              <a:avLst/>
              <a:gdLst>
                <a:gd name="T0" fmla="*/ 244 w 281"/>
                <a:gd name="T1" fmla="*/ 264 h 371"/>
                <a:gd name="T2" fmla="*/ 267 w 281"/>
                <a:gd name="T3" fmla="*/ 333 h 371"/>
                <a:gd name="T4" fmla="*/ 276 w 281"/>
                <a:gd name="T5" fmla="*/ 367 h 371"/>
                <a:gd name="T6" fmla="*/ 249 w 281"/>
                <a:gd name="T7" fmla="*/ 367 h 371"/>
                <a:gd name="T8" fmla="*/ 203 w 281"/>
                <a:gd name="T9" fmla="*/ 258 h 371"/>
                <a:gd name="T10" fmla="*/ 126 w 281"/>
                <a:gd name="T11" fmla="*/ 131 h 371"/>
                <a:gd name="T12" fmla="*/ 115 w 281"/>
                <a:gd name="T13" fmla="*/ 115 h 371"/>
                <a:gd name="T14" fmla="*/ 4 w 281"/>
                <a:gd name="T15" fmla="*/ 33 h 371"/>
                <a:gd name="T16" fmla="*/ 13 w 281"/>
                <a:gd name="T17" fmla="*/ 0 h 371"/>
                <a:gd name="T18" fmla="*/ 244 w 281"/>
                <a:gd name="T19" fmla="*/ 264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371">
                  <a:moveTo>
                    <a:pt x="244" y="264"/>
                  </a:moveTo>
                  <a:cubicBezTo>
                    <a:pt x="244" y="290"/>
                    <a:pt x="264" y="308"/>
                    <a:pt x="267" y="333"/>
                  </a:cubicBezTo>
                  <a:cubicBezTo>
                    <a:pt x="274" y="342"/>
                    <a:pt x="281" y="357"/>
                    <a:pt x="276" y="367"/>
                  </a:cubicBezTo>
                  <a:cubicBezTo>
                    <a:pt x="269" y="371"/>
                    <a:pt x="258" y="369"/>
                    <a:pt x="249" y="367"/>
                  </a:cubicBezTo>
                  <a:cubicBezTo>
                    <a:pt x="233" y="332"/>
                    <a:pt x="224" y="292"/>
                    <a:pt x="203" y="258"/>
                  </a:cubicBezTo>
                  <a:cubicBezTo>
                    <a:pt x="190" y="210"/>
                    <a:pt x="153" y="170"/>
                    <a:pt x="126" y="131"/>
                  </a:cubicBezTo>
                  <a:cubicBezTo>
                    <a:pt x="115" y="115"/>
                    <a:pt x="115" y="115"/>
                    <a:pt x="115" y="115"/>
                  </a:cubicBezTo>
                  <a:cubicBezTo>
                    <a:pt x="83" y="83"/>
                    <a:pt x="42" y="58"/>
                    <a:pt x="4" y="33"/>
                  </a:cubicBezTo>
                  <a:cubicBezTo>
                    <a:pt x="0" y="22"/>
                    <a:pt x="9" y="11"/>
                    <a:pt x="13" y="0"/>
                  </a:cubicBezTo>
                  <a:cubicBezTo>
                    <a:pt x="126" y="40"/>
                    <a:pt x="204" y="160"/>
                    <a:pt x="244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02" name="Freeform 161">
              <a:extLst>
                <a:ext uri="{FF2B5EF4-FFF2-40B4-BE49-F238E27FC236}">
                  <a16:creationId xmlns:a16="http://schemas.microsoft.com/office/drawing/2014/main" id="{024F9E10-EB94-43D5-A463-D985D69A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005" y="-5598279"/>
              <a:ext cx="1952625" cy="2555876"/>
            </a:xfrm>
            <a:custGeom>
              <a:avLst/>
              <a:gdLst>
                <a:gd name="T0" fmla="*/ 580 w 690"/>
                <a:gd name="T1" fmla="*/ 21 h 899"/>
                <a:gd name="T2" fmla="*/ 507 w 690"/>
                <a:gd name="T3" fmla="*/ 71 h 899"/>
                <a:gd name="T4" fmla="*/ 381 w 690"/>
                <a:gd name="T5" fmla="*/ 77 h 899"/>
                <a:gd name="T6" fmla="*/ 206 w 690"/>
                <a:gd name="T7" fmla="*/ 157 h 899"/>
                <a:gd name="T8" fmla="*/ 102 w 690"/>
                <a:gd name="T9" fmla="*/ 288 h 899"/>
                <a:gd name="T10" fmla="*/ 57 w 690"/>
                <a:gd name="T11" fmla="*/ 431 h 899"/>
                <a:gd name="T12" fmla="*/ 54 w 690"/>
                <a:gd name="T13" fmla="*/ 528 h 899"/>
                <a:gd name="T14" fmla="*/ 177 w 690"/>
                <a:gd name="T15" fmla="*/ 743 h 899"/>
                <a:gd name="T16" fmla="*/ 278 w 690"/>
                <a:gd name="T17" fmla="*/ 811 h 899"/>
                <a:gd name="T18" fmla="*/ 516 w 690"/>
                <a:gd name="T19" fmla="*/ 854 h 899"/>
                <a:gd name="T20" fmla="*/ 580 w 690"/>
                <a:gd name="T21" fmla="*/ 845 h 899"/>
                <a:gd name="T22" fmla="*/ 684 w 690"/>
                <a:gd name="T23" fmla="*/ 804 h 899"/>
                <a:gd name="T24" fmla="*/ 647 w 690"/>
                <a:gd name="T25" fmla="*/ 856 h 899"/>
                <a:gd name="T26" fmla="*/ 516 w 690"/>
                <a:gd name="T27" fmla="*/ 886 h 899"/>
                <a:gd name="T28" fmla="*/ 301 w 690"/>
                <a:gd name="T29" fmla="*/ 865 h 899"/>
                <a:gd name="T30" fmla="*/ 91 w 690"/>
                <a:gd name="T31" fmla="*/ 716 h 899"/>
                <a:gd name="T32" fmla="*/ 20 w 690"/>
                <a:gd name="T33" fmla="*/ 569 h 899"/>
                <a:gd name="T34" fmla="*/ 13 w 690"/>
                <a:gd name="T35" fmla="*/ 401 h 899"/>
                <a:gd name="T36" fmla="*/ 82 w 690"/>
                <a:gd name="T37" fmla="*/ 191 h 899"/>
                <a:gd name="T38" fmla="*/ 158 w 690"/>
                <a:gd name="T39" fmla="*/ 104 h 899"/>
                <a:gd name="T40" fmla="*/ 303 w 690"/>
                <a:gd name="T41" fmla="*/ 27 h 899"/>
                <a:gd name="T42" fmla="*/ 319 w 690"/>
                <a:gd name="T43" fmla="*/ 28 h 899"/>
                <a:gd name="T44" fmla="*/ 381 w 690"/>
                <a:gd name="T45" fmla="*/ 5 h 899"/>
                <a:gd name="T46" fmla="*/ 417 w 690"/>
                <a:gd name="T47" fmla="*/ 0 h 899"/>
                <a:gd name="T48" fmla="*/ 580 w 690"/>
                <a:gd name="T49" fmla="*/ 21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90" h="899">
                  <a:moveTo>
                    <a:pt x="580" y="21"/>
                  </a:moveTo>
                  <a:cubicBezTo>
                    <a:pt x="555" y="32"/>
                    <a:pt x="532" y="55"/>
                    <a:pt x="507" y="71"/>
                  </a:cubicBezTo>
                  <a:cubicBezTo>
                    <a:pt x="462" y="68"/>
                    <a:pt x="426" y="68"/>
                    <a:pt x="381" y="77"/>
                  </a:cubicBezTo>
                  <a:cubicBezTo>
                    <a:pt x="319" y="95"/>
                    <a:pt x="256" y="113"/>
                    <a:pt x="206" y="157"/>
                  </a:cubicBezTo>
                  <a:cubicBezTo>
                    <a:pt x="168" y="197"/>
                    <a:pt x="118" y="233"/>
                    <a:pt x="102" y="288"/>
                  </a:cubicBezTo>
                  <a:cubicBezTo>
                    <a:pt x="75" y="331"/>
                    <a:pt x="72" y="383"/>
                    <a:pt x="57" y="431"/>
                  </a:cubicBezTo>
                  <a:cubicBezTo>
                    <a:pt x="59" y="464"/>
                    <a:pt x="54" y="496"/>
                    <a:pt x="54" y="528"/>
                  </a:cubicBezTo>
                  <a:cubicBezTo>
                    <a:pt x="75" y="610"/>
                    <a:pt x="109" y="687"/>
                    <a:pt x="177" y="743"/>
                  </a:cubicBezTo>
                  <a:cubicBezTo>
                    <a:pt x="202" y="779"/>
                    <a:pt x="244" y="791"/>
                    <a:pt x="278" y="811"/>
                  </a:cubicBezTo>
                  <a:cubicBezTo>
                    <a:pt x="349" y="841"/>
                    <a:pt x="435" y="877"/>
                    <a:pt x="516" y="854"/>
                  </a:cubicBezTo>
                  <a:cubicBezTo>
                    <a:pt x="537" y="858"/>
                    <a:pt x="557" y="845"/>
                    <a:pt x="580" y="845"/>
                  </a:cubicBezTo>
                  <a:cubicBezTo>
                    <a:pt x="618" y="843"/>
                    <a:pt x="652" y="823"/>
                    <a:pt x="684" y="804"/>
                  </a:cubicBezTo>
                  <a:cubicBezTo>
                    <a:pt x="690" y="827"/>
                    <a:pt x="659" y="841"/>
                    <a:pt x="647" y="856"/>
                  </a:cubicBezTo>
                  <a:cubicBezTo>
                    <a:pt x="607" y="877"/>
                    <a:pt x="557" y="879"/>
                    <a:pt x="516" y="886"/>
                  </a:cubicBezTo>
                  <a:cubicBezTo>
                    <a:pt x="442" y="899"/>
                    <a:pt x="369" y="883"/>
                    <a:pt x="301" y="865"/>
                  </a:cubicBezTo>
                  <a:cubicBezTo>
                    <a:pt x="222" y="832"/>
                    <a:pt x="158" y="770"/>
                    <a:pt x="91" y="716"/>
                  </a:cubicBezTo>
                  <a:cubicBezTo>
                    <a:pt x="63" y="670"/>
                    <a:pt x="41" y="619"/>
                    <a:pt x="20" y="569"/>
                  </a:cubicBezTo>
                  <a:cubicBezTo>
                    <a:pt x="20" y="512"/>
                    <a:pt x="0" y="458"/>
                    <a:pt x="13" y="401"/>
                  </a:cubicBezTo>
                  <a:cubicBezTo>
                    <a:pt x="16" y="329"/>
                    <a:pt x="38" y="251"/>
                    <a:pt x="82" y="191"/>
                  </a:cubicBezTo>
                  <a:cubicBezTo>
                    <a:pt x="99" y="156"/>
                    <a:pt x="127" y="125"/>
                    <a:pt x="158" y="104"/>
                  </a:cubicBezTo>
                  <a:cubicBezTo>
                    <a:pt x="199" y="64"/>
                    <a:pt x="251" y="41"/>
                    <a:pt x="303" y="27"/>
                  </a:cubicBezTo>
                  <a:cubicBezTo>
                    <a:pt x="308" y="27"/>
                    <a:pt x="313" y="34"/>
                    <a:pt x="319" y="28"/>
                  </a:cubicBezTo>
                  <a:cubicBezTo>
                    <a:pt x="331" y="11"/>
                    <a:pt x="358" y="7"/>
                    <a:pt x="381" y="5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71" y="0"/>
                    <a:pt x="530" y="7"/>
                    <a:pt x="58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03" name="Freeform 162">
              <a:extLst>
                <a:ext uri="{FF2B5EF4-FFF2-40B4-BE49-F238E27FC236}">
                  <a16:creationId xmlns:a16="http://schemas.microsoft.com/office/drawing/2014/main" id="{51C6A45D-3243-400F-ABDE-7A7C5F1FD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7092" y="-5371267"/>
              <a:ext cx="1770063" cy="2220913"/>
            </a:xfrm>
            <a:custGeom>
              <a:avLst/>
              <a:gdLst>
                <a:gd name="T0" fmla="*/ 423 w 625"/>
                <a:gd name="T1" fmla="*/ 11 h 781"/>
                <a:gd name="T2" fmla="*/ 380 w 625"/>
                <a:gd name="T3" fmla="*/ 33 h 781"/>
                <a:gd name="T4" fmla="*/ 203 w 625"/>
                <a:gd name="T5" fmla="*/ 108 h 781"/>
                <a:gd name="T6" fmla="*/ 83 w 625"/>
                <a:gd name="T7" fmla="*/ 228 h 781"/>
                <a:gd name="T8" fmla="*/ 49 w 625"/>
                <a:gd name="T9" fmla="*/ 310 h 781"/>
                <a:gd name="T10" fmla="*/ 40 w 625"/>
                <a:gd name="T11" fmla="*/ 389 h 781"/>
                <a:gd name="T12" fmla="*/ 100 w 625"/>
                <a:gd name="T13" fmla="*/ 577 h 781"/>
                <a:gd name="T14" fmla="*/ 247 w 625"/>
                <a:gd name="T15" fmla="*/ 708 h 781"/>
                <a:gd name="T16" fmla="*/ 287 w 625"/>
                <a:gd name="T17" fmla="*/ 720 h 781"/>
                <a:gd name="T18" fmla="*/ 451 w 625"/>
                <a:gd name="T19" fmla="*/ 733 h 781"/>
                <a:gd name="T20" fmla="*/ 593 w 625"/>
                <a:gd name="T21" fmla="*/ 679 h 781"/>
                <a:gd name="T22" fmla="*/ 618 w 625"/>
                <a:gd name="T23" fmla="*/ 683 h 781"/>
                <a:gd name="T24" fmla="*/ 595 w 625"/>
                <a:gd name="T25" fmla="*/ 720 h 781"/>
                <a:gd name="T26" fmla="*/ 550 w 625"/>
                <a:gd name="T27" fmla="*/ 742 h 781"/>
                <a:gd name="T28" fmla="*/ 315 w 625"/>
                <a:gd name="T29" fmla="*/ 749 h 781"/>
                <a:gd name="T30" fmla="*/ 253 w 625"/>
                <a:gd name="T31" fmla="*/ 726 h 781"/>
                <a:gd name="T32" fmla="*/ 113 w 625"/>
                <a:gd name="T33" fmla="*/ 645 h 781"/>
                <a:gd name="T34" fmla="*/ 54 w 625"/>
                <a:gd name="T35" fmla="*/ 575 h 781"/>
                <a:gd name="T36" fmla="*/ 4 w 625"/>
                <a:gd name="T37" fmla="*/ 452 h 781"/>
                <a:gd name="T38" fmla="*/ 34 w 625"/>
                <a:gd name="T39" fmla="*/ 240 h 781"/>
                <a:gd name="T40" fmla="*/ 251 w 625"/>
                <a:gd name="T41" fmla="*/ 33 h 781"/>
                <a:gd name="T42" fmla="*/ 299 w 625"/>
                <a:gd name="T43" fmla="*/ 17 h 781"/>
                <a:gd name="T44" fmla="*/ 421 w 625"/>
                <a:gd name="T45" fmla="*/ 4 h 781"/>
                <a:gd name="T46" fmla="*/ 423 w 625"/>
                <a:gd name="T47" fmla="*/ 1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5" h="781">
                  <a:moveTo>
                    <a:pt x="423" y="11"/>
                  </a:moveTo>
                  <a:cubicBezTo>
                    <a:pt x="421" y="38"/>
                    <a:pt x="394" y="20"/>
                    <a:pt x="380" y="33"/>
                  </a:cubicBezTo>
                  <a:cubicBezTo>
                    <a:pt x="319" y="51"/>
                    <a:pt x="253" y="63"/>
                    <a:pt x="203" y="108"/>
                  </a:cubicBezTo>
                  <a:cubicBezTo>
                    <a:pt x="151" y="135"/>
                    <a:pt x="125" y="190"/>
                    <a:pt x="83" y="228"/>
                  </a:cubicBezTo>
                  <a:cubicBezTo>
                    <a:pt x="61" y="251"/>
                    <a:pt x="61" y="283"/>
                    <a:pt x="49" y="310"/>
                  </a:cubicBezTo>
                  <a:cubicBezTo>
                    <a:pt x="40" y="389"/>
                    <a:pt x="40" y="389"/>
                    <a:pt x="40" y="389"/>
                  </a:cubicBezTo>
                  <a:cubicBezTo>
                    <a:pt x="45" y="455"/>
                    <a:pt x="72" y="518"/>
                    <a:pt x="100" y="577"/>
                  </a:cubicBezTo>
                  <a:cubicBezTo>
                    <a:pt x="136" y="636"/>
                    <a:pt x="194" y="672"/>
                    <a:pt x="247" y="708"/>
                  </a:cubicBezTo>
                  <a:cubicBezTo>
                    <a:pt x="262" y="708"/>
                    <a:pt x="274" y="715"/>
                    <a:pt x="287" y="720"/>
                  </a:cubicBezTo>
                  <a:cubicBezTo>
                    <a:pt x="339" y="740"/>
                    <a:pt x="399" y="735"/>
                    <a:pt x="451" y="733"/>
                  </a:cubicBezTo>
                  <a:cubicBezTo>
                    <a:pt x="496" y="708"/>
                    <a:pt x="550" y="709"/>
                    <a:pt x="593" y="679"/>
                  </a:cubicBezTo>
                  <a:cubicBezTo>
                    <a:pt x="600" y="679"/>
                    <a:pt x="616" y="665"/>
                    <a:pt x="618" y="683"/>
                  </a:cubicBezTo>
                  <a:cubicBezTo>
                    <a:pt x="625" y="704"/>
                    <a:pt x="602" y="708"/>
                    <a:pt x="595" y="720"/>
                  </a:cubicBezTo>
                  <a:cubicBezTo>
                    <a:pt x="579" y="726"/>
                    <a:pt x="566" y="736"/>
                    <a:pt x="550" y="742"/>
                  </a:cubicBezTo>
                  <a:cubicBezTo>
                    <a:pt x="475" y="752"/>
                    <a:pt x="391" y="781"/>
                    <a:pt x="315" y="749"/>
                  </a:cubicBezTo>
                  <a:cubicBezTo>
                    <a:pt x="294" y="742"/>
                    <a:pt x="269" y="742"/>
                    <a:pt x="253" y="726"/>
                  </a:cubicBezTo>
                  <a:cubicBezTo>
                    <a:pt x="201" y="713"/>
                    <a:pt x="151" y="688"/>
                    <a:pt x="113" y="645"/>
                  </a:cubicBezTo>
                  <a:cubicBezTo>
                    <a:pt x="86" y="629"/>
                    <a:pt x="74" y="599"/>
                    <a:pt x="54" y="575"/>
                  </a:cubicBezTo>
                  <a:cubicBezTo>
                    <a:pt x="31" y="536"/>
                    <a:pt x="16" y="495"/>
                    <a:pt x="4" y="452"/>
                  </a:cubicBezTo>
                  <a:cubicBezTo>
                    <a:pt x="0" y="378"/>
                    <a:pt x="13" y="308"/>
                    <a:pt x="34" y="240"/>
                  </a:cubicBezTo>
                  <a:cubicBezTo>
                    <a:pt x="81" y="154"/>
                    <a:pt x="151" y="59"/>
                    <a:pt x="251" y="33"/>
                  </a:cubicBezTo>
                  <a:cubicBezTo>
                    <a:pt x="263" y="18"/>
                    <a:pt x="285" y="24"/>
                    <a:pt x="299" y="17"/>
                  </a:cubicBezTo>
                  <a:cubicBezTo>
                    <a:pt x="333" y="0"/>
                    <a:pt x="383" y="4"/>
                    <a:pt x="421" y="4"/>
                  </a:cubicBezTo>
                  <a:lnTo>
                    <a:pt x="423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04" name="Freeform 163">
              <a:extLst>
                <a:ext uri="{FF2B5EF4-FFF2-40B4-BE49-F238E27FC236}">
                  <a16:creationId xmlns:a16="http://schemas.microsoft.com/office/drawing/2014/main" id="{5A85081D-A551-415C-920E-E98CAF14C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030" y="-5307767"/>
              <a:ext cx="531813" cy="385763"/>
            </a:xfrm>
            <a:custGeom>
              <a:avLst/>
              <a:gdLst>
                <a:gd name="T0" fmla="*/ 151 w 188"/>
                <a:gd name="T1" fmla="*/ 37 h 136"/>
                <a:gd name="T2" fmla="*/ 156 w 188"/>
                <a:gd name="T3" fmla="*/ 82 h 136"/>
                <a:gd name="T4" fmla="*/ 188 w 188"/>
                <a:gd name="T5" fmla="*/ 97 h 136"/>
                <a:gd name="T6" fmla="*/ 158 w 188"/>
                <a:gd name="T7" fmla="*/ 127 h 136"/>
                <a:gd name="T8" fmla="*/ 151 w 188"/>
                <a:gd name="T9" fmla="*/ 136 h 136"/>
                <a:gd name="T10" fmla="*/ 88 w 188"/>
                <a:gd name="T11" fmla="*/ 80 h 136"/>
                <a:gd name="T12" fmla="*/ 13 w 188"/>
                <a:gd name="T13" fmla="*/ 50 h 136"/>
                <a:gd name="T14" fmla="*/ 22 w 188"/>
                <a:gd name="T15" fmla="*/ 23 h 136"/>
                <a:gd name="T16" fmla="*/ 117 w 188"/>
                <a:gd name="T17" fmla="*/ 11 h 136"/>
                <a:gd name="T18" fmla="*/ 151 w 188"/>
                <a:gd name="T19" fmla="*/ 3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136">
                  <a:moveTo>
                    <a:pt x="151" y="37"/>
                  </a:moveTo>
                  <a:cubicBezTo>
                    <a:pt x="161" y="50"/>
                    <a:pt x="160" y="64"/>
                    <a:pt x="156" y="82"/>
                  </a:cubicBezTo>
                  <a:cubicBezTo>
                    <a:pt x="167" y="95"/>
                    <a:pt x="185" y="77"/>
                    <a:pt x="188" y="97"/>
                  </a:cubicBezTo>
                  <a:cubicBezTo>
                    <a:pt x="177" y="104"/>
                    <a:pt x="156" y="107"/>
                    <a:pt x="158" y="127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27" y="125"/>
                    <a:pt x="111" y="95"/>
                    <a:pt x="88" y="80"/>
                  </a:cubicBezTo>
                  <a:cubicBezTo>
                    <a:pt x="63" y="68"/>
                    <a:pt x="40" y="57"/>
                    <a:pt x="13" y="50"/>
                  </a:cubicBezTo>
                  <a:cubicBezTo>
                    <a:pt x="0" y="41"/>
                    <a:pt x="18" y="30"/>
                    <a:pt x="22" y="23"/>
                  </a:cubicBezTo>
                  <a:cubicBezTo>
                    <a:pt x="47" y="0"/>
                    <a:pt x="86" y="11"/>
                    <a:pt x="117" y="11"/>
                  </a:cubicBezTo>
                  <a:lnTo>
                    <a:pt x="151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05" name="Freeform 164">
              <a:extLst>
                <a:ext uri="{FF2B5EF4-FFF2-40B4-BE49-F238E27FC236}">
                  <a16:creationId xmlns:a16="http://schemas.microsoft.com/office/drawing/2014/main" id="{696A31C8-6BB3-44CC-B808-AF19DEAA3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9017" y="-5282367"/>
              <a:ext cx="1531938" cy="1984375"/>
            </a:xfrm>
            <a:custGeom>
              <a:avLst/>
              <a:gdLst>
                <a:gd name="T0" fmla="*/ 355 w 541"/>
                <a:gd name="T1" fmla="*/ 52 h 698"/>
                <a:gd name="T2" fmla="*/ 282 w 541"/>
                <a:gd name="T3" fmla="*/ 84 h 698"/>
                <a:gd name="T4" fmla="*/ 188 w 541"/>
                <a:gd name="T5" fmla="*/ 147 h 698"/>
                <a:gd name="T6" fmla="*/ 117 w 541"/>
                <a:gd name="T7" fmla="*/ 229 h 698"/>
                <a:gd name="T8" fmla="*/ 81 w 541"/>
                <a:gd name="T9" fmla="*/ 433 h 698"/>
                <a:gd name="T10" fmla="*/ 137 w 541"/>
                <a:gd name="T11" fmla="*/ 555 h 698"/>
                <a:gd name="T12" fmla="*/ 271 w 541"/>
                <a:gd name="T13" fmla="*/ 648 h 698"/>
                <a:gd name="T14" fmla="*/ 360 w 541"/>
                <a:gd name="T15" fmla="*/ 664 h 698"/>
                <a:gd name="T16" fmla="*/ 437 w 541"/>
                <a:gd name="T17" fmla="*/ 637 h 698"/>
                <a:gd name="T18" fmla="*/ 461 w 541"/>
                <a:gd name="T19" fmla="*/ 605 h 698"/>
                <a:gd name="T20" fmla="*/ 534 w 541"/>
                <a:gd name="T21" fmla="*/ 612 h 698"/>
                <a:gd name="T22" fmla="*/ 532 w 541"/>
                <a:gd name="T23" fmla="*/ 636 h 698"/>
                <a:gd name="T24" fmla="*/ 457 w 541"/>
                <a:gd name="T25" fmla="*/ 664 h 698"/>
                <a:gd name="T26" fmla="*/ 321 w 541"/>
                <a:gd name="T27" fmla="*/ 686 h 698"/>
                <a:gd name="T28" fmla="*/ 248 w 541"/>
                <a:gd name="T29" fmla="*/ 675 h 698"/>
                <a:gd name="T30" fmla="*/ 187 w 541"/>
                <a:gd name="T31" fmla="*/ 655 h 698"/>
                <a:gd name="T32" fmla="*/ 47 w 541"/>
                <a:gd name="T33" fmla="*/ 517 h 698"/>
                <a:gd name="T34" fmla="*/ 0 w 541"/>
                <a:gd name="T35" fmla="*/ 351 h 698"/>
                <a:gd name="T36" fmla="*/ 33 w 541"/>
                <a:gd name="T37" fmla="*/ 224 h 698"/>
                <a:gd name="T38" fmla="*/ 119 w 541"/>
                <a:gd name="T39" fmla="*/ 116 h 698"/>
                <a:gd name="T40" fmla="*/ 226 w 541"/>
                <a:gd name="T41" fmla="*/ 48 h 698"/>
                <a:gd name="T42" fmla="*/ 312 w 541"/>
                <a:gd name="T43" fmla="*/ 18 h 698"/>
                <a:gd name="T44" fmla="*/ 351 w 541"/>
                <a:gd name="T45" fmla="*/ 20 h 698"/>
                <a:gd name="T46" fmla="*/ 355 w 541"/>
                <a:gd name="T47" fmla="*/ 52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1" h="698">
                  <a:moveTo>
                    <a:pt x="355" y="52"/>
                  </a:moveTo>
                  <a:cubicBezTo>
                    <a:pt x="341" y="77"/>
                    <a:pt x="298" y="59"/>
                    <a:pt x="282" y="84"/>
                  </a:cubicBezTo>
                  <a:cubicBezTo>
                    <a:pt x="248" y="97"/>
                    <a:pt x="219" y="125"/>
                    <a:pt x="188" y="147"/>
                  </a:cubicBezTo>
                  <a:cubicBezTo>
                    <a:pt x="160" y="170"/>
                    <a:pt x="140" y="200"/>
                    <a:pt x="117" y="229"/>
                  </a:cubicBezTo>
                  <a:cubicBezTo>
                    <a:pt x="90" y="292"/>
                    <a:pt x="67" y="362"/>
                    <a:pt x="81" y="433"/>
                  </a:cubicBezTo>
                  <a:cubicBezTo>
                    <a:pt x="95" y="476"/>
                    <a:pt x="106" y="523"/>
                    <a:pt x="137" y="555"/>
                  </a:cubicBezTo>
                  <a:cubicBezTo>
                    <a:pt x="167" y="600"/>
                    <a:pt x="219" y="636"/>
                    <a:pt x="271" y="648"/>
                  </a:cubicBezTo>
                  <a:cubicBezTo>
                    <a:pt x="300" y="655"/>
                    <a:pt x="330" y="661"/>
                    <a:pt x="360" y="664"/>
                  </a:cubicBezTo>
                  <a:cubicBezTo>
                    <a:pt x="385" y="655"/>
                    <a:pt x="425" y="668"/>
                    <a:pt x="437" y="637"/>
                  </a:cubicBezTo>
                  <a:cubicBezTo>
                    <a:pt x="432" y="619"/>
                    <a:pt x="450" y="612"/>
                    <a:pt x="461" y="605"/>
                  </a:cubicBezTo>
                  <a:cubicBezTo>
                    <a:pt x="486" y="600"/>
                    <a:pt x="513" y="596"/>
                    <a:pt x="534" y="612"/>
                  </a:cubicBezTo>
                  <a:cubicBezTo>
                    <a:pt x="541" y="618"/>
                    <a:pt x="541" y="628"/>
                    <a:pt x="532" y="636"/>
                  </a:cubicBezTo>
                  <a:cubicBezTo>
                    <a:pt x="509" y="650"/>
                    <a:pt x="482" y="653"/>
                    <a:pt x="457" y="664"/>
                  </a:cubicBezTo>
                  <a:cubicBezTo>
                    <a:pt x="409" y="668"/>
                    <a:pt x="371" y="698"/>
                    <a:pt x="321" y="686"/>
                  </a:cubicBezTo>
                  <a:cubicBezTo>
                    <a:pt x="294" y="691"/>
                    <a:pt x="273" y="680"/>
                    <a:pt x="248" y="675"/>
                  </a:cubicBezTo>
                  <a:cubicBezTo>
                    <a:pt x="228" y="673"/>
                    <a:pt x="210" y="657"/>
                    <a:pt x="187" y="655"/>
                  </a:cubicBezTo>
                  <a:cubicBezTo>
                    <a:pt x="129" y="623"/>
                    <a:pt x="77" y="576"/>
                    <a:pt x="47" y="517"/>
                  </a:cubicBezTo>
                  <a:cubicBezTo>
                    <a:pt x="27" y="464"/>
                    <a:pt x="2" y="410"/>
                    <a:pt x="0" y="351"/>
                  </a:cubicBezTo>
                  <a:cubicBezTo>
                    <a:pt x="4" y="306"/>
                    <a:pt x="8" y="261"/>
                    <a:pt x="33" y="224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53" y="93"/>
                    <a:pt x="187" y="61"/>
                    <a:pt x="226" y="48"/>
                  </a:cubicBezTo>
                  <a:cubicBezTo>
                    <a:pt x="251" y="30"/>
                    <a:pt x="287" y="34"/>
                    <a:pt x="312" y="18"/>
                  </a:cubicBezTo>
                  <a:cubicBezTo>
                    <a:pt x="328" y="23"/>
                    <a:pt x="342" y="0"/>
                    <a:pt x="351" y="20"/>
                  </a:cubicBezTo>
                  <a:cubicBezTo>
                    <a:pt x="351" y="32"/>
                    <a:pt x="350" y="41"/>
                    <a:pt x="35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06" name="Freeform 165">
              <a:extLst>
                <a:ext uri="{FF2B5EF4-FFF2-40B4-BE49-F238E27FC236}">
                  <a16:creationId xmlns:a16="http://schemas.microsoft.com/office/drawing/2014/main" id="{70595147-8893-40EA-86E5-6EFCAE498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317" y="-5217279"/>
              <a:ext cx="415925" cy="1512888"/>
            </a:xfrm>
            <a:custGeom>
              <a:avLst/>
              <a:gdLst>
                <a:gd name="T0" fmla="*/ 145 w 147"/>
                <a:gd name="T1" fmla="*/ 13 h 532"/>
                <a:gd name="T2" fmla="*/ 70 w 147"/>
                <a:gd name="T3" fmla="*/ 167 h 532"/>
                <a:gd name="T4" fmla="*/ 43 w 147"/>
                <a:gd name="T5" fmla="*/ 301 h 532"/>
                <a:gd name="T6" fmla="*/ 66 w 147"/>
                <a:gd name="T7" fmla="*/ 457 h 532"/>
                <a:gd name="T8" fmla="*/ 99 w 147"/>
                <a:gd name="T9" fmla="*/ 528 h 532"/>
                <a:gd name="T10" fmla="*/ 93 w 147"/>
                <a:gd name="T11" fmla="*/ 532 h 532"/>
                <a:gd name="T12" fmla="*/ 9 w 147"/>
                <a:gd name="T13" fmla="*/ 390 h 532"/>
                <a:gd name="T14" fmla="*/ 0 w 147"/>
                <a:gd name="T15" fmla="*/ 290 h 532"/>
                <a:gd name="T16" fmla="*/ 52 w 147"/>
                <a:gd name="T17" fmla="*/ 104 h 532"/>
                <a:gd name="T18" fmla="*/ 140 w 147"/>
                <a:gd name="T19" fmla="*/ 0 h 532"/>
                <a:gd name="T20" fmla="*/ 145 w 147"/>
                <a:gd name="T21" fmla="*/ 1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532">
                  <a:moveTo>
                    <a:pt x="145" y="13"/>
                  </a:moveTo>
                  <a:cubicBezTo>
                    <a:pt x="122" y="65"/>
                    <a:pt x="81" y="109"/>
                    <a:pt x="70" y="167"/>
                  </a:cubicBezTo>
                  <a:cubicBezTo>
                    <a:pt x="54" y="211"/>
                    <a:pt x="56" y="258"/>
                    <a:pt x="43" y="301"/>
                  </a:cubicBezTo>
                  <a:cubicBezTo>
                    <a:pt x="54" y="355"/>
                    <a:pt x="56" y="405"/>
                    <a:pt x="66" y="457"/>
                  </a:cubicBezTo>
                  <a:cubicBezTo>
                    <a:pt x="79" y="480"/>
                    <a:pt x="91" y="503"/>
                    <a:pt x="99" y="528"/>
                  </a:cubicBezTo>
                  <a:cubicBezTo>
                    <a:pt x="93" y="532"/>
                    <a:pt x="93" y="532"/>
                    <a:pt x="93" y="532"/>
                  </a:cubicBezTo>
                  <a:cubicBezTo>
                    <a:pt x="47" y="500"/>
                    <a:pt x="13" y="448"/>
                    <a:pt x="9" y="3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7" y="228"/>
                    <a:pt x="16" y="158"/>
                    <a:pt x="52" y="104"/>
                  </a:cubicBezTo>
                  <a:cubicBezTo>
                    <a:pt x="77" y="66"/>
                    <a:pt x="102" y="29"/>
                    <a:pt x="140" y="0"/>
                  </a:cubicBezTo>
                  <a:cubicBezTo>
                    <a:pt x="147" y="0"/>
                    <a:pt x="145" y="9"/>
                    <a:pt x="14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07" name="Freeform 166">
              <a:extLst>
                <a:ext uri="{FF2B5EF4-FFF2-40B4-BE49-F238E27FC236}">
                  <a16:creationId xmlns:a16="http://schemas.microsoft.com/office/drawing/2014/main" id="{C702BA8F-8E78-4C58-9732-9B48A2F54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480" y="-5102979"/>
              <a:ext cx="620713" cy="1230313"/>
            </a:xfrm>
            <a:custGeom>
              <a:avLst/>
              <a:gdLst>
                <a:gd name="T0" fmla="*/ 158 w 219"/>
                <a:gd name="T1" fmla="*/ 136 h 433"/>
                <a:gd name="T2" fmla="*/ 195 w 219"/>
                <a:gd name="T3" fmla="*/ 250 h 433"/>
                <a:gd name="T4" fmla="*/ 188 w 219"/>
                <a:gd name="T5" fmla="*/ 431 h 433"/>
                <a:gd name="T6" fmla="*/ 158 w 219"/>
                <a:gd name="T7" fmla="*/ 415 h 433"/>
                <a:gd name="T8" fmla="*/ 174 w 219"/>
                <a:gd name="T9" fmla="*/ 372 h 433"/>
                <a:gd name="T10" fmla="*/ 185 w 219"/>
                <a:gd name="T11" fmla="*/ 299 h 433"/>
                <a:gd name="T12" fmla="*/ 154 w 219"/>
                <a:gd name="T13" fmla="*/ 173 h 433"/>
                <a:gd name="T14" fmla="*/ 63 w 219"/>
                <a:gd name="T15" fmla="*/ 64 h 433"/>
                <a:gd name="T16" fmla="*/ 0 w 219"/>
                <a:gd name="T17" fmla="*/ 32 h 433"/>
                <a:gd name="T18" fmla="*/ 13 w 219"/>
                <a:gd name="T19" fmla="*/ 0 h 433"/>
                <a:gd name="T20" fmla="*/ 158 w 219"/>
                <a:gd name="T21" fmla="*/ 13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433">
                  <a:moveTo>
                    <a:pt x="158" y="136"/>
                  </a:moveTo>
                  <a:cubicBezTo>
                    <a:pt x="176" y="171"/>
                    <a:pt x="190" y="207"/>
                    <a:pt x="195" y="250"/>
                  </a:cubicBezTo>
                  <a:cubicBezTo>
                    <a:pt x="219" y="306"/>
                    <a:pt x="203" y="377"/>
                    <a:pt x="188" y="431"/>
                  </a:cubicBezTo>
                  <a:cubicBezTo>
                    <a:pt x="176" y="433"/>
                    <a:pt x="172" y="415"/>
                    <a:pt x="158" y="415"/>
                  </a:cubicBezTo>
                  <a:cubicBezTo>
                    <a:pt x="147" y="399"/>
                    <a:pt x="172" y="388"/>
                    <a:pt x="174" y="372"/>
                  </a:cubicBezTo>
                  <a:cubicBezTo>
                    <a:pt x="181" y="349"/>
                    <a:pt x="188" y="324"/>
                    <a:pt x="185" y="299"/>
                  </a:cubicBezTo>
                  <a:cubicBezTo>
                    <a:pt x="178" y="257"/>
                    <a:pt x="160" y="216"/>
                    <a:pt x="154" y="173"/>
                  </a:cubicBezTo>
                  <a:cubicBezTo>
                    <a:pt x="136" y="132"/>
                    <a:pt x="99" y="93"/>
                    <a:pt x="63" y="64"/>
                  </a:cubicBezTo>
                  <a:cubicBezTo>
                    <a:pt x="43" y="48"/>
                    <a:pt x="18" y="48"/>
                    <a:pt x="0" y="32"/>
                  </a:cubicBezTo>
                  <a:cubicBezTo>
                    <a:pt x="0" y="21"/>
                    <a:pt x="7" y="10"/>
                    <a:pt x="13" y="0"/>
                  </a:cubicBezTo>
                  <a:cubicBezTo>
                    <a:pt x="83" y="12"/>
                    <a:pt x="124" y="78"/>
                    <a:pt x="158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08" name="Freeform 167">
              <a:extLst>
                <a:ext uri="{FF2B5EF4-FFF2-40B4-BE49-F238E27FC236}">
                  <a16:creationId xmlns:a16="http://schemas.microsoft.com/office/drawing/2014/main" id="{E8673C93-BB77-4520-B6A0-AC7219BC8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905" y="-5069642"/>
              <a:ext cx="812800" cy="1624013"/>
            </a:xfrm>
            <a:custGeom>
              <a:avLst/>
              <a:gdLst>
                <a:gd name="T0" fmla="*/ 287 w 287"/>
                <a:gd name="T1" fmla="*/ 13 h 571"/>
                <a:gd name="T2" fmla="*/ 264 w 287"/>
                <a:gd name="T3" fmla="*/ 29 h 571"/>
                <a:gd name="T4" fmla="*/ 119 w 287"/>
                <a:gd name="T5" fmla="*/ 111 h 571"/>
                <a:gd name="T6" fmla="*/ 72 w 287"/>
                <a:gd name="T7" fmla="*/ 179 h 571"/>
                <a:gd name="T8" fmla="*/ 58 w 287"/>
                <a:gd name="T9" fmla="*/ 301 h 571"/>
                <a:gd name="T10" fmla="*/ 79 w 287"/>
                <a:gd name="T11" fmla="*/ 373 h 571"/>
                <a:gd name="T12" fmla="*/ 58 w 287"/>
                <a:gd name="T13" fmla="*/ 415 h 571"/>
                <a:gd name="T14" fmla="*/ 86 w 287"/>
                <a:gd name="T15" fmla="*/ 469 h 571"/>
                <a:gd name="T16" fmla="*/ 119 w 287"/>
                <a:gd name="T17" fmla="*/ 501 h 571"/>
                <a:gd name="T18" fmla="*/ 167 w 287"/>
                <a:gd name="T19" fmla="*/ 501 h 571"/>
                <a:gd name="T20" fmla="*/ 260 w 287"/>
                <a:gd name="T21" fmla="*/ 528 h 571"/>
                <a:gd name="T22" fmla="*/ 267 w 287"/>
                <a:gd name="T23" fmla="*/ 571 h 571"/>
                <a:gd name="T24" fmla="*/ 128 w 287"/>
                <a:gd name="T25" fmla="*/ 532 h 571"/>
                <a:gd name="T26" fmla="*/ 13 w 287"/>
                <a:gd name="T27" fmla="*/ 362 h 571"/>
                <a:gd name="T28" fmla="*/ 101 w 287"/>
                <a:gd name="T29" fmla="*/ 93 h 571"/>
                <a:gd name="T30" fmla="*/ 183 w 287"/>
                <a:gd name="T31" fmla="*/ 30 h 571"/>
                <a:gd name="T32" fmla="*/ 278 w 287"/>
                <a:gd name="T33" fmla="*/ 4 h 571"/>
                <a:gd name="T34" fmla="*/ 287 w 287"/>
                <a:gd name="T35" fmla="*/ 13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7" h="571">
                  <a:moveTo>
                    <a:pt x="287" y="13"/>
                  </a:moveTo>
                  <a:cubicBezTo>
                    <a:pt x="287" y="25"/>
                    <a:pt x="273" y="25"/>
                    <a:pt x="264" y="29"/>
                  </a:cubicBezTo>
                  <a:cubicBezTo>
                    <a:pt x="206" y="36"/>
                    <a:pt x="163" y="82"/>
                    <a:pt x="119" y="111"/>
                  </a:cubicBezTo>
                  <a:cubicBezTo>
                    <a:pt x="97" y="131"/>
                    <a:pt x="88" y="158"/>
                    <a:pt x="72" y="179"/>
                  </a:cubicBezTo>
                  <a:cubicBezTo>
                    <a:pt x="58" y="219"/>
                    <a:pt x="65" y="260"/>
                    <a:pt x="58" y="301"/>
                  </a:cubicBezTo>
                  <a:cubicBezTo>
                    <a:pt x="65" y="324"/>
                    <a:pt x="67" y="351"/>
                    <a:pt x="79" y="373"/>
                  </a:cubicBezTo>
                  <a:cubicBezTo>
                    <a:pt x="68" y="385"/>
                    <a:pt x="58" y="399"/>
                    <a:pt x="58" y="415"/>
                  </a:cubicBezTo>
                  <a:cubicBezTo>
                    <a:pt x="58" y="439"/>
                    <a:pt x="77" y="450"/>
                    <a:pt x="86" y="469"/>
                  </a:cubicBezTo>
                  <a:cubicBezTo>
                    <a:pt x="85" y="489"/>
                    <a:pt x="108" y="491"/>
                    <a:pt x="119" y="501"/>
                  </a:cubicBezTo>
                  <a:cubicBezTo>
                    <a:pt x="135" y="500"/>
                    <a:pt x="151" y="509"/>
                    <a:pt x="167" y="501"/>
                  </a:cubicBezTo>
                  <a:cubicBezTo>
                    <a:pt x="196" y="519"/>
                    <a:pt x="228" y="519"/>
                    <a:pt x="260" y="528"/>
                  </a:cubicBezTo>
                  <a:cubicBezTo>
                    <a:pt x="262" y="543"/>
                    <a:pt x="265" y="559"/>
                    <a:pt x="267" y="571"/>
                  </a:cubicBezTo>
                  <a:cubicBezTo>
                    <a:pt x="219" y="569"/>
                    <a:pt x="169" y="559"/>
                    <a:pt x="128" y="532"/>
                  </a:cubicBezTo>
                  <a:cubicBezTo>
                    <a:pt x="61" y="496"/>
                    <a:pt x="34" y="428"/>
                    <a:pt x="13" y="362"/>
                  </a:cubicBezTo>
                  <a:cubicBezTo>
                    <a:pt x="0" y="260"/>
                    <a:pt x="25" y="161"/>
                    <a:pt x="101" y="93"/>
                  </a:cubicBezTo>
                  <a:cubicBezTo>
                    <a:pt x="122" y="66"/>
                    <a:pt x="158" y="52"/>
                    <a:pt x="183" y="30"/>
                  </a:cubicBezTo>
                  <a:cubicBezTo>
                    <a:pt x="208" y="9"/>
                    <a:pt x="246" y="0"/>
                    <a:pt x="278" y="4"/>
                  </a:cubicBezTo>
                  <a:lnTo>
                    <a:pt x="28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09" name="Freeform 168">
              <a:extLst>
                <a:ext uri="{FF2B5EF4-FFF2-40B4-BE49-F238E27FC236}">
                  <a16:creationId xmlns:a16="http://schemas.microsoft.com/office/drawing/2014/main" id="{D354B036-52BF-4134-AFAC-88A045495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280" y="-5018842"/>
              <a:ext cx="306388" cy="1023938"/>
            </a:xfrm>
            <a:custGeom>
              <a:avLst/>
              <a:gdLst>
                <a:gd name="T0" fmla="*/ 106 w 108"/>
                <a:gd name="T1" fmla="*/ 11 h 360"/>
                <a:gd name="T2" fmla="*/ 43 w 108"/>
                <a:gd name="T3" fmla="*/ 236 h 360"/>
                <a:gd name="T4" fmla="*/ 52 w 108"/>
                <a:gd name="T5" fmla="*/ 333 h 360"/>
                <a:gd name="T6" fmla="*/ 54 w 108"/>
                <a:gd name="T7" fmla="*/ 360 h 360"/>
                <a:gd name="T8" fmla="*/ 6 w 108"/>
                <a:gd name="T9" fmla="*/ 270 h 360"/>
                <a:gd name="T10" fmla="*/ 56 w 108"/>
                <a:gd name="T11" fmla="*/ 21 h 360"/>
                <a:gd name="T12" fmla="*/ 108 w 108"/>
                <a:gd name="T13" fmla="*/ 0 h 360"/>
                <a:gd name="T14" fmla="*/ 106 w 108"/>
                <a:gd name="T15" fmla="*/ 1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360">
                  <a:moveTo>
                    <a:pt x="106" y="11"/>
                  </a:moveTo>
                  <a:cubicBezTo>
                    <a:pt x="59" y="75"/>
                    <a:pt x="47" y="156"/>
                    <a:pt x="43" y="236"/>
                  </a:cubicBezTo>
                  <a:cubicBezTo>
                    <a:pt x="47" y="270"/>
                    <a:pt x="50" y="303"/>
                    <a:pt x="52" y="333"/>
                  </a:cubicBezTo>
                  <a:cubicBezTo>
                    <a:pt x="54" y="340"/>
                    <a:pt x="59" y="355"/>
                    <a:pt x="54" y="360"/>
                  </a:cubicBezTo>
                  <a:cubicBezTo>
                    <a:pt x="15" y="349"/>
                    <a:pt x="23" y="299"/>
                    <a:pt x="6" y="270"/>
                  </a:cubicBezTo>
                  <a:cubicBezTo>
                    <a:pt x="0" y="181"/>
                    <a:pt x="6" y="93"/>
                    <a:pt x="56" y="21"/>
                  </a:cubicBezTo>
                  <a:cubicBezTo>
                    <a:pt x="72" y="14"/>
                    <a:pt x="90" y="4"/>
                    <a:pt x="108" y="0"/>
                  </a:cubicBezTo>
                  <a:lnTo>
                    <a:pt x="10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10" name="Freeform 169">
              <a:extLst>
                <a:ext uri="{FF2B5EF4-FFF2-40B4-BE49-F238E27FC236}">
                  <a16:creationId xmlns:a16="http://schemas.microsoft.com/office/drawing/2014/main" id="{84590EF3-DDDA-4FE2-9603-01B466340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580" y="-4998204"/>
              <a:ext cx="1330325" cy="984250"/>
            </a:xfrm>
            <a:custGeom>
              <a:avLst/>
              <a:gdLst>
                <a:gd name="T0" fmla="*/ 334 w 470"/>
                <a:gd name="T1" fmla="*/ 32 h 346"/>
                <a:gd name="T2" fmla="*/ 375 w 470"/>
                <a:gd name="T3" fmla="*/ 59 h 346"/>
                <a:gd name="T4" fmla="*/ 409 w 470"/>
                <a:gd name="T5" fmla="*/ 88 h 346"/>
                <a:gd name="T6" fmla="*/ 468 w 470"/>
                <a:gd name="T7" fmla="*/ 285 h 346"/>
                <a:gd name="T8" fmla="*/ 448 w 470"/>
                <a:gd name="T9" fmla="*/ 346 h 346"/>
                <a:gd name="T10" fmla="*/ 412 w 470"/>
                <a:gd name="T11" fmla="*/ 319 h 346"/>
                <a:gd name="T12" fmla="*/ 400 w 470"/>
                <a:gd name="T13" fmla="*/ 159 h 346"/>
                <a:gd name="T14" fmla="*/ 276 w 470"/>
                <a:gd name="T15" fmla="*/ 54 h 346"/>
                <a:gd name="T16" fmla="*/ 117 w 470"/>
                <a:gd name="T17" fmla="*/ 99 h 346"/>
                <a:gd name="T18" fmla="*/ 56 w 470"/>
                <a:gd name="T19" fmla="*/ 251 h 346"/>
                <a:gd name="T20" fmla="*/ 67 w 470"/>
                <a:gd name="T21" fmla="*/ 328 h 346"/>
                <a:gd name="T22" fmla="*/ 27 w 470"/>
                <a:gd name="T23" fmla="*/ 339 h 346"/>
                <a:gd name="T24" fmla="*/ 11 w 470"/>
                <a:gd name="T25" fmla="*/ 231 h 346"/>
                <a:gd name="T26" fmla="*/ 40 w 470"/>
                <a:gd name="T27" fmla="*/ 127 h 346"/>
                <a:gd name="T28" fmla="*/ 128 w 470"/>
                <a:gd name="T29" fmla="*/ 47 h 346"/>
                <a:gd name="T30" fmla="*/ 308 w 470"/>
                <a:gd name="T31" fmla="*/ 18 h 346"/>
                <a:gd name="T32" fmla="*/ 334 w 470"/>
                <a:gd name="T33" fmla="*/ 3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0" h="346">
                  <a:moveTo>
                    <a:pt x="334" y="32"/>
                  </a:moveTo>
                  <a:cubicBezTo>
                    <a:pt x="350" y="36"/>
                    <a:pt x="366" y="43"/>
                    <a:pt x="375" y="59"/>
                  </a:cubicBezTo>
                  <a:cubicBezTo>
                    <a:pt x="375" y="79"/>
                    <a:pt x="400" y="74"/>
                    <a:pt x="409" y="88"/>
                  </a:cubicBezTo>
                  <a:cubicBezTo>
                    <a:pt x="452" y="143"/>
                    <a:pt x="455" y="219"/>
                    <a:pt x="468" y="285"/>
                  </a:cubicBezTo>
                  <a:cubicBezTo>
                    <a:pt x="470" y="306"/>
                    <a:pt x="459" y="328"/>
                    <a:pt x="448" y="346"/>
                  </a:cubicBezTo>
                  <a:cubicBezTo>
                    <a:pt x="432" y="344"/>
                    <a:pt x="423" y="326"/>
                    <a:pt x="412" y="319"/>
                  </a:cubicBezTo>
                  <a:cubicBezTo>
                    <a:pt x="425" y="269"/>
                    <a:pt x="420" y="208"/>
                    <a:pt x="400" y="159"/>
                  </a:cubicBezTo>
                  <a:cubicBezTo>
                    <a:pt x="376" y="109"/>
                    <a:pt x="335" y="61"/>
                    <a:pt x="276" y="54"/>
                  </a:cubicBezTo>
                  <a:cubicBezTo>
                    <a:pt x="217" y="40"/>
                    <a:pt x="167" y="74"/>
                    <a:pt x="117" y="99"/>
                  </a:cubicBezTo>
                  <a:cubicBezTo>
                    <a:pt x="72" y="136"/>
                    <a:pt x="60" y="197"/>
                    <a:pt x="56" y="251"/>
                  </a:cubicBezTo>
                  <a:cubicBezTo>
                    <a:pt x="63" y="276"/>
                    <a:pt x="74" y="304"/>
                    <a:pt x="67" y="328"/>
                  </a:cubicBezTo>
                  <a:cubicBezTo>
                    <a:pt x="54" y="333"/>
                    <a:pt x="42" y="342"/>
                    <a:pt x="27" y="339"/>
                  </a:cubicBezTo>
                  <a:cubicBezTo>
                    <a:pt x="13" y="306"/>
                    <a:pt x="0" y="269"/>
                    <a:pt x="11" y="231"/>
                  </a:cubicBezTo>
                  <a:cubicBezTo>
                    <a:pt x="15" y="195"/>
                    <a:pt x="18" y="156"/>
                    <a:pt x="40" y="127"/>
                  </a:cubicBezTo>
                  <a:cubicBezTo>
                    <a:pt x="60" y="91"/>
                    <a:pt x="99" y="75"/>
                    <a:pt x="128" y="47"/>
                  </a:cubicBezTo>
                  <a:cubicBezTo>
                    <a:pt x="181" y="14"/>
                    <a:pt x="246" y="0"/>
                    <a:pt x="308" y="18"/>
                  </a:cubicBezTo>
                  <a:lnTo>
                    <a:pt x="3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11" name="Freeform 170">
              <a:extLst>
                <a:ext uri="{FF2B5EF4-FFF2-40B4-BE49-F238E27FC236}">
                  <a16:creationId xmlns:a16="http://schemas.microsoft.com/office/drawing/2014/main" id="{A68C149C-5895-43C7-9E2D-731F57CF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542" y="-4915654"/>
              <a:ext cx="242888" cy="804863"/>
            </a:xfrm>
            <a:custGeom>
              <a:avLst/>
              <a:gdLst>
                <a:gd name="T0" fmla="*/ 86 w 86"/>
                <a:gd name="T1" fmla="*/ 0 h 283"/>
                <a:gd name="T2" fmla="*/ 63 w 86"/>
                <a:gd name="T3" fmla="*/ 70 h 283"/>
                <a:gd name="T4" fmla="*/ 64 w 86"/>
                <a:gd name="T5" fmla="*/ 275 h 283"/>
                <a:gd name="T6" fmla="*/ 63 w 86"/>
                <a:gd name="T7" fmla="*/ 277 h 283"/>
                <a:gd name="T8" fmla="*/ 25 w 86"/>
                <a:gd name="T9" fmla="*/ 256 h 283"/>
                <a:gd name="T10" fmla="*/ 11 w 86"/>
                <a:gd name="T11" fmla="*/ 127 h 283"/>
                <a:gd name="T12" fmla="*/ 81 w 86"/>
                <a:gd name="T13" fmla="*/ 0 h 283"/>
                <a:gd name="T14" fmla="*/ 86 w 86"/>
                <a:gd name="T1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283">
                  <a:moveTo>
                    <a:pt x="86" y="0"/>
                  </a:moveTo>
                  <a:cubicBezTo>
                    <a:pt x="84" y="25"/>
                    <a:pt x="68" y="45"/>
                    <a:pt x="63" y="70"/>
                  </a:cubicBezTo>
                  <a:cubicBezTo>
                    <a:pt x="57" y="138"/>
                    <a:pt x="32" y="207"/>
                    <a:pt x="64" y="275"/>
                  </a:cubicBezTo>
                  <a:cubicBezTo>
                    <a:pt x="63" y="277"/>
                    <a:pt x="63" y="277"/>
                    <a:pt x="63" y="277"/>
                  </a:cubicBezTo>
                  <a:cubicBezTo>
                    <a:pt x="46" y="283"/>
                    <a:pt x="41" y="259"/>
                    <a:pt x="25" y="256"/>
                  </a:cubicBezTo>
                  <a:cubicBezTo>
                    <a:pt x="5" y="216"/>
                    <a:pt x="0" y="173"/>
                    <a:pt x="11" y="127"/>
                  </a:cubicBezTo>
                  <a:cubicBezTo>
                    <a:pt x="36" y="86"/>
                    <a:pt x="64" y="45"/>
                    <a:pt x="81" y="0"/>
                  </a:cubicBez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12" name="Freeform 171">
              <a:extLst>
                <a:ext uri="{FF2B5EF4-FFF2-40B4-BE49-F238E27FC236}">
                  <a16:creationId xmlns:a16="http://schemas.microsoft.com/office/drawing/2014/main" id="{BF8C83B4-CD54-4ACF-B0D9-4605B4F32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8642" y="-4926767"/>
              <a:ext cx="247650" cy="320675"/>
            </a:xfrm>
            <a:custGeom>
              <a:avLst/>
              <a:gdLst>
                <a:gd name="T0" fmla="*/ 57 w 87"/>
                <a:gd name="T1" fmla="*/ 52 h 113"/>
                <a:gd name="T2" fmla="*/ 59 w 87"/>
                <a:gd name="T3" fmla="*/ 88 h 113"/>
                <a:gd name="T4" fmla="*/ 87 w 87"/>
                <a:gd name="T5" fmla="*/ 97 h 113"/>
                <a:gd name="T6" fmla="*/ 48 w 87"/>
                <a:gd name="T7" fmla="*/ 109 h 113"/>
                <a:gd name="T8" fmla="*/ 0 w 87"/>
                <a:gd name="T9" fmla="*/ 7 h 113"/>
                <a:gd name="T10" fmla="*/ 32 w 87"/>
                <a:gd name="T11" fmla="*/ 15 h 113"/>
                <a:gd name="T12" fmla="*/ 57 w 87"/>
                <a:gd name="T13" fmla="*/ 5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13">
                  <a:moveTo>
                    <a:pt x="57" y="52"/>
                  </a:moveTo>
                  <a:cubicBezTo>
                    <a:pt x="59" y="65"/>
                    <a:pt x="57" y="77"/>
                    <a:pt x="59" y="88"/>
                  </a:cubicBezTo>
                  <a:cubicBezTo>
                    <a:pt x="68" y="92"/>
                    <a:pt x="78" y="92"/>
                    <a:pt x="87" y="97"/>
                  </a:cubicBezTo>
                  <a:cubicBezTo>
                    <a:pt x="75" y="100"/>
                    <a:pt x="60" y="113"/>
                    <a:pt x="48" y="109"/>
                  </a:cubicBezTo>
                  <a:cubicBezTo>
                    <a:pt x="34" y="74"/>
                    <a:pt x="12" y="43"/>
                    <a:pt x="0" y="7"/>
                  </a:cubicBezTo>
                  <a:cubicBezTo>
                    <a:pt x="9" y="0"/>
                    <a:pt x="21" y="9"/>
                    <a:pt x="32" y="15"/>
                  </a:cubicBezTo>
                  <a:lnTo>
                    <a:pt x="5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13" name="Freeform 172">
              <a:extLst>
                <a:ext uri="{FF2B5EF4-FFF2-40B4-BE49-F238E27FC236}">
                  <a16:creationId xmlns:a16="http://schemas.microsoft.com/office/drawing/2014/main" id="{CF02D4B7-0BF9-4E68-975A-612A68F94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192" y="-4926767"/>
              <a:ext cx="314325" cy="468313"/>
            </a:xfrm>
            <a:custGeom>
              <a:avLst/>
              <a:gdLst>
                <a:gd name="T0" fmla="*/ 57 w 111"/>
                <a:gd name="T1" fmla="*/ 38 h 165"/>
                <a:gd name="T2" fmla="*/ 82 w 111"/>
                <a:gd name="T3" fmla="*/ 142 h 165"/>
                <a:gd name="T4" fmla="*/ 62 w 111"/>
                <a:gd name="T5" fmla="*/ 165 h 165"/>
                <a:gd name="T6" fmla="*/ 21 w 111"/>
                <a:gd name="T7" fmla="*/ 49 h 165"/>
                <a:gd name="T8" fmla="*/ 9 w 111"/>
                <a:gd name="T9" fmla="*/ 16 h 165"/>
                <a:gd name="T10" fmla="*/ 39 w 111"/>
                <a:gd name="T11" fmla="*/ 7 h 165"/>
                <a:gd name="T12" fmla="*/ 57 w 111"/>
                <a:gd name="T13" fmla="*/ 3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165">
                  <a:moveTo>
                    <a:pt x="57" y="38"/>
                  </a:moveTo>
                  <a:cubicBezTo>
                    <a:pt x="66" y="74"/>
                    <a:pt x="111" y="108"/>
                    <a:pt x="82" y="142"/>
                  </a:cubicBezTo>
                  <a:cubicBezTo>
                    <a:pt x="71" y="147"/>
                    <a:pt x="71" y="160"/>
                    <a:pt x="62" y="165"/>
                  </a:cubicBezTo>
                  <a:cubicBezTo>
                    <a:pt x="48" y="127"/>
                    <a:pt x="43" y="86"/>
                    <a:pt x="21" y="49"/>
                  </a:cubicBezTo>
                  <a:cubicBezTo>
                    <a:pt x="14" y="40"/>
                    <a:pt x="0" y="31"/>
                    <a:pt x="9" y="16"/>
                  </a:cubicBezTo>
                  <a:cubicBezTo>
                    <a:pt x="19" y="15"/>
                    <a:pt x="27" y="0"/>
                    <a:pt x="39" y="7"/>
                  </a:cubicBezTo>
                  <a:cubicBezTo>
                    <a:pt x="41" y="20"/>
                    <a:pt x="52" y="27"/>
                    <a:pt x="5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14" name="Freeform 173">
              <a:extLst>
                <a:ext uri="{FF2B5EF4-FFF2-40B4-BE49-F238E27FC236}">
                  <a16:creationId xmlns:a16="http://schemas.microsoft.com/office/drawing/2014/main" id="{AD9D957E-B118-471F-91C0-2144E06E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492" y="-4844217"/>
              <a:ext cx="973138" cy="752475"/>
            </a:xfrm>
            <a:custGeom>
              <a:avLst/>
              <a:gdLst>
                <a:gd name="T0" fmla="*/ 301 w 344"/>
                <a:gd name="T1" fmla="*/ 82 h 265"/>
                <a:gd name="T2" fmla="*/ 322 w 344"/>
                <a:gd name="T3" fmla="*/ 261 h 265"/>
                <a:gd name="T4" fmla="*/ 293 w 344"/>
                <a:gd name="T5" fmla="*/ 261 h 265"/>
                <a:gd name="T6" fmla="*/ 265 w 344"/>
                <a:gd name="T7" fmla="*/ 104 h 265"/>
                <a:gd name="T8" fmla="*/ 154 w 344"/>
                <a:gd name="T9" fmla="*/ 61 h 265"/>
                <a:gd name="T10" fmla="*/ 70 w 344"/>
                <a:gd name="T11" fmla="*/ 125 h 265"/>
                <a:gd name="T12" fmla="*/ 57 w 344"/>
                <a:gd name="T13" fmla="*/ 234 h 265"/>
                <a:gd name="T14" fmla="*/ 27 w 344"/>
                <a:gd name="T15" fmla="*/ 252 h 265"/>
                <a:gd name="T16" fmla="*/ 21 w 344"/>
                <a:gd name="T17" fmla="*/ 250 h 265"/>
                <a:gd name="T18" fmla="*/ 16 w 344"/>
                <a:gd name="T19" fmla="*/ 138 h 265"/>
                <a:gd name="T20" fmla="*/ 52 w 344"/>
                <a:gd name="T21" fmla="*/ 64 h 265"/>
                <a:gd name="T22" fmla="*/ 215 w 344"/>
                <a:gd name="T23" fmla="*/ 14 h 265"/>
                <a:gd name="T24" fmla="*/ 301 w 344"/>
                <a:gd name="T25" fmla="*/ 8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65">
                  <a:moveTo>
                    <a:pt x="301" y="82"/>
                  </a:moveTo>
                  <a:cubicBezTo>
                    <a:pt x="338" y="132"/>
                    <a:pt x="344" y="206"/>
                    <a:pt x="322" y="261"/>
                  </a:cubicBezTo>
                  <a:cubicBezTo>
                    <a:pt x="313" y="263"/>
                    <a:pt x="302" y="265"/>
                    <a:pt x="293" y="261"/>
                  </a:cubicBezTo>
                  <a:cubicBezTo>
                    <a:pt x="295" y="208"/>
                    <a:pt x="299" y="147"/>
                    <a:pt x="265" y="104"/>
                  </a:cubicBezTo>
                  <a:cubicBezTo>
                    <a:pt x="240" y="66"/>
                    <a:pt x="198" y="52"/>
                    <a:pt x="154" y="61"/>
                  </a:cubicBezTo>
                  <a:cubicBezTo>
                    <a:pt x="120" y="68"/>
                    <a:pt x="87" y="95"/>
                    <a:pt x="70" y="125"/>
                  </a:cubicBezTo>
                  <a:cubicBezTo>
                    <a:pt x="50" y="157"/>
                    <a:pt x="48" y="197"/>
                    <a:pt x="57" y="234"/>
                  </a:cubicBezTo>
                  <a:cubicBezTo>
                    <a:pt x="52" y="245"/>
                    <a:pt x="39" y="249"/>
                    <a:pt x="27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18" y="215"/>
                    <a:pt x="0" y="174"/>
                    <a:pt x="16" y="138"/>
                  </a:cubicBezTo>
                  <a:cubicBezTo>
                    <a:pt x="23" y="111"/>
                    <a:pt x="34" y="86"/>
                    <a:pt x="52" y="64"/>
                  </a:cubicBezTo>
                  <a:cubicBezTo>
                    <a:pt x="100" y="34"/>
                    <a:pt x="154" y="0"/>
                    <a:pt x="215" y="14"/>
                  </a:cubicBezTo>
                  <a:cubicBezTo>
                    <a:pt x="249" y="25"/>
                    <a:pt x="283" y="48"/>
                    <a:pt x="30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15" name="Freeform 174">
              <a:extLst>
                <a:ext uri="{FF2B5EF4-FFF2-40B4-BE49-F238E27FC236}">
                  <a16:creationId xmlns:a16="http://schemas.microsoft.com/office/drawing/2014/main" id="{4DAA4F39-24B3-4463-9770-AEEEA524A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9555" y="-4799767"/>
              <a:ext cx="303213" cy="1177925"/>
            </a:xfrm>
            <a:custGeom>
              <a:avLst/>
              <a:gdLst>
                <a:gd name="T0" fmla="*/ 88 w 107"/>
                <a:gd name="T1" fmla="*/ 84 h 414"/>
                <a:gd name="T2" fmla="*/ 107 w 107"/>
                <a:gd name="T3" fmla="*/ 213 h 414"/>
                <a:gd name="T4" fmla="*/ 48 w 107"/>
                <a:gd name="T5" fmla="*/ 383 h 414"/>
                <a:gd name="T6" fmla="*/ 16 w 107"/>
                <a:gd name="T7" fmla="*/ 414 h 414"/>
                <a:gd name="T8" fmla="*/ 23 w 107"/>
                <a:gd name="T9" fmla="*/ 376 h 414"/>
                <a:gd name="T10" fmla="*/ 50 w 107"/>
                <a:gd name="T11" fmla="*/ 295 h 414"/>
                <a:gd name="T12" fmla="*/ 45 w 107"/>
                <a:gd name="T13" fmla="*/ 138 h 414"/>
                <a:gd name="T14" fmla="*/ 16 w 107"/>
                <a:gd name="T15" fmla="*/ 32 h 414"/>
                <a:gd name="T16" fmla="*/ 45 w 107"/>
                <a:gd name="T17" fmla="*/ 0 h 414"/>
                <a:gd name="T18" fmla="*/ 88 w 107"/>
                <a:gd name="T19" fmla="*/ 8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414">
                  <a:moveTo>
                    <a:pt x="88" y="84"/>
                  </a:moveTo>
                  <a:cubicBezTo>
                    <a:pt x="98" y="125"/>
                    <a:pt x="105" y="168"/>
                    <a:pt x="107" y="213"/>
                  </a:cubicBezTo>
                  <a:cubicBezTo>
                    <a:pt x="98" y="274"/>
                    <a:pt x="70" y="328"/>
                    <a:pt x="48" y="383"/>
                  </a:cubicBezTo>
                  <a:cubicBezTo>
                    <a:pt x="37" y="394"/>
                    <a:pt x="32" y="410"/>
                    <a:pt x="16" y="414"/>
                  </a:cubicBezTo>
                  <a:cubicBezTo>
                    <a:pt x="0" y="401"/>
                    <a:pt x="21" y="389"/>
                    <a:pt x="23" y="376"/>
                  </a:cubicBezTo>
                  <a:cubicBezTo>
                    <a:pt x="28" y="347"/>
                    <a:pt x="43" y="322"/>
                    <a:pt x="50" y="295"/>
                  </a:cubicBezTo>
                  <a:cubicBezTo>
                    <a:pt x="59" y="243"/>
                    <a:pt x="66" y="183"/>
                    <a:pt x="45" y="138"/>
                  </a:cubicBezTo>
                  <a:cubicBezTo>
                    <a:pt x="37" y="102"/>
                    <a:pt x="27" y="68"/>
                    <a:pt x="16" y="32"/>
                  </a:cubicBezTo>
                  <a:cubicBezTo>
                    <a:pt x="36" y="27"/>
                    <a:pt x="27" y="0"/>
                    <a:pt x="45" y="0"/>
                  </a:cubicBezTo>
                  <a:cubicBezTo>
                    <a:pt x="68" y="23"/>
                    <a:pt x="75" y="54"/>
                    <a:pt x="8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16" name="Freeform 175">
              <a:extLst>
                <a:ext uri="{FF2B5EF4-FFF2-40B4-BE49-F238E27FC236}">
                  <a16:creationId xmlns:a16="http://schemas.microsoft.com/office/drawing/2014/main" id="{C8712289-6FAE-4E8A-B96D-B830F3B2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467" y="-4642604"/>
              <a:ext cx="628650" cy="714375"/>
            </a:xfrm>
            <a:custGeom>
              <a:avLst/>
              <a:gdLst>
                <a:gd name="T0" fmla="*/ 163 w 222"/>
                <a:gd name="T1" fmla="*/ 22 h 251"/>
                <a:gd name="T2" fmla="*/ 169 w 222"/>
                <a:gd name="T3" fmla="*/ 34 h 251"/>
                <a:gd name="T4" fmla="*/ 206 w 222"/>
                <a:gd name="T5" fmla="*/ 81 h 251"/>
                <a:gd name="T6" fmla="*/ 176 w 222"/>
                <a:gd name="T7" fmla="*/ 233 h 251"/>
                <a:gd name="T8" fmla="*/ 147 w 222"/>
                <a:gd name="T9" fmla="*/ 237 h 251"/>
                <a:gd name="T10" fmla="*/ 138 w 222"/>
                <a:gd name="T11" fmla="*/ 226 h 251"/>
                <a:gd name="T12" fmla="*/ 186 w 222"/>
                <a:gd name="T13" fmla="*/ 119 h 251"/>
                <a:gd name="T14" fmla="*/ 127 w 222"/>
                <a:gd name="T15" fmla="*/ 42 h 251"/>
                <a:gd name="T16" fmla="*/ 66 w 222"/>
                <a:gd name="T17" fmla="*/ 51 h 251"/>
                <a:gd name="T18" fmla="*/ 31 w 222"/>
                <a:gd name="T19" fmla="*/ 142 h 251"/>
                <a:gd name="T20" fmla="*/ 38 w 222"/>
                <a:gd name="T21" fmla="*/ 160 h 251"/>
                <a:gd name="T22" fmla="*/ 13 w 222"/>
                <a:gd name="T23" fmla="*/ 160 h 251"/>
                <a:gd name="T24" fmla="*/ 11 w 222"/>
                <a:gd name="T25" fmla="*/ 79 h 251"/>
                <a:gd name="T26" fmla="*/ 104 w 222"/>
                <a:gd name="T27" fmla="*/ 0 h 251"/>
                <a:gd name="T28" fmla="*/ 163 w 222"/>
                <a:gd name="T29" fmla="*/ 22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2" h="251">
                  <a:moveTo>
                    <a:pt x="163" y="22"/>
                  </a:moveTo>
                  <a:cubicBezTo>
                    <a:pt x="163" y="27"/>
                    <a:pt x="161" y="34"/>
                    <a:pt x="169" y="34"/>
                  </a:cubicBezTo>
                  <a:cubicBezTo>
                    <a:pt x="197" y="29"/>
                    <a:pt x="195" y="65"/>
                    <a:pt x="206" y="81"/>
                  </a:cubicBezTo>
                  <a:cubicBezTo>
                    <a:pt x="213" y="131"/>
                    <a:pt x="222" y="201"/>
                    <a:pt x="176" y="233"/>
                  </a:cubicBezTo>
                  <a:cubicBezTo>
                    <a:pt x="169" y="239"/>
                    <a:pt x="154" y="251"/>
                    <a:pt x="147" y="237"/>
                  </a:cubicBezTo>
                  <a:cubicBezTo>
                    <a:pt x="138" y="226"/>
                    <a:pt x="138" y="226"/>
                    <a:pt x="138" y="226"/>
                  </a:cubicBezTo>
                  <a:cubicBezTo>
                    <a:pt x="172" y="203"/>
                    <a:pt x="199" y="163"/>
                    <a:pt x="186" y="119"/>
                  </a:cubicBezTo>
                  <a:cubicBezTo>
                    <a:pt x="185" y="85"/>
                    <a:pt x="156" y="54"/>
                    <a:pt x="127" y="42"/>
                  </a:cubicBezTo>
                  <a:cubicBezTo>
                    <a:pt x="106" y="43"/>
                    <a:pt x="83" y="33"/>
                    <a:pt x="66" y="51"/>
                  </a:cubicBezTo>
                  <a:cubicBezTo>
                    <a:pt x="40" y="74"/>
                    <a:pt x="22" y="104"/>
                    <a:pt x="31" y="142"/>
                  </a:cubicBezTo>
                  <a:cubicBezTo>
                    <a:pt x="34" y="147"/>
                    <a:pt x="36" y="153"/>
                    <a:pt x="38" y="160"/>
                  </a:cubicBezTo>
                  <a:cubicBezTo>
                    <a:pt x="31" y="171"/>
                    <a:pt x="20" y="165"/>
                    <a:pt x="13" y="160"/>
                  </a:cubicBezTo>
                  <a:cubicBezTo>
                    <a:pt x="4" y="135"/>
                    <a:pt x="0" y="106"/>
                    <a:pt x="11" y="79"/>
                  </a:cubicBezTo>
                  <a:cubicBezTo>
                    <a:pt x="22" y="38"/>
                    <a:pt x="65" y="9"/>
                    <a:pt x="104" y="0"/>
                  </a:cubicBezTo>
                  <a:cubicBezTo>
                    <a:pt x="126" y="0"/>
                    <a:pt x="151" y="0"/>
                    <a:pt x="16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17" name="Freeform 176">
              <a:extLst>
                <a:ext uri="{FF2B5EF4-FFF2-40B4-BE49-F238E27FC236}">
                  <a16:creationId xmlns:a16="http://schemas.microsoft.com/office/drawing/2014/main" id="{5578DE4C-E3E6-42A6-857E-5F9F06BEA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705" y="-4502904"/>
              <a:ext cx="379413" cy="438150"/>
            </a:xfrm>
            <a:custGeom>
              <a:avLst/>
              <a:gdLst>
                <a:gd name="T0" fmla="*/ 109 w 134"/>
                <a:gd name="T1" fmla="*/ 28 h 154"/>
                <a:gd name="T2" fmla="*/ 124 w 134"/>
                <a:gd name="T3" fmla="*/ 125 h 154"/>
                <a:gd name="T4" fmla="*/ 81 w 134"/>
                <a:gd name="T5" fmla="*/ 154 h 154"/>
                <a:gd name="T6" fmla="*/ 54 w 134"/>
                <a:gd name="T7" fmla="*/ 139 h 154"/>
                <a:gd name="T8" fmla="*/ 74 w 134"/>
                <a:gd name="T9" fmla="*/ 127 h 154"/>
                <a:gd name="T10" fmla="*/ 91 w 134"/>
                <a:gd name="T11" fmla="*/ 82 h 154"/>
                <a:gd name="T12" fmla="*/ 56 w 134"/>
                <a:gd name="T13" fmla="*/ 50 h 154"/>
                <a:gd name="T14" fmla="*/ 20 w 134"/>
                <a:gd name="T15" fmla="*/ 73 h 154"/>
                <a:gd name="T16" fmla="*/ 27 w 134"/>
                <a:gd name="T17" fmla="*/ 88 h 154"/>
                <a:gd name="T18" fmla="*/ 66 w 134"/>
                <a:gd name="T19" fmla="*/ 70 h 154"/>
                <a:gd name="T20" fmla="*/ 70 w 134"/>
                <a:gd name="T21" fmla="*/ 100 h 154"/>
                <a:gd name="T22" fmla="*/ 38 w 134"/>
                <a:gd name="T23" fmla="*/ 122 h 154"/>
                <a:gd name="T24" fmla="*/ 6 w 134"/>
                <a:gd name="T25" fmla="*/ 89 h 154"/>
                <a:gd name="T26" fmla="*/ 25 w 134"/>
                <a:gd name="T27" fmla="*/ 18 h 154"/>
                <a:gd name="T28" fmla="*/ 109 w 134"/>
                <a:gd name="T29" fmla="*/ 2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54">
                  <a:moveTo>
                    <a:pt x="109" y="28"/>
                  </a:moveTo>
                  <a:cubicBezTo>
                    <a:pt x="127" y="55"/>
                    <a:pt x="134" y="93"/>
                    <a:pt x="124" y="125"/>
                  </a:cubicBezTo>
                  <a:cubicBezTo>
                    <a:pt x="115" y="141"/>
                    <a:pt x="97" y="150"/>
                    <a:pt x="81" y="154"/>
                  </a:cubicBezTo>
                  <a:cubicBezTo>
                    <a:pt x="70" y="152"/>
                    <a:pt x="57" y="150"/>
                    <a:pt x="54" y="139"/>
                  </a:cubicBezTo>
                  <a:cubicBezTo>
                    <a:pt x="56" y="130"/>
                    <a:pt x="66" y="130"/>
                    <a:pt x="74" y="127"/>
                  </a:cubicBezTo>
                  <a:cubicBezTo>
                    <a:pt x="86" y="114"/>
                    <a:pt x="91" y="100"/>
                    <a:pt x="91" y="82"/>
                  </a:cubicBezTo>
                  <a:cubicBezTo>
                    <a:pt x="88" y="66"/>
                    <a:pt x="74" y="52"/>
                    <a:pt x="56" y="50"/>
                  </a:cubicBezTo>
                  <a:cubicBezTo>
                    <a:pt x="40" y="48"/>
                    <a:pt x="29" y="62"/>
                    <a:pt x="20" y="73"/>
                  </a:cubicBezTo>
                  <a:cubicBezTo>
                    <a:pt x="18" y="79"/>
                    <a:pt x="22" y="84"/>
                    <a:pt x="27" y="88"/>
                  </a:cubicBezTo>
                  <a:cubicBezTo>
                    <a:pt x="47" y="91"/>
                    <a:pt x="41" y="54"/>
                    <a:pt x="66" y="70"/>
                  </a:cubicBezTo>
                  <a:cubicBezTo>
                    <a:pt x="77" y="77"/>
                    <a:pt x="75" y="91"/>
                    <a:pt x="70" y="100"/>
                  </a:cubicBezTo>
                  <a:cubicBezTo>
                    <a:pt x="66" y="114"/>
                    <a:pt x="52" y="123"/>
                    <a:pt x="38" y="122"/>
                  </a:cubicBezTo>
                  <a:cubicBezTo>
                    <a:pt x="22" y="120"/>
                    <a:pt x="13" y="104"/>
                    <a:pt x="6" y="89"/>
                  </a:cubicBezTo>
                  <a:cubicBezTo>
                    <a:pt x="0" y="64"/>
                    <a:pt x="9" y="37"/>
                    <a:pt x="25" y="18"/>
                  </a:cubicBezTo>
                  <a:cubicBezTo>
                    <a:pt x="50" y="0"/>
                    <a:pt x="90" y="0"/>
                    <a:pt x="10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18" name="Freeform 177">
              <a:extLst>
                <a:ext uri="{FF2B5EF4-FFF2-40B4-BE49-F238E27FC236}">
                  <a16:creationId xmlns:a16="http://schemas.microsoft.com/office/drawing/2014/main" id="{64F3672D-A7B5-4A6E-AC6E-9213C8AF4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305" y="-4483854"/>
              <a:ext cx="104775" cy="219075"/>
            </a:xfrm>
            <a:custGeom>
              <a:avLst/>
              <a:gdLst>
                <a:gd name="T0" fmla="*/ 36 w 37"/>
                <a:gd name="T1" fmla="*/ 72 h 77"/>
                <a:gd name="T2" fmla="*/ 32 w 37"/>
                <a:gd name="T3" fmla="*/ 77 h 77"/>
                <a:gd name="T4" fmla="*/ 5 w 37"/>
                <a:gd name="T5" fmla="*/ 54 h 77"/>
                <a:gd name="T6" fmla="*/ 12 w 37"/>
                <a:gd name="T7" fmla="*/ 13 h 77"/>
                <a:gd name="T8" fmla="*/ 27 w 37"/>
                <a:gd name="T9" fmla="*/ 0 h 77"/>
                <a:gd name="T10" fmla="*/ 36 w 37"/>
                <a:gd name="T11" fmla="*/ 7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77">
                  <a:moveTo>
                    <a:pt x="36" y="72"/>
                  </a:moveTo>
                  <a:cubicBezTo>
                    <a:pt x="36" y="75"/>
                    <a:pt x="34" y="77"/>
                    <a:pt x="32" y="77"/>
                  </a:cubicBezTo>
                  <a:cubicBezTo>
                    <a:pt x="21" y="75"/>
                    <a:pt x="4" y="68"/>
                    <a:pt x="5" y="54"/>
                  </a:cubicBezTo>
                  <a:cubicBezTo>
                    <a:pt x="0" y="39"/>
                    <a:pt x="5" y="23"/>
                    <a:pt x="12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7" y="23"/>
                    <a:pt x="25" y="48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19" name="Freeform 178">
              <a:extLst>
                <a:ext uri="{FF2B5EF4-FFF2-40B4-BE49-F238E27FC236}">
                  <a16:creationId xmlns:a16="http://schemas.microsoft.com/office/drawing/2014/main" id="{1185DAED-8ED5-4B52-941C-B88DFC140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605" y="-4426704"/>
              <a:ext cx="166688" cy="309563"/>
            </a:xfrm>
            <a:custGeom>
              <a:avLst/>
              <a:gdLst>
                <a:gd name="T0" fmla="*/ 59 w 59"/>
                <a:gd name="T1" fmla="*/ 44 h 109"/>
                <a:gd name="T2" fmla="*/ 27 w 59"/>
                <a:gd name="T3" fmla="*/ 103 h 109"/>
                <a:gd name="T4" fmla="*/ 5 w 59"/>
                <a:gd name="T5" fmla="*/ 105 h 109"/>
                <a:gd name="T6" fmla="*/ 0 w 59"/>
                <a:gd name="T7" fmla="*/ 3 h 109"/>
                <a:gd name="T8" fmla="*/ 59 w 59"/>
                <a:gd name="T9" fmla="*/ 4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09">
                  <a:moveTo>
                    <a:pt x="59" y="44"/>
                  </a:moveTo>
                  <a:cubicBezTo>
                    <a:pt x="59" y="68"/>
                    <a:pt x="59" y="100"/>
                    <a:pt x="27" y="103"/>
                  </a:cubicBezTo>
                  <a:cubicBezTo>
                    <a:pt x="19" y="103"/>
                    <a:pt x="12" y="109"/>
                    <a:pt x="5" y="105"/>
                  </a:cubicBezTo>
                  <a:cubicBezTo>
                    <a:pt x="3" y="70"/>
                    <a:pt x="11" y="37"/>
                    <a:pt x="0" y="3"/>
                  </a:cubicBezTo>
                  <a:cubicBezTo>
                    <a:pt x="25" y="0"/>
                    <a:pt x="48" y="19"/>
                    <a:pt x="59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20" name="Freeform 179">
              <a:extLst>
                <a:ext uri="{FF2B5EF4-FFF2-40B4-BE49-F238E27FC236}">
                  <a16:creationId xmlns:a16="http://schemas.microsoft.com/office/drawing/2014/main" id="{2699EB75-908D-4B18-99C0-A7CF1E3E9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4055" y="-4398129"/>
              <a:ext cx="198438" cy="469900"/>
            </a:xfrm>
            <a:custGeom>
              <a:avLst/>
              <a:gdLst>
                <a:gd name="T0" fmla="*/ 56 w 70"/>
                <a:gd name="T1" fmla="*/ 0 h 165"/>
                <a:gd name="T2" fmla="*/ 58 w 70"/>
                <a:gd name="T3" fmla="*/ 110 h 165"/>
                <a:gd name="T4" fmla="*/ 8 w 70"/>
                <a:gd name="T5" fmla="*/ 165 h 165"/>
                <a:gd name="T6" fmla="*/ 18 w 70"/>
                <a:gd name="T7" fmla="*/ 111 h 165"/>
                <a:gd name="T8" fmla="*/ 47 w 70"/>
                <a:gd name="T9" fmla="*/ 4 h 165"/>
                <a:gd name="T10" fmla="*/ 56 w 70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165">
                  <a:moveTo>
                    <a:pt x="56" y="0"/>
                  </a:moveTo>
                  <a:cubicBezTo>
                    <a:pt x="70" y="36"/>
                    <a:pt x="58" y="72"/>
                    <a:pt x="58" y="110"/>
                  </a:cubicBezTo>
                  <a:cubicBezTo>
                    <a:pt x="40" y="126"/>
                    <a:pt x="25" y="149"/>
                    <a:pt x="8" y="165"/>
                  </a:cubicBezTo>
                  <a:cubicBezTo>
                    <a:pt x="0" y="145"/>
                    <a:pt x="18" y="131"/>
                    <a:pt x="18" y="111"/>
                  </a:cubicBezTo>
                  <a:cubicBezTo>
                    <a:pt x="18" y="74"/>
                    <a:pt x="18" y="31"/>
                    <a:pt x="47" y="4"/>
                  </a:cubicBezTo>
                  <a:cubicBezTo>
                    <a:pt x="49" y="0"/>
                    <a:pt x="52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21" name="Freeform 180">
              <a:extLst>
                <a:ext uri="{FF2B5EF4-FFF2-40B4-BE49-F238E27FC236}">
                  <a16:creationId xmlns:a16="http://schemas.microsoft.com/office/drawing/2014/main" id="{19E33DB9-AE71-408E-9262-0081FED88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305" y="-4387016"/>
              <a:ext cx="87313" cy="71438"/>
            </a:xfrm>
            <a:custGeom>
              <a:avLst/>
              <a:gdLst>
                <a:gd name="T0" fmla="*/ 27 w 31"/>
                <a:gd name="T1" fmla="*/ 0 h 25"/>
                <a:gd name="T2" fmla="*/ 27 w 31"/>
                <a:gd name="T3" fmla="*/ 20 h 25"/>
                <a:gd name="T4" fmla="*/ 0 w 31"/>
                <a:gd name="T5" fmla="*/ 5 h 25"/>
                <a:gd name="T6" fmla="*/ 27 w 31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5">
                  <a:moveTo>
                    <a:pt x="27" y="0"/>
                  </a:moveTo>
                  <a:cubicBezTo>
                    <a:pt x="31" y="5"/>
                    <a:pt x="29" y="13"/>
                    <a:pt x="27" y="20"/>
                  </a:cubicBezTo>
                  <a:cubicBezTo>
                    <a:pt x="16" y="25"/>
                    <a:pt x="7" y="11"/>
                    <a:pt x="0" y="5"/>
                  </a:cubicBezTo>
                  <a:cubicBezTo>
                    <a:pt x="7" y="2"/>
                    <a:pt x="1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22" name="Freeform 181">
              <a:extLst>
                <a:ext uri="{FF2B5EF4-FFF2-40B4-BE49-F238E27FC236}">
                  <a16:creationId xmlns:a16="http://schemas.microsoft.com/office/drawing/2014/main" id="{1163BB72-D1F7-4641-B356-E148EE280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392" y="-4321929"/>
              <a:ext cx="379413" cy="855663"/>
            </a:xfrm>
            <a:custGeom>
              <a:avLst/>
              <a:gdLst>
                <a:gd name="T0" fmla="*/ 127 w 134"/>
                <a:gd name="T1" fmla="*/ 36 h 301"/>
                <a:gd name="T2" fmla="*/ 18 w 134"/>
                <a:gd name="T3" fmla="*/ 301 h 301"/>
                <a:gd name="T4" fmla="*/ 0 w 134"/>
                <a:gd name="T5" fmla="*/ 265 h 301"/>
                <a:gd name="T6" fmla="*/ 45 w 134"/>
                <a:gd name="T7" fmla="*/ 192 h 301"/>
                <a:gd name="T8" fmla="*/ 86 w 134"/>
                <a:gd name="T9" fmla="*/ 7 h 301"/>
                <a:gd name="T10" fmla="*/ 89 w 134"/>
                <a:gd name="T11" fmla="*/ 0 h 301"/>
                <a:gd name="T12" fmla="*/ 127 w 134"/>
                <a:gd name="T13" fmla="*/ 3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301">
                  <a:moveTo>
                    <a:pt x="127" y="36"/>
                  </a:moveTo>
                  <a:cubicBezTo>
                    <a:pt x="120" y="136"/>
                    <a:pt x="80" y="228"/>
                    <a:pt x="18" y="301"/>
                  </a:cubicBezTo>
                  <a:cubicBezTo>
                    <a:pt x="7" y="294"/>
                    <a:pt x="3" y="278"/>
                    <a:pt x="0" y="265"/>
                  </a:cubicBezTo>
                  <a:cubicBezTo>
                    <a:pt x="11" y="238"/>
                    <a:pt x="36" y="217"/>
                    <a:pt x="45" y="192"/>
                  </a:cubicBezTo>
                  <a:cubicBezTo>
                    <a:pt x="66" y="133"/>
                    <a:pt x="95" y="72"/>
                    <a:pt x="86" y="7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05" y="6"/>
                    <a:pt x="134" y="11"/>
                    <a:pt x="127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23" name="Freeform 182">
              <a:extLst>
                <a:ext uri="{FF2B5EF4-FFF2-40B4-BE49-F238E27FC236}">
                  <a16:creationId xmlns:a16="http://schemas.microsoft.com/office/drawing/2014/main" id="{0EBA8876-2348-49B6-8B14-9487DC85C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1880" y="-3980616"/>
              <a:ext cx="90488" cy="88900"/>
            </a:xfrm>
            <a:custGeom>
              <a:avLst/>
              <a:gdLst>
                <a:gd name="T0" fmla="*/ 32 w 32"/>
                <a:gd name="T1" fmla="*/ 20 h 31"/>
                <a:gd name="T2" fmla="*/ 4 w 32"/>
                <a:gd name="T3" fmla="*/ 24 h 31"/>
                <a:gd name="T4" fmla="*/ 7 w 32"/>
                <a:gd name="T5" fmla="*/ 13 h 31"/>
                <a:gd name="T6" fmla="*/ 32 w 32"/>
                <a:gd name="T7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1">
                  <a:moveTo>
                    <a:pt x="32" y="20"/>
                  </a:moveTo>
                  <a:cubicBezTo>
                    <a:pt x="29" y="31"/>
                    <a:pt x="11" y="27"/>
                    <a:pt x="4" y="24"/>
                  </a:cubicBezTo>
                  <a:cubicBezTo>
                    <a:pt x="0" y="20"/>
                    <a:pt x="2" y="15"/>
                    <a:pt x="7" y="13"/>
                  </a:cubicBezTo>
                  <a:cubicBezTo>
                    <a:pt x="15" y="0"/>
                    <a:pt x="31" y="6"/>
                    <a:pt x="3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24" name="Freeform 183">
              <a:extLst>
                <a:ext uri="{FF2B5EF4-FFF2-40B4-BE49-F238E27FC236}">
                  <a16:creationId xmlns:a16="http://schemas.microsoft.com/office/drawing/2014/main" id="{56E22947-DCB0-4DCC-B01F-A3417A1E9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2130" y="-3955216"/>
              <a:ext cx="455613" cy="200025"/>
            </a:xfrm>
            <a:custGeom>
              <a:avLst/>
              <a:gdLst>
                <a:gd name="T0" fmla="*/ 93 w 161"/>
                <a:gd name="T1" fmla="*/ 34 h 70"/>
                <a:gd name="T2" fmla="*/ 161 w 161"/>
                <a:gd name="T3" fmla="*/ 54 h 70"/>
                <a:gd name="T4" fmla="*/ 145 w 161"/>
                <a:gd name="T5" fmla="*/ 68 h 70"/>
                <a:gd name="T6" fmla="*/ 109 w 161"/>
                <a:gd name="T7" fmla="*/ 68 h 70"/>
                <a:gd name="T8" fmla="*/ 12 w 161"/>
                <a:gd name="T9" fmla="*/ 31 h 70"/>
                <a:gd name="T10" fmla="*/ 1 w 161"/>
                <a:gd name="T11" fmla="*/ 13 h 70"/>
                <a:gd name="T12" fmla="*/ 52 w 161"/>
                <a:gd name="T13" fmla="*/ 9 h 70"/>
                <a:gd name="T14" fmla="*/ 93 w 161"/>
                <a:gd name="T15" fmla="*/ 3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70">
                  <a:moveTo>
                    <a:pt x="93" y="34"/>
                  </a:moveTo>
                  <a:cubicBezTo>
                    <a:pt x="114" y="43"/>
                    <a:pt x="146" y="31"/>
                    <a:pt x="161" y="54"/>
                  </a:cubicBezTo>
                  <a:cubicBezTo>
                    <a:pt x="161" y="65"/>
                    <a:pt x="150" y="65"/>
                    <a:pt x="145" y="68"/>
                  </a:cubicBezTo>
                  <a:cubicBezTo>
                    <a:pt x="134" y="65"/>
                    <a:pt x="121" y="68"/>
                    <a:pt x="109" y="68"/>
                  </a:cubicBezTo>
                  <a:cubicBezTo>
                    <a:pt x="71" y="70"/>
                    <a:pt x="44" y="45"/>
                    <a:pt x="12" y="31"/>
                  </a:cubicBezTo>
                  <a:cubicBezTo>
                    <a:pt x="10" y="22"/>
                    <a:pt x="0" y="23"/>
                    <a:pt x="1" y="13"/>
                  </a:cubicBezTo>
                  <a:cubicBezTo>
                    <a:pt x="16" y="0"/>
                    <a:pt x="37" y="4"/>
                    <a:pt x="52" y="9"/>
                  </a:cubicBezTo>
                  <a:cubicBezTo>
                    <a:pt x="68" y="13"/>
                    <a:pt x="75" y="34"/>
                    <a:pt x="9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25" name="Freeform 184">
              <a:extLst>
                <a:ext uri="{FF2B5EF4-FFF2-40B4-BE49-F238E27FC236}">
                  <a16:creationId xmlns:a16="http://schemas.microsoft.com/office/drawing/2014/main" id="{8B4A83AB-AADE-4C4A-A521-543BDA79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305" y="-3805991"/>
              <a:ext cx="285750" cy="209550"/>
            </a:xfrm>
            <a:custGeom>
              <a:avLst/>
              <a:gdLst>
                <a:gd name="T0" fmla="*/ 99 w 101"/>
                <a:gd name="T1" fmla="*/ 31 h 74"/>
                <a:gd name="T2" fmla="*/ 86 w 101"/>
                <a:gd name="T3" fmla="*/ 57 h 74"/>
                <a:gd name="T4" fmla="*/ 11 w 101"/>
                <a:gd name="T5" fmla="*/ 52 h 74"/>
                <a:gd name="T6" fmla="*/ 13 w 101"/>
                <a:gd name="T7" fmla="*/ 13 h 74"/>
                <a:gd name="T8" fmla="*/ 15 w 101"/>
                <a:gd name="T9" fmla="*/ 0 h 74"/>
                <a:gd name="T10" fmla="*/ 99 w 101"/>
                <a:gd name="T11" fmla="*/ 3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74">
                  <a:moveTo>
                    <a:pt x="99" y="31"/>
                  </a:moveTo>
                  <a:cubicBezTo>
                    <a:pt x="101" y="40"/>
                    <a:pt x="94" y="50"/>
                    <a:pt x="86" y="57"/>
                  </a:cubicBezTo>
                  <a:cubicBezTo>
                    <a:pt x="65" y="74"/>
                    <a:pt x="34" y="61"/>
                    <a:pt x="11" y="52"/>
                  </a:cubicBezTo>
                  <a:cubicBezTo>
                    <a:pt x="0" y="41"/>
                    <a:pt x="17" y="27"/>
                    <a:pt x="13" y="1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5" y="6"/>
                    <a:pt x="67" y="32"/>
                    <a:pt x="9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26" name="Freeform 185">
              <a:extLst>
                <a:ext uri="{FF2B5EF4-FFF2-40B4-BE49-F238E27FC236}">
                  <a16:creationId xmlns:a16="http://schemas.microsoft.com/office/drawing/2014/main" id="{55B02231-E089-4FA3-A990-C4EF50C5D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505" y="-3805991"/>
              <a:ext cx="479425" cy="622300"/>
            </a:xfrm>
            <a:custGeom>
              <a:avLst/>
              <a:gdLst>
                <a:gd name="T0" fmla="*/ 169 w 169"/>
                <a:gd name="T1" fmla="*/ 22 h 219"/>
                <a:gd name="T2" fmla="*/ 85 w 169"/>
                <a:gd name="T3" fmla="*/ 159 h 219"/>
                <a:gd name="T4" fmla="*/ 29 w 169"/>
                <a:gd name="T5" fmla="*/ 210 h 219"/>
                <a:gd name="T6" fmla="*/ 6 w 169"/>
                <a:gd name="T7" fmla="*/ 213 h 219"/>
                <a:gd name="T8" fmla="*/ 6 w 169"/>
                <a:gd name="T9" fmla="*/ 199 h 219"/>
                <a:gd name="T10" fmla="*/ 146 w 169"/>
                <a:gd name="T11" fmla="*/ 2 h 219"/>
                <a:gd name="T12" fmla="*/ 169 w 169"/>
                <a:gd name="T13" fmla="*/ 2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219">
                  <a:moveTo>
                    <a:pt x="169" y="22"/>
                  </a:moveTo>
                  <a:cubicBezTo>
                    <a:pt x="162" y="77"/>
                    <a:pt x="115" y="113"/>
                    <a:pt x="85" y="159"/>
                  </a:cubicBezTo>
                  <a:cubicBezTo>
                    <a:pt x="63" y="176"/>
                    <a:pt x="56" y="206"/>
                    <a:pt x="29" y="210"/>
                  </a:cubicBezTo>
                  <a:cubicBezTo>
                    <a:pt x="24" y="219"/>
                    <a:pt x="13" y="217"/>
                    <a:pt x="6" y="213"/>
                  </a:cubicBezTo>
                  <a:cubicBezTo>
                    <a:pt x="0" y="210"/>
                    <a:pt x="2" y="202"/>
                    <a:pt x="6" y="199"/>
                  </a:cubicBezTo>
                  <a:cubicBezTo>
                    <a:pt x="61" y="140"/>
                    <a:pt x="117" y="77"/>
                    <a:pt x="146" y="2"/>
                  </a:cubicBezTo>
                  <a:cubicBezTo>
                    <a:pt x="160" y="0"/>
                    <a:pt x="163" y="13"/>
                    <a:pt x="16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27" name="Freeform 186">
              <a:extLst>
                <a:ext uri="{FF2B5EF4-FFF2-40B4-BE49-F238E27FC236}">
                  <a16:creationId xmlns:a16="http://schemas.microsoft.com/office/drawing/2014/main" id="{E09BDF44-1812-4B53-B68F-8EB8D96F6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442" y="-3780591"/>
              <a:ext cx="725488" cy="579438"/>
            </a:xfrm>
            <a:custGeom>
              <a:avLst/>
              <a:gdLst>
                <a:gd name="T0" fmla="*/ 132 w 256"/>
                <a:gd name="T1" fmla="*/ 68 h 204"/>
                <a:gd name="T2" fmla="*/ 208 w 256"/>
                <a:gd name="T3" fmla="*/ 61 h 204"/>
                <a:gd name="T4" fmla="*/ 222 w 256"/>
                <a:gd name="T5" fmla="*/ 14 h 204"/>
                <a:gd name="T6" fmla="*/ 245 w 256"/>
                <a:gd name="T7" fmla="*/ 0 h 204"/>
                <a:gd name="T8" fmla="*/ 235 w 256"/>
                <a:gd name="T9" fmla="*/ 48 h 204"/>
                <a:gd name="T10" fmla="*/ 106 w 256"/>
                <a:gd name="T11" fmla="*/ 204 h 204"/>
                <a:gd name="T12" fmla="*/ 66 w 256"/>
                <a:gd name="T13" fmla="*/ 192 h 204"/>
                <a:gd name="T14" fmla="*/ 66 w 256"/>
                <a:gd name="T15" fmla="*/ 184 h 204"/>
                <a:gd name="T16" fmla="*/ 138 w 256"/>
                <a:gd name="T17" fmla="*/ 84 h 204"/>
                <a:gd name="T18" fmla="*/ 134 w 256"/>
                <a:gd name="T19" fmla="*/ 73 h 204"/>
                <a:gd name="T20" fmla="*/ 127 w 256"/>
                <a:gd name="T21" fmla="*/ 75 h 204"/>
                <a:gd name="T22" fmla="*/ 48 w 256"/>
                <a:gd name="T23" fmla="*/ 179 h 204"/>
                <a:gd name="T24" fmla="*/ 0 w 256"/>
                <a:gd name="T25" fmla="*/ 161 h 204"/>
                <a:gd name="T26" fmla="*/ 25 w 256"/>
                <a:gd name="T27" fmla="*/ 124 h 204"/>
                <a:gd name="T28" fmla="*/ 100 w 256"/>
                <a:gd name="T29" fmla="*/ 0 h 204"/>
                <a:gd name="T30" fmla="*/ 132 w 256"/>
                <a:gd name="T31" fmla="*/ 6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6" h="204">
                  <a:moveTo>
                    <a:pt x="132" y="68"/>
                  </a:moveTo>
                  <a:cubicBezTo>
                    <a:pt x="158" y="77"/>
                    <a:pt x="186" y="75"/>
                    <a:pt x="208" y="61"/>
                  </a:cubicBezTo>
                  <a:cubicBezTo>
                    <a:pt x="222" y="48"/>
                    <a:pt x="209" y="29"/>
                    <a:pt x="222" y="14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56" y="14"/>
                    <a:pt x="236" y="31"/>
                    <a:pt x="235" y="48"/>
                  </a:cubicBezTo>
                  <a:cubicBezTo>
                    <a:pt x="197" y="104"/>
                    <a:pt x="150" y="152"/>
                    <a:pt x="106" y="204"/>
                  </a:cubicBezTo>
                  <a:cubicBezTo>
                    <a:pt x="91" y="202"/>
                    <a:pt x="77" y="202"/>
                    <a:pt x="66" y="192"/>
                  </a:cubicBezTo>
                  <a:cubicBezTo>
                    <a:pt x="66" y="184"/>
                    <a:pt x="66" y="184"/>
                    <a:pt x="66" y="184"/>
                  </a:cubicBezTo>
                  <a:cubicBezTo>
                    <a:pt x="89" y="149"/>
                    <a:pt x="124" y="124"/>
                    <a:pt x="138" y="84"/>
                  </a:cubicBezTo>
                  <a:cubicBezTo>
                    <a:pt x="140" y="81"/>
                    <a:pt x="138" y="77"/>
                    <a:pt x="134" y="73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07" y="115"/>
                    <a:pt x="75" y="143"/>
                    <a:pt x="48" y="179"/>
                  </a:cubicBezTo>
                  <a:cubicBezTo>
                    <a:pt x="29" y="193"/>
                    <a:pt x="14" y="170"/>
                    <a:pt x="0" y="161"/>
                  </a:cubicBezTo>
                  <a:cubicBezTo>
                    <a:pt x="0" y="142"/>
                    <a:pt x="20" y="140"/>
                    <a:pt x="25" y="124"/>
                  </a:cubicBezTo>
                  <a:cubicBezTo>
                    <a:pt x="57" y="84"/>
                    <a:pt x="77" y="41"/>
                    <a:pt x="100" y="0"/>
                  </a:cubicBezTo>
                  <a:cubicBezTo>
                    <a:pt x="102" y="25"/>
                    <a:pt x="109" y="50"/>
                    <a:pt x="132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28" name="Freeform 187">
              <a:extLst>
                <a:ext uri="{FF2B5EF4-FFF2-40B4-BE49-F238E27FC236}">
                  <a16:creationId xmlns:a16="http://schemas.microsoft.com/office/drawing/2014/main" id="{9532E732-6138-40FC-8141-A4DCC7713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3292" y="-3664704"/>
              <a:ext cx="339725" cy="449263"/>
            </a:xfrm>
            <a:custGeom>
              <a:avLst/>
              <a:gdLst>
                <a:gd name="T0" fmla="*/ 118 w 120"/>
                <a:gd name="T1" fmla="*/ 31 h 158"/>
                <a:gd name="T2" fmla="*/ 79 w 120"/>
                <a:gd name="T3" fmla="*/ 120 h 158"/>
                <a:gd name="T4" fmla="*/ 0 w 120"/>
                <a:gd name="T5" fmla="*/ 152 h 158"/>
                <a:gd name="T6" fmla="*/ 0 w 120"/>
                <a:gd name="T7" fmla="*/ 145 h 158"/>
                <a:gd name="T8" fmla="*/ 109 w 120"/>
                <a:gd name="T9" fmla="*/ 0 h 158"/>
                <a:gd name="T10" fmla="*/ 118 w 120"/>
                <a:gd name="T11" fmla="*/ 3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58">
                  <a:moveTo>
                    <a:pt x="118" y="31"/>
                  </a:moveTo>
                  <a:cubicBezTo>
                    <a:pt x="115" y="63"/>
                    <a:pt x="99" y="93"/>
                    <a:pt x="79" y="120"/>
                  </a:cubicBezTo>
                  <a:cubicBezTo>
                    <a:pt x="52" y="133"/>
                    <a:pt x="31" y="158"/>
                    <a:pt x="0" y="152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45" y="101"/>
                    <a:pt x="79" y="52"/>
                    <a:pt x="109" y="0"/>
                  </a:cubicBezTo>
                  <a:cubicBezTo>
                    <a:pt x="116" y="6"/>
                    <a:pt x="120" y="20"/>
                    <a:pt x="11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29" name="Freeform 188">
              <a:extLst>
                <a:ext uri="{FF2B5EF4-FFF2-40B4-BE49-F238E27FC236}">
                  <a16:creationId xmlns:a16="http://schemas.microsoft.com/office/drawing/2014/main" id="{CF761DF7-C6C4-419E-87E1-82EF5E20B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717" y="-3644066"/>
              <a:ext cx="650875" cy="500063"/>
            </a:xfrm>
            <a:custGeom>
              <a:avLst/>
              <a:gdLst>
                <a:gd name="T0" fmla="*/ 142 w 230"/>
                <a:gd name="T1" fmla="*/ 20 h 176"/>
                <a:gd name="T2" fmla="*/ 146 w 230"/>
                <a:gd name="T3" fmla="*/ 54 h 176"/>
                <a:gd name="T4" fmla="*/ 178 w 230"/>
                <a:gd name="T5" fmla="*/ 54 h 176"/>
                <a:gd name="T6" fmla="*/ 219 w 230"/>
                <a:gd name="T7" fmla="*/ 77 h 176"/>
                <a:gd name="T8" fmla="*/ 219 w 230"/>
                <a:gd name="T9" fmla="*/ 124 h 176"/>
                <a:gd name="T10" fmla="*/ 52 w 230"/>
                <a:gd name="T11" fmla="*/ 158 h 176"/>
                <a:gd name="T12" fmla="*/ 0 w 230"/>
                <a:gd name="T13" fmla="*/ 106 h 176"/>
                <a:gd name="T14" fmla="*/ 22 w 230"/>
                <a:gd name="T15" fmla="*/ 85 h 176"/>
                <a:gd name="T16" fmla="*/ 144 w 230"/>
                <a:gd name="T17" fmla="*/ 0 h 176"/>
                <a:gd name="T18" fmla="*/ 142 w 230"/>
                <a:gd name="T19" fmla="*/ 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176">
                  <a:moveTo>
                    <a:pt x="142" y="20"/>
                  </a:moveTo>
                  <a:cubicBezTo>
                    <a:pt x="135" y="31"/>
                    <a:pt x="140" y="43"/>
                    <a:pt x="146" y="54"/>
                  </a:cubicBezTo>
                  <a:cubicBezTo>
                    <a:pt x="155" y="68"/>
                    <a:pt x="165" y="49"/>
                    <a:pt x="178" y="54"/>
                  </a:cubicBezTo>
                  <a:cubicBezTo>
                    <a:pt x="194" y="52"/>
                    <a:pt x="212" y="61"/>
                    <a:pt x="219" y="77"/>
                  </a:cubicBezTo>
                  <a:cubicBezTo>
                    <a:pt x="230" y="92"/>
                    <a:pt x="224" y="110"/>
                    <a:pt x="219" y="124"/>
                  </a:cubicBezTo>
                  <a:cubicBezTo>
                    <a:pt x="178" y="176"/>
                    <a:pt x="108" y="171"/>
                    <a:pt x="52" y="158"/>
                  </a:cubicBezTo>
                  <a:cubicBezTo>
                    <a:pt x="29" y="151"/>
                    <a:pt x="4" y="133"/>
                    <a:pt x="0" y="106"/>
                  </a:cubicBezTo>
                  <a:cubicBezTo>
                    <a:pt x="2" y="95"/>
                    <a:pt x="15" y="90"/>
                    <a:pt x="22" y="85"/>
                  </a:cubicBezTo>
                  <a:cubicBezTo>
                    <a:pt x="61" y="54"/>
                    <a:pt x="99" y="20"/>
                    <a:pt x="144" y="0"/>
                  </a:cubicBezTo>
                  <a:cubicBezTo>
                    <a:pt x="160" y="4"/>
                    <a:pt x="138" y="11"/>
                    <a:pt x="14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30" name="Freeform 189">
              <a:extLst>
                <a:ext uri="{FF2B5EF4-FFF2-40B4-BE49-F238E27FC236}">
                  <a16:creationId xmlns:a16="http://schemas.microsoft.com/office/drawing/2014/main" id="{D3AE63D9-7D6B-4429-8664-57979AE69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5367" y="-3639304"/>
              <a:ext cx="96838" cy="239713"/>
            </a:xfrm>
            <a:custGeom>
              <a:avLst/>
              <a:gdLst>
                <a:gd name="T0" fmla="*/ 29 w 34"/>
                <a:gd name="T1" fmla="*/ 4 h 84"/>
                <a:gd name="T2" fmla="*/ 0 w 34"/>
                <a:gd name="T3" fmla="*/ 84 h 84"/>
                <a:gd name="T4" fmla="*/ 24 w 34"/>
                <a:gd name="T5" fmla="*/ 0 h 84"/>
                <a:gd name="T6" fmla="*/ 29 w 34"/>
                <a:gd name="T7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84">
                  <a:moveTo>
                    <a:pt x="29" y="4"/>
                  </a:moveTo>
                  <a:cubicBezTo>
                    <a:pt x="34" y="36"/>
                    <a:pt x="25" y="68"/>
                    <a:pt x="0" y="84"/>
                  </a:cubicBezTo>
                  <a:cubicBezTo>
                    <a:pt x="4" y="56"/>
                    <a:pt x="18" y="29"/>
                    <a:pt x="24" y="0"/>
                  </a:cubicBezTo>
                  <a:lnTo>
                    <a:pt x="29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31" name="Freeform 190">
              <a:extLst>
                <a:ext uri="{FF2B5EF4-FFF2-40B4-BE49-F238E27FC236}">
                  <a16:creationId xmlns:a16="http://schemas.microsoft.com/office/drawing/2014/main" id="{7E54CCBB-8AB3-4B4F-8DF0-1AD819237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6817" y="-3664704"/>
              <a:ext cx="223838" cy="198438"/>
            </a:xfrm>
            <a:custGeom>
              <a:avLst/>
              <a:gdLst>
                <a:gd name="T0" fmla="*/ 79 w 79"/>
                <a:gd name="T1" fmla="*/ 18 h 70"/>
                <a:gd name="T2" fmla="*/ 30 w 79"/>
                <a:gd name="T3" fmla="*/ 70 h 70"/>
                <a:gd name="T4" fmla="*/ 25 w 79"/>
                <a:gd name="T5" fmla="*/ 68 h 70"/>
                <a:gd name="T6" fmla="*/ 14 w 79"/>
                <a:gd name="T7" fmla="*/ 13 h 70"/>
                <a:gd name="T8" fmla="*/ 79 w 79"/>
                <a:gd name="T9" fmla="*/ 1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0">
                  <a:moveTo>
                    <a:pt x="79" y="18"/>
                  </a:moveTo>
                  <a:cubicBezTo>
                    <a:pt x="73" y="41"/>
                    <a:pt x="50" y="58"/>
                    <a:pt x="30" y="70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7" y="49"/>
                    <a:pt x="0" y="32"/>
                    <a:pt x="14" y="13"/>
                  </a:cubicBezTo>
                  <a:cubicBezTo>
                    <a:pt x="36" y="16"/>
                    <a:pt x="63" y="0"/>
                    <a:pt x="7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32" name="Freeform 191">
              <a:extLst>
                <a:ext uri="{FF2B5EF4-FFF2-40B4-BE49-F238E27FC236}">
                  <a16:creationId xmlns:a16="http://schemas.microsoft.com/office/drawing/2014/main" id="{9F4CFB96-F743-45A1-8E47-B2D4C106F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130" y="-3658354"/>
              <a:ext cx="301625" cy="468313"/>
            </a:xfrm>
            <a:custGeom>
              <a:avLst/>
              <a:gdLst>
                <a:gd name="T0" fmla="*/ 107 w 107"/>
                <a:gd name="T1" fmla="*/ 32 h 165"/>
                <a:gd name="T2" fmla="*/ 64 w 107"/>
                <a:gd name="T3" fmla="*/ 120 h 165"/>
                <a:gd name="T4" fmla="*/ 30 w 107"/>
                <a:gd name="T5" fmla="*/ 163 h 165"/>
                <a:gd name="T6" fmla="*/ 0 w 107"/>
                <a:gd name="T7" fmla="*/ 154 h 165"/>
                <a:gd name="T8" fmla="*/ 69 w 107"/>
                <a:gd name="T9" fmla="*/ 29 h 165"/>
                <a:gd name="T10" fmla="*/ 103 w 107"/>
                <a:gd name="T11" fmla="*/ 23 h 165"/>
                <a:gd name="T12" fmla="*/ 107 w 107"/>
                <a:gd name="T13" fmla="*/ 3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65">
                  <a:moveTo>
                    <a:pt x="107" y="32"/>
                  </a:moveTo>
                  <a:cubicBezTo>
                    <a:pt x="93" y="61"/>
                    <a:pt x="80" y="91"/>
                    <a:pt x="64" y="120"/>
                  </a:cubicBezTo>
                  <a:cubicBezTo>
                    <a:pt x="57" y="138"/>
                    <a:pt x="35" y="145"/>
                    <a:pt x="30" y="163"/>
                  </a:cubicBezTo>
                  <a:cubicBezTo>
                    <a:pt x="19" y="165"/>
                    <a:pt x="5" y="163"/>
                    <a:pt x="0" y="154"/>
                  </a:cubicBezTo>
                  <a:cubicBezTo>
                    <a:pt x="23" y="113"/>
                    <a:pt x="57" y="75"/>
                    <a:pt x="69" y="29"/>
                  </a:cubicBezTo>
                  <a:cubicBezTo>
                    <a:pt x="73" y="0"/>
                    <a:pt x="91" y="25"/>
                    <a:pt x="103" y="23"/>
                  </a:cubicBezTo>
                  <a:lnTo>
                    <a:pt x="10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33" name="Freeform 192">
              <a:extLst>
                <a:ext uri="{FF2B5EF4-FFF2-40B4-BE49-F238E27FC236}">
                  <a16:creationId xmlns:a16="http://schemas.microsoft.com/office/drawing/2014/main" id="{3A38DF82-CB96-4CD7-9E05-F9CFC5B1F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76080" y="-3575804"/>
              <a:ext cx="358775" cy="295275"/>
            </a:xfrm>
            <a:custGeom>
              <a:avLst/>
              <a:gdLst>
                <a:gd name="T0" fmla="*/ 120 w 127"/>
                <a:gd name="T1" fmla="*/ 37 h 104"/>
                <a:gd name="T2" fmla="*/ 91 w 127"/>
                <a:gd name="T3" fmla="*/ 53 h 104"/>
                <a:gd name="T4" fmla="*/ 16 w 127"/>
                <a:gd name="T5" fmla="*/ 104 h 104"/>
                <a:gd name="T6" fmla="*/ 0 w 127"/>
                <a:gd name="T7" fmla="*/ 93 h 104"/>
                <a:gd name="T8" fmla="*/ 2 w 127"/>
                <a:gd name="T9" fmla="*/ 84 h 104"/>
                <a:gd name="T10" fmla="*/ 116 w 127"/>
                <a:gd name="T11" fmla="*/ 0 h 104"/>
                <a:gd name="T12" fmla="*/ 120 w 127"/>
                <a:gd name="T13" fmla="*/ 3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04">
                  <a:moveTo>
                    <a:pt x="120" y="37"/>
                  </a:moveTo>
                  <a:cubicBezTo>
                    <a:pt x="118" y="52"/>
                    <a:pt x="102" y="52"/>
                    <a:pt x="91" y="53"/>
                  </a:cubicBezTo>
                  <a:cubicBezTo>
                    <a:pt x="64" y="71"/>
                    <a:pt x="48" y="95"/>
                    <a:pt x="16" y="104"/>
                  </a:cubicBezTo>
                  <a:cubicBezTo>
                    <a:pt x="9" y="104"/>
                    <a:pt x="2" y="100"/>
                    <a:pt x="0" y="93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32" y="48"/>
                    <a:pt x="77" y="25"/>
                    <a:pt x="116" y="0"/>
                  </a:cubicBezTo>
                  <a:cubicBezTo>
                    <a:pt x="127" y="10"/>
                    <a:pt x="118" y="23"/>
                    <a:pt x="12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34" name="Freeform 193">
              <a:extLst>
                <a:ext uri="{FF2B5EF4-FFF2-40B4-BE49-F238E27FC236}">
                  <a16:creationId xmlns:a16="http://schemas.microsoft.com/office/drawing/2014/main" id="{740671A6-C44C-4D04-B6A5-55A7AC3EF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017" y="-3588504"/>
              <a:ext cx="1531938" cy="896938"/>
            </a:xfrm>
            <a:custGeom>
              <a:avLst/>
              <a:gdLst>
                <a:gd name="T0" fmla="*/ 165 w 541"/>
                <a:gd name="T1" fmla="*/ 47 h 315"/>
                <a:gd name="T2" fmla="*/ 295 w 541"/>
                <a:gd name="T3" fmla="*/ 115 h 315"/>
                <a:gd name="T4" fmla="*/ 363 w 541"/>
                <a:gd name="T5" fmla="*/ 156 h 315"/>
                <a:gd name="T6" fmla="*/ 541 w 541"/>
                <a:gd name="T7" fmla="*/ 305 h 315"/>
                <a:gd name="T8" fmla="*/ 541 w 541"/>
                <a:gd name="T9" fmla="*/ 310 h 315"/>
                <a:gd name="T10" fmla="*/ 487 w 541"/>
                <a:gd name="T11" fmla="*/ 312 h 315"/>
                <a:gd name="T12" fmla="*/ 435 w 541"/>
                <a:gd name="T13" fmla="*/ 254 h 315"/>
                <a:gd name="T14" fmla="*/ 319 w 541"/>
                <a:gd name="T15" fmla="*/ 172 h 315"/>
                <a:gd name="T16" fmla="*/ 165 w 541"/>
                <a:gd name="T17" fmla="*/ 90 h 315"/>
                <a:gd name="T18" fmla="*/ 66 w 541"/>
                <a:gd name="T19" fmla="*/ 56 h 315"/>
                <a:gd name="T20" fmla="*/ 32 w 541"/>
                <a:gd name="T21" fmla="*/ 47 h 315"/>
                <a:gd name="T22" fmla="*/ 0 w 541"/>
                <a:gd name="T23" fmla="*/ 7 h 315"/>
                <a:gd name="T24" fmla="*/ 165 w 541"/>
                <a:gd name="T25" fmla="*/ 4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1" h="315">
                  <a:moveTo>
                    <a:pt x="165" y="47"/>
                  </a:moveTo>
                  <a:cubicBezTo>
                    <a:pt x="209" y="63"/>
                    <a:pt x="251" y="91"/>
                    <a:pt x="295" y="115"/>
                  </a:cubicBezTo>
                  <a:cubicBezTo>
                    <a:pt x="315" y="131"/>
                    <a:pt x="342" y="140"/>
                    <a:pt x="363" y="156"/>
                  </a:cubicBezTo>
                  <a:cubicBezTo>
                    <a:pt x="424" y="204"/>
                    <a:pt x="485" y="253"/>
                    <a:pt x="541" y="305"/>
                  </a:cubicBezTo>
                  <a:cubicBezTo>
                    <a:pt x="541" y="310"/>
                    <a:pt x="541" y="310"/>
                    <a:pt x="541" y="310"/>
                  </a:cubicBezTo>
                  <a:cubicBezTo>
                    <a:pt x="525" y="313"/>
                    <a:pt x="503" y="315"/>
                    <a:pt x="487" y="312"/>
                  </a:cubicBezTo>
                  <a:cubicBezTo>
                    <a:pt x="476" y="288"/>
                    <a:pt x="451" y="274"/>
                    <a:pt x="435" y="254"/>
                  </a:cubicBezTo>
                  <a:cubicBezTo>
                    <a:pt x="394" y="231"/>
                    <a:pt x="367" y="186"/>
                    <a:pt x="319" y="172"/>
                  </a:cubicBezTo>
                  <a:cubicBezTo>
                    <a:pt x="274" y="133"/>
                    <a:pt x="220" y="106"/>
                    <a:pt x="165" y="90"/>
                  </a:cubicBezTo>
                  <a:cubicBezTo>
                    <a:pt x="134" y="70"/>
                    <a:pt x="98" y="70"/>
                    <a:pt x="66" y="5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21" y="34"/>
                    <a:pt x="2" y="25"/>
                    <a:pt x="0" y="7"/>
                  </a:cubicBezTo>
                  <a:cubicBezTo>
                    <a:pt x="59" y="0"/>
                    <a:pt x="107" y="36"/>
                    <a:pt x="16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35" name="Freeform 194">
              <a:extLst>
                <a:ext uri="{FF2B5EF4-FFF2-40B4-BE49-F238E27FC236}">
                  <a16:creationId xmlns:a16="http://schemas.microsoft.com/office/drawing/2014/main" id="{7A474DA9-F0F0-42A6-B5A4-E7079335C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814633" y="-3567866"/>
              <a:ext cx="1955800" cy="869950"/>
            </a:xfrm>
            <a:custGeom>
              <a:avLst/>
              <a:gdLst>
                <a:gd name="T0" fmla="*/ 308 w 691"/>
                <a:gd name="T1" fmla="*/ 6 h 306"/>
                <a:gd name="T2" fmla="*/ 485 w 691"/>
                <a:gd name="T3" fmla="*/ 52 h 306"/>
                <a:gd name="T4" fmla="*/ 689 w 691"/>
                <a:gd name="T5" fmla="*/ 294 h 306"/>
                <a:gd name="T6" fmla="*/ 677 w 691"/>
                <a:gd name="T7" fmla="*/ 305 h 306"/>
                <a:gd name="T8" fmla="*/ 655 w 691"/>
                <a:gd name="T9" fmla="*/ 290 h 306"/>
                <a:gd name="T10" fmla="*/ 603 w 691"/>
                <a:gd name="T11" fmla="*/ 215 h 306"/>
                <a:gd name="T12" fmla="*/ 571 w 691"/>
                <a:gd name="T13" fmla="*/ 172 h 306"/>
                <a:gd name="T14" fmla="*/ 363 w 691"/>
                <a:gd name="T15" fmla="*/ 41 h 306"/>
                <a:gd name="T16" fmla="*/ 275 w 691"/>
                <a:gd name="T17" fmla="*/ 33 h 306"/>
                <a:gd name="T18" fmla="*/ 0 w 691"/>
                <a:gd name="T19" fmla="*/ 102 h 306"/>
                <a:gd name="T20" fmla="*/ 75 w 691"/>
                <a:gd name="T21" fmla="*/ 27 h 306"/>
                <a:gd name="T22" fmla="*/ 231 w 691"/>
                <a:gd name="T23" fmla="*/ 0 h 306"/>
                <a:gd name="T24" fmla="*/ 308 w 691"/>
                <a:gd name="T25" fmla="*/ 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1" h="306">
                  <a:moveTo>
                    <a:pt x="308" y="6"/>
                  </a:moveTo>
                  <a:cubicBezTo>
                    <a:pt x="372" y="0"/>
                    <a:pt x="429" y="31"/>
                    <a:pt x="485" y="52"/>
                  </a:cubicBezTo>
                  <a:cubicBezTo>
                    <a:pt x="582" y="104"/>
                    <a:pt x="644" y="199"/>
                    <a:pt x="689" y="294"/>
                  </a:cubicBezTo>
                  <a:cubicBezTo>
                    <a:pt x="691" y="301"/>
                    <a:pt x="684" y="306"/>
                    <a:pt x="677" y="305"/>
                  </a:cubicBezTo>
                  <a:cubicBezTo>
                    <a:pt x="666" y="306"/>
                    <a:pt x="655" y="301"/>
                    <a:pt x="655" y="290"/>
                  </a:cubicBezTo>
                  <a:cubicBezTo>
                    <a:pt x="637" y="265"/>
                    <a:pt x="623" y="240"/>
                    <a:pt x="603" y="215"/>
                  </a:cubicBezTo>
                  <a:cubicBezTo>
                    <a:pt x="583" y="206"/>
                    <a:pt x="585" y="185"/>
                    <a:pt x="571" y="172"/>
                  </a:cubicBezTo>
                  <a:cubicBezTo>
                    <a:pt x="521" y="106"/>
                    <a:pt x="447" y="49"/>
                    <a:pt x="363" y="41"/>
                  </a:cubicBezTo>
                  <a:cubicBezTo>
                    <a:pt x="333" y="40"/>
                    <a:pt x="304" y="29"/>
                    <a:pt x="275" y="33"/>
                  </a:cubicBezTo>
                  <a:cubicBezTo>
                    <a:pt x="177" y="40"/>
                    <a:pt x="84" y="56"/>
                    <a:pt x="0" y="102"/>
                  </a:cubicBezTo>
                  <a:cubicBezTo>
                    <a:pt x="9" y="65"/>
                    <a:pt x="37" y="34"/>
                    <a:pt x="75" y="27"/>
                  </a:cubicBezTo>
                  <a:cubicBezTo>
                    <a:pt x="127" y="16"/>
                    <a:pt x="177" y="9"/>
                    <a:pt x="231" y="0"/>
                  </a:cubicBezTo>
                  <a:lnTo>
                    <a:pt x="30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36" name="Freeform 195">
              <a:extLst>
                <a:ext uri="{FF2B5EF4-FFF2-40B4-BE49-F238E27FC236}">
                  <a16:creationId xmlns:a16="http://schemas.microsoft.com/office/drawing/2014/main" id="{CB2E3220-E759-427B-BEC8-95F8F1515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980" y="-3550404"/>
              <a:ext cx="723900" cy="915988"/>
            </a:xfrm>
            <a:custGeom>
              <a:avLst/>
              <a:gdLst>
                <a:gd name="T0" fmla="*/ 132 w 256"/>
                <a:gd name="T1" fmla="*/ 77 h 322"/>
                <a:gd name="T2" fmla="*/ 256 w 256"/>
                <a:gd name="T3" fmla="*/ 311 h 322"/>
                <a:gd name="T4" fmla="*/ 238 w 256"/>
                <a:gd name="T5" fmla="*/ 320 h 322"/>
                <a:gd name="T6" fmla="*/ 229 w 256"/>
                <a:gd name="T7" fmla="*/ 317 h 322"/>
                <a:gd name="T8" fmla="*/ 184 w 256"/>
                <a:gd name="T9" fmla="*/ 204 h 322"/>
                <a:gd name="T10" fmla="*/ 71 w 256"/>
                <a:gd name="T11" fmla="*/ 80 h 322"/>
                <a:gd name="T12" fmla="*/ 0 w 256"/>
                <a:gd name="T13" fmla="*/ 23 h 322"/>
                <a:gd name="T14" fmla="*/ 21 w 256"/>
                <a:gd name="T15" fmla="*/ 0 h 322"/>
                <a:gd name="T16" fmla="*/ 132 w 256"/>
                <a:gd name="T17" fmla="*/ 7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2">
                  <a:moveTo>
                    <a:pt x="132" y="77"/>
                  </a:moveTo>
                  <a:cubicBezTo>
                    <a:pt x="184" y="150"/>
                    <a:pt x="238" y="223"/>
                    <a:pt x="256" y="311"/>
                  </a:cubicBezTo>
                  <a:cubicBezTo>
                    <a:pt x="256" y="322"/>
                    <a:pt x="243" y="317"/>
                    <a:pt x="238" y="320"/>
                  </a:cubicBezTo>
                  <a:cubicBezTo>
                    <a:pt x="229" y="317"/>
                    <a:pt x="229" y="317"/>
                    <a:pt x="229" y="317"/>
                  </a:cubicBezTo>
                  <a:cubicBezTo>
                    <a:pt x="216" y="279"/>
                    <a:pt x="202" y="240"/>
                    <a:pt x="184" y="204"/>
                  </a:cubicBezTo>
                  <a:cubicBezTo>
                    <a:pt x="148" y="163"/>
                    <a:pt x="123" y="105"/>
                    <a:pt x="71" y="80"/>
                  </a:cubicBezTo>
                  <a:cubicBezTo>
                    <a:pt x="52" y="55"/>
                    <a:pt x="19" y="46"/>
                    <a:pt x="0" y="23"/>
                  </a:cubicBezTo>
                  <a:cubicBezTo>
                    <a:pt x="3" y="12"/>
                    <a:pt x="9" y="1"/>
                    <a:pt x="21" y="0"/>
                  </a:cubicBezTo>
                  <a:cubicBezTo>
                    <a:pt x="62" y="18"/>
                    <a:pt x="100" y="41"/>
                    <a:pt x="13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37" name="Freeform 196">
              <a:extLst>
                <a:ext uri="{FF2B5EF4-FFF2-40B4-BE49-F238E27FC236}">
                  <a16:creationId xmlns:a16="http://schemas.microsoft.com/office/drawing/2014/main" id="{2C2FBE0E-B8E3-4D5A-8378-FAB60BD6C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4955" y="-3550404"/>
              <a:ext cx="1511300" cy="895350"/>
            </a:xfrm>
            <a:custGeom>
              <a:avLst/>
              <a:gdLst>
                <a:gd name="T0" fmla="*/ 317 w 534"/>
                <a:gd name="T1" fmla="*/ 139 h 315"/>
                <a:gd name="T2" fmla="*/ 487 w 534"/>
                <a:gd name="T3" fmla="*/ 277 h 315"/>
                <a:gd name="T4" fmla="*/ 534 w 534"/>
                <a:gd name="T5" fmla="*/ 306 h 315"/>
                <a:gd name="T6" fmla="*/ 482 w 534"/>
                <a:gd name="T7" fmla="*/ 309 h 315"/>
                <a:gd name="T8" fmla="*/ 434 w 534"/>
                <a:gd name="T9" fmla="*/ 275 h 315"/>
                <a:gd name="T10" fmla="*/ 385 w 534"/>
                <a:gd name="T11" fmla="*/ 240 h 315"/>
                <a:gd name="T12" fmla="*/ 256 w 534"/>
                <a:gd name="T13" fmla="*/ 141 h 315"/>
                <a:gd name="T14" fmla="*/ 54 w 534"/>
                <a:gd name="T15" fmla="*/ 44 h 315"/>
                <a:gd name="T16" fmla="*/ 18 w 534"/>
                <a:gd name="T17" fmla="*/ 39 h 315"/>
                <a:gd name="T18" fmla="*/ 0 w 534"/>
                <a:gd name="T19" fmla="*/ 10 h 315"/>
                <a:gd name="T20" fmla="*/ 41 w 534"/>
                <a:gd name="T21" fmla="*/ 1 h 315"/>
                <a:gd name="T22" fmla="*/ 317 w 534"/>
                <a:gd name="T23" fmla="*/ 139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4" h="315">
                  <a:moveTo>
                    <a:pt x="317" y="139"/>
                  </a:moveTo>
                  <a:cubicBezTo>
                    <a:pt x="380" y="181"/>
                    <a:pt x="423" y="238"/>
                    <a:pt x="487" y="277"/>
                  </a:cubicBezTo>
                  <a:cubicBezTo>
                    <a:pt x="503" y="286"/>
                    <a:pt x="516" y="299"/>
                    <a:pt x="534" y="306"/>
                  </a:cubicBezTo>
                  <a:cubicBezTo>
                    <a:pt x="518" y="315"/>
                    <a:pt x="502" y="309"/>
                    <a:pt x="482" y="309"/>
                  </a:cubicBezTo>
                  <a:cubicBezTo>
                    <a:pt x="477" y="286"/>
                    <a:pt x="448" y="292"/>
                    <a:pt x="434" y="275"/>
                  </a:cubicBezTo>
                  <a:cubicBezTo>
                    <a:pt x="385" y="240"/>
                    <a:pt x="385" y="240"/>
                    <a:pt x="385" y="240"/>
                  </a:cubicBezTo>
                  <a:cubicBezTo>
                    <a:pt x="346" y="204"/>
                    <a:pt x="297" y="177"/>
                    <a:pt x="256" y="141"/>
                  </a:cubicBezTo>
                  <a:cubicBezTo>
                    <a:pt x="192" y="102"/>
                    <a:pt x="129" y="57"/>
                    <a:pt x="54" y="44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0"/>
                    <a:pt x="27" y="7"/>
                    <a:pt x="41" y="1"/>
                  </a:cubicBezTo>
                  <a:cubicBezTo>
                    <a:pt x="152" y="3"/>
                    <a:pt x="235" y="69"/>
                    <a:pt x="317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38" name="Freeform 197">
              <a:extLst>
                <a:ext uri="{FF2B5EF4-FFF2-40B4-BE49-F238E27FC236}">
                  <a16:creationId xmlns:a16="http://schemas.microsoft.com/office/drawing/2014/main" id="{A7E291F5-EC25-4460-BD3B-F24388C5A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5617" y="-3474204"/>
              <a:ext cx="436563" cy="258763"/>
            </a:xfrm>
            <a:custGeom>
              <a:avLst/>
              <a:gdLst>
                <a:gd name="T0" fmla="*/ 154 w 154"/>
                <a:gd name="T1" fmla="*/ 7 h 91"/>
                <a:gd name="T2" fmla="*/ 154 w 154"/>
                <a:gd name="T3" fmla="*/ 10 h 91"/>
                <a:gd name="T4" fmla="*/ 20 w 154"/>
                <a:gd name="T5" fmla="*/ 91 h 91"/>
                <a:gd name="T6" fmla="*/ 0 w 154"/>
                <a:gd name="T7" fmla="*/ 80 h 91"/>
                <a:gd name="T8" fmla="*/ 74 w 154"/>
                <a:gd name="T9" fmla="*/ 26 h 91"/>
                <a:gd name="T10" fmla="*/ 138 w 154"/>
                <a:gd name="T11" fmla="*/ 1 h 91"/>
                <a:gd name="T12" fmla="*/ 154 w 154"/>
                <a:gd name="T13" fmla="*/ 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91">
                  <a:moveTo>
                    <a:pt x="154" y="7"/>
                  </a:moveTo>
                  <a:cubicBezTo>
                    <a:pt x="154" y="10"/>
                    <a:pt x="154" y="10"/>
                    <a:pt x="154" y="10"/>
                  </a:cubicBezTo>
                  <a:cubicBezTo>
                    <a:pt x="109" y="34"/>
                    <a:pt x="61" y="59"/>
                    <a:pt x="20" y="91"/>
                  </a:cubicBezTo>
                  <a:cubicBezTo>
                    <a:pt x="13" y="87"/>
                    <a:pt x="4" y="89"/>
                    <a:pt x="0" y="80"/>
                  </a:cubicBezTo>
                  <a:cubicBezTo>
                    <a:pt x="24" y="62"/>
                    <a:pt x="49" y="37"/>
                    <a:pt x="74" y="26"/>
                  </a:cubicBezTo>
                  <a:cubicBezTo>
                    <a:pt x="95" y="19"/>
                    <a:pt x="118" y="14"/>
                    <a:pt x="138" y="1"/>
                  </a:cubicBezTo>
                  <a:cubicBezTo>
                    <a:pt x="144" y="1"/>
                    <a:pt x="154" y="0"/>
                    <a:pt x="15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39" name="Freeform 198">
              <a:extLst>
                <a:ext uri="{FF2B5EF4-FFF2-40B4-BE49-F238E27FC236}">
                  <a16:creationId xmlns:a16="http://schemas.microsoft.com/office/drawing/2014/main" id="{A3B2E689-0C10-4C94-B042-10A72CE11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92105" y="-3439279"/>
              <a:ext cx="309563" cy="187325"/>
            </a:xfrm>
            <a:custGeom>
              <a:avLst/>
              <a:gdLst>
                <a:gd name="T0" fmla="*/ 109 w 109"/>
                <a:gd name="T1" fmla="*/ 48 h 66"/>
                <a:gd name="T2" fmla="*/ 68 w 109"/>
                <a:gd name="T3" fmla="*/ 56 h 66"/>
                <a:gd name="T4" fmla="*/ 0 w 109"/>
                <a:gd name="T5" fmla="*/ 22 h 66"/>
                <a:gd name="T6" fmla="*/ 26 w 109"/>
                <a:gd name="T7" fmla="*/ 0 h 66"/>
                <a:gd name="T8" fmla="*/ 109 w 109"/>
                <a:gd name="T9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109" y="48"/>
                  </a:moveTo>
                  <a:cubicBezTo>
                    <a:pt x="98" y="56"/>
                    <a:pt x="80" y="66"/>
                    <a:pt x="68" y="56"/>
                  </a:cubicBezTo>
                  <a:cubicBezTo>
                    <a:pt x="46" y="41"/>
                    <a:pt x="21" y="36"/>
                    <a:pt x="0" y="22"/>
                  </a:cubicBezTo>
                  <a:cubicBezTo>
                    <a:pt x="3" y="9"/>
                    <a:pt x="19" y="11"/>
                    <a:pt x="26" y="0"/>
                  </a:cubicBezTo>
                  <a:cubicBezTo>
                    <a:pt x="59" y="5"/>
                    <a:pt x="86" y="27"/>
                    <a:pt x="10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40" name="Freeform 199">
              <a:extLst>
                <a:ext uri="{FF2B5EF4-FFF2-40B4-BE49-F238E27FC236}">
                  <a16:creationId xmlns:a16="http://schemas.microsoft.com/office/drawing/2014/main" id="{76C78563-DE76-45BC-AED3-43AABD740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-81208" y="-3434516"/>
              <a:ext cx="1063625" cy="768350"/>
            </a:xfrm>
            <a:custGeom>
              <a:avLst/>
              <a:gdLst>
                <a:gd name="T0" fmla="*/ 247 w 376"/>
                <a:gd name="T1" fmla="*/ 80 h 270"/>
                <a:gd name="T2" fmla="*/ 375 w 376"/>
                <a:gd name="T3" fmla="*/ 243 h 270"/>
                <a:gd name="T4" fmla="*/ 366 w 376"/>
                <a:gd name="T5" fmla="*/ 256 h 270"/>
                <a:gd name="T6" fmla="*/ 301 w 376"/>
                <a:gd name="T7" fmla="*/ 202 h 270"/>
                <a:gd name="T8" fmla="*/ 213 w 376"/>
                <a:gd name="T9" fmla="*/ 109 h 270"/>
                <a:gd name="T10" fmla="*/ 27 w 376"/>
                <a:gd name="T11" fmla="*/ 36 h 270"/>
                <a:gd name="T12" fmla="*/ 0 w 376"/>
                <a:gd name="T13" fmla="*/ 7 h 270"/>
                <a:gd name="T14" fmla="*/ 149 w 376"/>
                <a:gd name="T15" fmla="*/ 23 h 270"/>
                <a:gd name="T16" fmla="*/ 247 w 376"/>
                <a:gd name="T17" fmla="*/ 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270">
                  <a:moveTo>
                    <a:pt x="247" y="80"/>
                  </a:moveTo>
                  <a:cubicBezTo>
                    <a:pt x="298" y="129"/>
                    <a:pt x="333" y="188"/>
                    <a:pt x="375" y="243"/>
                  </a:cubicBezTo>
                  <a:cubicBezTo>
                    <a:pt x="376" y="249"/>
                    <a:pt x="371" y="256"/>
                    <a:pt x="366" y="256"/>
                  </a:cubicBezTo>
                  <a:cubicBezTo>
                    <a:pt x="324" y="270"/>
                    <a:pt x="321" y="222"/>
                    <a:pt x="301" y="202"/>
                  </a:cubicBezTo>
                  <a:cubicBezTo>
                    <a:pt x="274" y="166"/>
                    <a:pt x="239" y="140"/>
                    <a:pt x="213" y="109"/>
                  </a:cubicBezTo>
                  <a:cubicBezTo>
                    <a:pt x="153" y="82"/>
                    <a:pt x="99" y="37"/>
                    <a:pt x="27" y="3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7" y="0"/>
                    <a:pt x="102" y="7"/>
                    <a:pt x="149" y="23"/>
                  </a:cubicBezTo>
                  <a:cubicBezTo>
                    <a:pt x="183" y="37"/>
                    <a:pt x="221" y="52"/>
                    <a:pt x="24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41" name="Freeform 200">
              <a:extLst>
                <a:ext uri="{FF2B5EF4-FFF2-40B4-BE49-F238E27FC236}">
                  <a16:creationId xmlns:a16="http://schemas.microsoft.com/office/drawing/2014/main" id="{9FB215E1-D304-4AFF-8271-C724AEBD5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9605" y="-3399591"/>
              <a:ext cx="325438" cy="193675"/>
            </a:xfrm>
            <a:custGeom>
              <a:avLst/>
              <a:gdLst>
                <a:gd name="T0" fmla="*/ 102 w 115"/>
                <a:gd name="T1" fmla="*/ 29 h 68"/>
                <a:gd name="T2" fmla="*/ 61 w 115"/>
                <a:gd name="T3" fmla="*/ 58 h 68"/>
                <a:gd name="T4" fmla="*/ 0 w 115"/>
                <a:gd name="T5" fmla="*/ 63 h 68"/>
                <a:gd name="T6" fmla="*/ 41 w 115"/>
                <a:gd name="T7" fmla="*/ 33 h 68"/>
                <a:gd name="T8" fmla="*/ 100 w 115"/>
                <a:gd name="T9" fmla="*/ 0 h 68"/>
                <a:gd name="T10" fmla="*/ 102 w 115"/>
                <a:gd name="T11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" h="68">
                  <a:moveTo>
                    <a:pt x="102" y="29"/>
                  </a:moveTo>
                  <a:cubicBezTo>
                    <a:pt x="91" y="45"/>
                    <a:pt x="75" y="47"/>
                    <a:pt x="61" y="58"/>
                  </a:cubicBezTo>
                  <a:cubicBezTo>
                    <a:pt x="41" y="59"/>
                    <a:pt x="20" y="68"/>
                    <a:pt x="0" y="63"/>
                  </a:cubicBezTo>
                  <a:cubicBezTo>
                    <a:pt x="7" y="43"/>
                    <a:pt x="34" y="50"/>
                    <a:pt x="41" y="33"/>
                  </a:cubicBezTo>
                  <a:cubicBezTo>
                    <a:pt x="63" y="27"/>
                    <a:pt x="82" y="11"/>
                    <a:pt x="100" y="0"/>
                  </a:cubicBezTo>
                  <a:cubicBezTo>
                    <a:pt x="115" y="6"/>
                    <a:pt x="104" y="20"/>
                    <a:pt x="10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42" name="Freeform 201">
              <a:extLst>
                <a:ext uri="{FF2B5EF4-FFF2-40B4-BE49-F238E27FC236}">
                  <a16:creationId xmlns:a16="http://schemas.microsoft.com/office/drawing/2014/main" id="{7CB38418-65EE-4E44-B341-B9A62912A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886070" y="-3383716"/>
              <a:ext cx="546100" cy="311150"/>
            </a:xfrm>
            <a:custGeom>
              <a:avLst/>
              <a:gdLst>
                <a:gd name="T0" fmla="*/ 193 w 193"/>
                <a:gd name="T1" fmla="*/ 34 h 109"/>
                <a:gd name="T2" fmla="*/ 107 w 193"/>
                <a:gd name="T3" fmla="*/ 66 h 109"/>
                <a:gd name="T4" fmla="*/ 37 w 193"/>
                <a:gd name="T5" fmla="*/ 98 h 109"/>
                <a:gd name="T6" fmla="*/ 32 w 193"/>
                <a:gd name="T7" fmla="*/ 109 h 109"/>
                <a:gd name="T8" fmla="*/ 14 w 193"/>
                <a:gd name="T9" fmla="*/ 66 h 109"/>
                <a:gd name="T10" fmla="*/ 188 w 193"/>
                <a:gd name="T11" fmla="*/ 0 h 109"/>
                <a:gd name="T12" fmla="*/ 193 w 193"/>
                <a:gd name="T13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109">
                  <a:moveTo>
                    <a:pt x="193" y="34"/>
                  </a:moveTo>
                  <a:cubicBezTo>
                    <a:pt x="168" y="53"/>
                    <a:pt x="134" y="48"/>
                    <a:pt x="107" y="66"/>
                  </a:cubicBezTo>
                  <a:cubicBezTo>
                    <a:pt x="86" y="80"/>
                    <a:pt x="62" y="89"/>
                    <a:pt x="37" y="98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23" y="96"/>
                    <a:pt x="0" y="82"/>
                    <a:pt x="14" y="66"/>
                  </a:cubicBezTo>
                  <a:cubicBezTo>
                    <a:pt x="66" y="34"/>
                    <a:pt x="125" y="9"/>
                    <a:pt x="188" y="0"/>
                  </a:cubicBezTo>
                  <a:lnTo>
                    <a:pt x="193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43" name="Freeform 202">
              <a:extLst>
                <a:ext uri="{FF2B5EF4-FFF2-40B4-BE49-F238E27FC236}">
                  <a16:creationId xmlns:a16="http://schemas.microsoft.com/office/drawing/2014/main" id="{14561456-B2EF-4F41-AAB8-626D0AD0D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92" y="-3383716"/>
              <a:ext cx="1141413" cy="692150"/>
            </a:xfrm>
            <a:custGeom>
              <a:avLst/>
              <a:gdLst>
                <a:gd name="T0" fmla="*/ 154 w 403"/>
                <a:gd name="T1" fmla="*/ 50 h 243"/>
                <a:gd name="T2" fmla="*/ 239 w 403"/>
                <a:gd name="T3" fmla="*/ 96 h 243"/>
                <a:gd name="T4" fmla="*/ 303 w 403"/>
                <a:gd name="T5" fmla="*/ 141 h 243"/>
                <a:gd name="T6" fmla="*/ 394 w 403"/>
                <a:gd name="T7" fmla="*/ 218 h 243"/>
                <a:gd name="T8" fmla="*/ 403 w 403"/>
                <a:gd name="T9" fmla="*/ 236 h 243"/>
                <a:gd name="T10" fmla="*/ 369 w 403"/>
                <a:gd name="T11" fmla="*/ 241 h 243"/>
                <a:gd name="T12" fmla="*/ 278 w 403"/>
                <a:gd name="T13" fmla="*/ 170 h 243"/>
                <a:gd name="T14" fmla="*/ 18 w 403"/>
                <a:gd name="T15" fmla="*/ 37 h 243"/>
                <a:gd name="T16" fmla="*/ 6 w 403"/>
                <a:gd name="T17" fmla="*/ 0 h 243"/>
                <a:gd name="T18" fmla="*/ 154 w 403"/>
                <a:gd name="T19" fmla="*/ 5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243">
                  <a:moveTo>
                    <a:pt x="154" y="50"/>
                  </a:moveTo>
                  <a:cubicBezTo>
                    <a:pt x="181" y="68"/>
                    <a:pt x="214" y="73"/>
                    <a:pt x="239" y="96"/>
                  </a:cubicBezTo>
                  <a:cubicBezTo>
                    <a:pt x="255" y="120"/>
                    <a:pt x="283" y="123"/>
                    <a:pt x="303" y="141"/>
                  </a:cubicBezTo>
                  <a:cubicBezTo>
                    <a:pt x="394" y="218"/>
                    <a:pt x="394" y="218"/>
                    <a:pt x="394" y="218"/>
                  </a:cubicBezTo>
                  <a:cubicBezTo>
                    <a:pt x="403" y="236"/>
                    <a:pt x="403" y="236"/>
                    <a:pt x="403" y="236"/>
                  </a:cubicBezTo>
                  <a:cubicBezTo>
                    <a:pt x="394" y="241"/>
                    <a:pt x="382" y="243"/>
                    <a:pt x="369" y="241"/>
                  </a:cubicBezTo>
                  <a:cubicBezTo>
                    <a:pt x="339" y="224"/>
                    <a:pt x="308" y="191"/>
                    <a:pt x="278" y="170"/>
                  </a:cubicBezTo>
                  <a:cubicBezTo>
                    <a:pt x="201" y="107"/>
                    <a:pt x="110" y="68"/>
                    <a:pt x="18" y="37"/>
                  </a:cubicBezTo>
                  <a:cubicBezTo>
                    <a:pt x="11" y="27"/>
                    <a:pt x="0" y="12"/>
                    <a:pt x="6" y="0"/>
                  </a:cubicBezTo>
                  <a:cubicBezTo>
                    <a:pt x="60" y="7"/>
                    <a:pt x="103" y="36"/>
                    <a:pt x="15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44" name="Freeform 203">
              <a:extLst>
                <a:ext uri="{FF2B5EF4-FFF2-40B4-BE49-F238E27FC236}">
                  <a16:creationId xmlns:a16="http://schemas.microsoft.com/office/drawing/2014/main" id="{FE43459F-A042-4F0F-A4A6-C154E5E58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667" y="-3388479"/>
              <a:ext cx="1143000" cy="733425"/>
            </a:xfrm>
            <a:custGeom>
              <a:avLst/>
              <a:gdLst>
                <a:gd name="T0" fmla="*/ 227 w 404"/>
                <a:gd name="T1" fmla="*/ 111 h 258"/>
                <a:gd name="T2" fmla="*/ 302 w 404"/>
                <a:gd name="T3" fmla="*/ 170 h 258"/>
                <a:gd name="T4" fmla="*/ 404 w 404"/>
                <a:gd name="T5" fmla="*/ 249 h 258"/>
                <a:gd name="T6" fmla="*/ 372 w 404"/>
                <a:gd name="T7" fmla="*/ 256 h 258"/>
                <a:gd name="T8" fmla="*/ 358 w 404"/>
                <a:gd name="T9" fmla="*/ 251 h 258"/>
                <a:gd name="T10" fmla="*/ 134 w 404"/>
                <a:gd name="T11" fmla="*/ 104 h 258"/>
                <a:gd name="T12" fmla="*/ 27 w 404"/>
                <a:gd name="T13" fmla="*/ 73 h 258"/>
                <a:gd name="T14" fmla="*/ 0 w 404"/>
                <a:gd name="T15" fmla="*/ 5 h 258"/>
                <a:gd name="T16" fmla="*/ 93 w 404"/>
                <a:gd name="T17" fmla="*/ 30 h 258"/>
                <a:gd name="T18" fmla="*/ 227 w 404"/>
                <a:gd name="T19" fmla="*/ 11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258">
                  <a:moveTo>
                    <a:pt x="227" y="111"/>
                  </a:moveTo>
                  <a:cubicBezTo>
                    <a:pt x="250" y="132"/>
                    <a:pt x="275" y="152"/>
                    <a:pt x="302" y="170"/>
                  </a:cubicBezTo>
                  <a:cubicBezTo>
                    <a:pt x="336" y="192"/>
                    <a:pt x="370" y="224"/>
                    <a:pt x="404" y="249"/>
                  </a:cubicBezTo>
                  <a:cubicBezTo>
                    <a:pt x="395" y="254"/>
                    <a:pt x="385" y="258"/>
                    <a:pt x="372" y="256"/>
                  </a:cubicBezTo>
                  <a:cubicBezTo>
                    <a:pt x="358" y="251"/>
                    <a:pt x="358" y="251"/>
                    <a:pt x="358" y="251"/>
                  </a:cubicBezTo>
                  <a:cubicBezTo>
                    <a:pt x="292" y="184"/>
                    <a:pt x="218" y="134"/>
                    <a:pt x="134" y="104"/>
                  </a:cubicBezTo>
                  <a:cubicBezTo>
                    <a:pt x="98" y="93"/>
                    <a:pt x="64" y="79"/>
                    <a:pt x="27" y="73"/>
                  </a:cubicBezTo>
                  <a:cubicBezTo>
                    <a:pt x="12" y="54"/>
                    <a:pt x="5" y="30"/>
                    <a:pt x="0" y="5"/>
                  </a:cubicBezTo>
                  <a:cubicBezTo>
                    <a:pt x="32" y="0"/>
                    <a:pt x="62" y="18"/>
                    <a:pt x="93" y="30"/>
                  </a:cubicBezTo>
                  <a:cubicBezTo>
                    <a:pt x="139" y="54"/>
                    <a:pt x="184" y="81"/>
                    <a:pt x="22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45" name="Freeform 204">
              <a:extLst>
                <a:ext uri="{FF2B5EF4-FFF2-40B4-BE49-F238E27FC236}">
                  <a16:creationId xmlns:a16="http://schemas.microsoft.com/office/drawing/2014/main" id="{D99DE0F7-59D8-4272-94C6-D804D940E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6055" y="-3377366"/>
              <a:ext cx="333375" cy="252413"/>
            </a:xfrm>
            <a:custGeom>
              <a:avLst/>
              <a:gdLst>
                <a:gd name="T0" fmla="*/ 116 w 118"/>
                <a:gd name="T1" fmla="*/ 50 h 89"/>
                <a:gd name="T2" fmla="*/ 118 w 118"/>
                <a:gd name="T3" fmla="*/ 89 h 89"/>
                <a:gd name="T4" fmla="*/ 41 w 118"/>
                <a:gd name="T5" fmla="*/ 48 h 89"/>
                <a:gd name="T6" fmla="*/ 0 w 118"/>
                <a:gd name="T7" fmla="*/ 32 h 89"/>
                <a:gd name="T8" fmla="*/ 71 w 118"/>
                <a:gd name="T9" fmla="*/ 25 h 89"/>
                <a:gd name="T10" fmla="*/ 116 w 118"/>
                <a:gd name="T11" fmla="*/ 5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89">
                  <a:moveTo>
                    <a:pt x="116" y="50"/>
                  </a:moveTo>
                  <a:cubicBezTo>
                    <a:pt x="114" y="62"/>
                    <a:pt x="112" y="77"/>
                    <a:pt x="118" y="89"/>
                  </a:cubicBezTo>
                  <a:cubicBezTo>
                    <a:pt x="93" y="78"/>
                    <a:pt x="68" y="59"/>
                    <a:pt x="41" y="48"/>
                  </a:cubicBezTo>
                  <a:cubicBezTo>
                    <a:pt x="25" y="46"/>
                    <a:pt x="12" y="37"/>
                    <a:pt x="0" y="32"/>
                  </a:cubicBezTo>
                  <a:cubicBezTo>
                    <a:pt x="14" y="0"/>
                    <a:pt x="48" y="17"/>
                    <a:pt x="71" y="25"/>
                  </a:cubicBezTo>
                  <a:lnTo>
                    <a:pt x="116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46" name="Freeform 205">
              <a:extLst>
                <a:ext uri="{FF2B5EF4-FFF2-40B4-BE49-F238E27FC236}">
                  <a16:creationId xmlns:a16="http://schemas.microsoft.com/office/drawing/2014/main" id="{EF85B8C7-2755-4F5E-9D88-F72F797D5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7" y="-3291641"/>
              <a:ext cx="769938" cy="625475"/>
            </a:xfrm>
            <a:custGeom>
              <a:avLst/>
              <a:gdLst>
                <a:gd name="T0" fmla="*/ 166 w 272"/>
                <a:gd name="T1" fmla="*/ 70 h 220"/>
                <a:gd name="T2" fmla="*/ 272 w 272"/>
                <a:gd name="T3" fmla="*/ 201 h 220"/>
                <a:gd name="T4" fmla="*/ 220 w 272"/>
                <a:gd name="T5" fmla="*/ 167 h 220"/>
                <a:gd name="T6" fmla="*/ 12 w 272"/>
                <a:gd name="T7" fmla="*/ 41 h 220"/>
                <a:gd name="T8" fmla="*/ 3 w 272"/>
                <a:gd name="T9" fmla="*/ 9 h 220"/>
                <a:gd name="T10" fmla="*/ 68 w 272"/>
                <a:gd name="T11" fmla="*/ 18 h 220"/>
                <a:gd name="T12" fmla="*/ 166 w 272"/>
                <a:gd name="T13" fmla="*/ 7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20">
                  <a:moveTo>
                    <a:pt x="166" y="70"/>
                  </a:moveTo>
                  <a:cubicBezTo>
                    <a:pt x="204" y="113"/>
                    <a:pt x="259" y="145"/>
                    <a:pt x="272" y="201"/>
                  </a:cubicBezTo>
                  <a:cubicBezTo>
                    <a:pt x="243" y="220"/>
                    <a:pt x="236" y="179"/>
                    <a:pt x="220" y="167"/>
                  </a:cubicBezTo>
                  <a:cubicBezTo>
                    <a:pt x="155" y="116"/>
                    <a:pt x="98" y="48"/>
                    <a:pt x="12" y="41"/>
                  </a:cubicBezTo>
                  <a:cubicBezTo>
                    <a:pt x="0" y="36"/>
                    <a:pt x="5" y="20"/>
                    <a:pt x="3" y="9"/>
                  </a:cubicBezTo>
                  <a:cubicBezTo>
                    <a:pt x="23" y="0"/>
                    <a:pt x="46" y="14"/>
                    <a:pt x="68" y="18"/>
                  </a:cubicBezTo>
                  <a:lnTo>
                    <a:pt x="16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207">
              <a:extLst>
                <a:ext uri="{FF2B5EF4-FFF2-40B4-BE49-F238E27FC236}">
                  <a16:creationId xmlns:a16="http://schemas.microsoft.com/office/drawing/2014/main" id="{ADBEC76D-1DDF-4773-BDA4-353157827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7793" y="-3240841"/>
              <a:ext cx="422275" cy="250825"/>
            </a:xfrm>
            <a:custGeom>
              <a:avLst/>
              <a:gdLst>
                <a:gd name="T0" fmla="*/ 149 w 149"/>
                <a:gd name="T1" fmla="*/ 73 h 88"/>
                <a:gd name="T2" fmla="*/ 124 w 149"/>
                <a:gd name="T3" fmla="*/ 88 h 88"/>
                <a:gd name="T4" fmla="*/ 86 w 149"/>
                <a:gd name="T5" fmla="*/ 64 h 88"/>
                <a:gd name="T6" fmla="*/ 6 w 149"/>
                <a:gd name="T7" fmla="*/ 29 h 88"/>
                <a:gd name="T8" fmla="*/ 6 w 149"/>
                <a:gd name="T9" fmla="*/ 9 h 88"/>
                <a:gd name="T10" fmla="*/ 95 w 149"/>
                <a:gd name="T11" fmla="*/ 32 h 88"/>
                <a:gd name="T12" fmla="*/ 149 w 149"/>
                <a:gd name="T13" fmla="*/ 7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88">
                  <a:moveTo>
                    <a:pt x="149" y="73"/>
                  </a:moveTo>
                  <a:cubicBezTo>
                    <a:pt x="147" y="86"/>
                    <a:pt x="133" y="84"/>
                    <a:pt x="124" y="88"/>
                  </a:cubicBezTo>
                  <a:cubicBezTo>
                    <a:pt x="110" y="82"/>
                    <a:pt x="95" y="79"/>
                    <a:pt x="86" y="64"/>
                  </a:cubicBezTo>
                  <a:cubicBezTo>
                    <a:pt x="61" y="50"/>
                    <a:pt x="33" y="39"/>
                    <a:pt x="6" y="29"/>
                  </a:cubicBezTo>
                  <a:cubicBezTo>
                    <a:pt x="2" y="25"/>
                    <a:pt x="0" y="14"/>
                    <a:pt x="6" y="9"/>
                  </a:cubicBezTo>
                  <a:cubicBezTo>
                    <a:pt x="36" y="0"/>
                    <a:pt x="67" y="20"/>
                    <a:pt x="95" y="32"/>
                  </a:cubicBezTo>
                  <a:cubicBezTo>
                    <a:pt x="113" y="45"/>
                    <a:pt x="136" y="54"/>
                    <a:pt x="149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208">
              <a:extLst>
                <a:ext uri="{FF2B5EF4-FFF2-40B4-BE49-F238E27FC236}">
                  <a16:creationId xmlns:a16="http://schemas.microsoft.com/office/drawing/2014/main" id="{C531E1CA-A1AA-495B-B7B6-C30F0EEE4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-770183" y="-3234491"/>
              <a:ext cx="469900" cy="258763"/>
            </a:xfrm>
            <a:custGeom>
              <a:avLst/>
              <a:gdLst>
                <a:gd name="T0" fmla="*/ 165 w 166"/>
                <a:gd name="T1" fmla="*/ 7 h 91"/>
                <a:gd name="T2" fmla="*/ 129 w 166"/>
                <a:gd name="T3" fmla="*/ 57 h 91"/>
                <a:gd name="T4" fmla="*/ 0 w 166"/>
                <a:gd name="T5" fmla="*/ 62 h 91"/>
                <a:gd name="T6" fmla="*/ 165 w 166"/>
                <a:gd name="T7" fmla="*/ 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91">
                  <a:moveTo>
                    <a:pt x="165" y="7"/>
                  </a:moveTo>
                  <a:cubicBezTo>
                    <a:pt x="166" y="30"/>
                    <a:pt x="141" y="43"/>
                    <a:pt x="129" y="57"/>
                  </a:cubicBezTo>
                  <a:cubicBezTo>
                    <a:pt x="86" y="75"/>
                    <a:pt x="41" y="91"/>
                    <a:pt x="0" y="62"/>
                  </a:cubicBezTo>
                  <a:cubicBezTo>
                    <a:pt x="55" y="53"/>
                    <a:pt x="100" y="0"/>
                    <a:pt x="16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209">
              <a:extLst>
                <a:ext uri="{FF2B5EF4-FFF2-40B4-BE49-F238E27FC236}">
                  <a16:creationId xmlns:a16="http://schemas.microsoft.com/office/drawing/2014/main" id="{6E33E3A5-8639-41E2-88A8-745EF1B2B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255" y="-3201154"/>
              <a:ext cx="835025" cy="525463"/>
            </a:xfrm>
            <a:custGeom>
              <a:avLst/>
              <a:gdLst>
                <a:gd name="T0" fmla="*/ 295 w 295"/>
                <a:gd name="T1" fmla="*/ 169 h 185"/>
                <a:gd name="T2" fmla="*/ 295 w 295"/>
                <a:gd name="T3" fmla="*/ 172 h 185"/>
                <a:gd name="T4" fmla="*/ 229 w 295"/>
                <a:gd name="T5" fmla="*/ 161 h 185"/>
                <a:gd name="T6" fmla="*/ 27 w 295"/>
                <a:gd name="T7" fmla="*/ 40 h 185"/>
                <a:gd name="T8" fmla="*/ 9 w 295"/>
                <a:gd name="T9" fmla="*/ 0 h 185"/>
                <a:gd name="T10" fmla="*/ 295 w 295"/>
                <a:gd name="T11" fmla="*/ 16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" h="185">
                  <a:moveTo>
                    <a:pt x="295" y="169"/>
                  </a:moveTo>
                  <a:cubicBezTo>
                    <a:pt x="295" y="172"/>
                    <a:pt x="295" y="172"/>
                    <a:pt x="295" y="172"/>
                  </a:cubicBezTo>
                  <a:cubicBezTo>
                    <a:pt x="270" y="174"/>
                    <a:pt x="247" y="185"/>
                    <a:pt x="229" y="161"/>
                  </a:cubicBezTo>
                  <a:cubicBezTo>
                    <a:pt x="170" y="106"/>
                    <a:pt x="96" y="75"/>
                    <a:pt x="27" y="40"/>
                  </a:cubicBezTo>
                  <a:cubicBezTo>
                    <a:pt x="25" y="23"/>
                    <a:pt x="0" y="16"/>
                    <a:pt x="9" y="0"/>
                  </a:cubicBezTo>
                  <a:cubicBezTo>
                    <a:pt x="116" y="31"/>
                    <a:pt x="213" y="90"/>
                    <a:pt x="295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210">
              <a:extLst>
                <a:ext uri="{FF2B5EF4-FFF2-40B4-BE49-F238E27FC236}">
                  <a16:creationId xmlns:a16="http://schemas.microsoft.com/office/drawing/2014/main" id="{70488E9E-FEDE-4E89-8FC6-9F15563E3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808" y="-3129716"/>
              <a:ext cx="704850" cy="431800"/>
            </a:xfrm>
            <a:custGeom>
              <a:avLst/>
              <a:gdLst>
                <a:gd name="T0" fmla="*/ 231 w 249"/>
                <a:gd name="T1" fmla="*/ 117 h 152"/>
                <a:gd name="T2" fmla="*/ 246 w 249"/>
                <a:gd name="T3" fmla="*/ 145 h 152"/>
                <a:gd name="T4" fmla="*/ 197 w 249"/>
                <a:gd name="T5" fmla="*/ 149 h 152"/>
                <a:gd name="T6" fmla="*/ 6 w 249"/>
                <a:gd name="T7" fmla="*/ 41 h 152"/>
                <a:gd name="T8" fmla="*/ 0 w 249"/>
                <a:gd name="T9" fmla="*/ 36 h 152"/>
                <a:gd name="T10" fmla="*/ 33 w 249"/>
                <a:gd name="T11" fmla="*/ 0 h 152"/>
                <a:gd name="T12" fmla="*/ 231 w 249"/>
                <a:gd name="T13" fmla="*/ 1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152">
                  <a:moveTo>
                    <a:pt x="231" y="117"/>
                  </a:moveTo>
                  <a:cubicBezTo>
                    <a:pt x="233" y="129"/>
                    <a:pt x="249" y="133"/>
                    <a:pt x="246" y="145"/>
                  </a:cubicBezTo>
                  <a:cubicBezTo>
                    <a:pt x="230" y="151"/>
                    <a:pt x="213" y="152"/>
                    <a:pt x="197" y="149"/>
                  </a:cubicBezTo>
                  <a:cubicBezTo>
                    <a:pt x="149" y="92"/>
                    <a:pt x="79" y="58"/>
                    <a:pt x="6" y="4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24"/>
                    <a:pt x="16" y="7"/>
                    <a:pt x="33" y="0"/>
                  </a:cubicBezTo>
                  <a:cubicBezTo>
                    <a:pt x="113" y="7"/>
                    <a:pt x="170" y="68"/>
                    <a:pt x="231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211">
              <a:extLst>
                <a:ext uri="{FF2B5EF4-FFF2-40B4-BE49-F238E27FC236}">
                  <a16:creationId xmlns:a16="http://schemas.microsoft.com/office/drawing/2014/main" id="{E05B7D04-9B8C-4A75-8810-B473C2C1B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3392" y="-3118604"/>
              <a:ext cx="836613" cy="457200"/>
            </a:xfrm>
            <a:custGeom>
              <a:avLst/>
              <a:gdLst>
                <a:gd name="T0" fmla="*/ 193 w 296"/>
                <a:gd name="T1" fmla="*/ 70 h 161"/>
                <a:gd name="T2" fmla="*/ 294 w 296"/>
                <a:gd name="T3" fmla="*/ 150 h 161"/>
                <a:gd name="T4" fmla="*/ 296 w 296"/>
                <a:gd name="T5" fmla="*/ 154 h 161"/>
                <a:gd name="T6" fmla="*/ 254 w 296"/>
                <a:gd name="T7" fmla="*/ 157 h 161"/>
                <a:gd name="T8" fmla="*/ 192 w 296"/>
                <a:gd name="T9" fmla="*/ 106 h 161"/>
                <a:gd name="T10" fmla="*/ 118 w 296"/>
                <a:gd name="T11" fmla="*/ 68 h 161"/>
                <a:gd name="T12" fmla="*/ 18 w 296"/>
                <a:gd name="T13" fmla="*/ 41 h 161"/>
                <a:gd name="T14" fmla="*/ 5 w 296"/>
                <a:gd name="T15" fmla="*/ 0 h 161"/>
                <a:gd name="T16" fmla="*/ 193 w 296"/>
                <a:gd name="T17" fmla="*/ 7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61">
                  <a:moveTo>
                    <a:pt x="193" y="70"/>
                  </a:moveTo>
                  <a:cubicBezTo>
                    <a:pt x="222" y="102"/>
                    <a:pt x="267" y="114"/>
                    <a:pt x="294" y="150"/>
                  </a:cubicBezTo>
                  <a:cubicBezTo>
                    <a:pt x="296" y="154"/>
                    <a:pt x="296" y="154"/>
                    <a:pt x="296" y="154"/>
                  </a:cubicBezTo>
                  <a:cubicBezTo>
                    <a:pt x="285" y="161"/>
                    <a:pt x="267" y="161"/>
                    <a:pt x="254" y="157"/>
                  </a:cubicBezTo>
                  <a:cubicBezTo>
                    <a:pt x="238" y="136"/>
                    <a:pt x="211" y="123"/>
                    <a:pt x="192" y="106"/>
                  </a:cubicBezTo>
                  <a:cubicBezTo>
                    <a:pt x="170" y="86"/>
                    <a:pt x="142" y="82"/>
                    <a:pt x="118" y="6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1" y="29"/>
                    <a:pt x="0" y="12"/>
                    <a:pt x="5" y="0"/>
                  </a:cubicBezTo>
                  <a:cubicBezTo>
                    <a:pt x="75" y="5"/>
                    <a:pt x="133" y="45"/>
                    <a:pt x="193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0" name="Freeform 212">
              <a:extLst>
                <a:ext uri="{FF2B5EF4-FFF2-40B4-BE49-F238E27FC236}">
                  <a16:creationId xmlns:a16="http://schemas.microsoft.com/office/drawing/2014/main" id="{389718CB-A12D-46F0-84DB-EEAAAD11E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7955" y="-3093204"/>
              <a:ext cx="219075" cy="147638"/>
            </a:xfrm>
            <a:custGeom>
              <a:avLst/>
              <a:gdLst>
                <a:gd name="T0" fmla="*/ 77 w 77"/>
                <a:gd name="T1" fmla="*/ 36 h 52"/>
                <a:gd name="T2" fmla="*/ 13 w 77"/>
                <a:gd name="T3" fmla="*/ 28 h 52"/>
                <a:gd name="T4" fmla="*/ 0 w 77"/>
                <a:gd name="T5" fmla="*/ 0 h 52"/>
                <a:gd name="T6" fmla="*/ 39 w 77"/>
                <a:gd name="T7" fmla="*/ 12 h 52"/>
                <a:gd name="T8" fmla="*/ 77 w 77"/>
                <a:gd name="T9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2">
                  <a:moveTo>
                    <a:pt x="77" y="36"/>
                  </a:moveTo>
                  <a:cubicBezTo>
                    <a:pt x="59" y="52"/>
                    <a:pt x="32" y="36"/>
                    <a:pt x="13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27" y="9"/>
                    <a:pt x="39" y="12"/>
                  </a:cubicBezTo>
                  <a:lnTo>
                    <a:pt x="77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1" name="Freeform 213">
              <a:extLst>
                <a:ext uri="{FF2B5EF4-FFF2-40B4-BE49-F238E27FC236}">
                  <a16:creationId xmlns:a16="http://schemas.microsoft.com/office/drawing/2014/main" id="{3A1A2C94-3FEA-45C8-A2F3-70E76051D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9468" y="-3093204"/>
              <a:ext cx="241300" cy="469900"/>
            </a:xfrm>
            <a:custGeom>
              <a:avLst/>
              <a:gdLst>
                <a:gd name="T0" fmla="*/ 14 w 85"/>
                <a:gd name="T1" fmla="*/ 2 h 165"/>
                <a:gd name="T2" fmla="*/ 60 w 85"/>
                <a:gd name="T3" fmla="*/ 79 h 165"/>
                <a:gd name="T4" fmla="*/ 85 w 85"/>
                <a:gd name="T5" fmla="*/ 157 h 165"/>
                <a:gd name="T6" fmla="*/ 37 w 85"/>
                <a:gd name="T7" fmla="*/ 157 h 165"/>
                <a:gd name="T8" fmla="*/ 0 w 85"/>
                <a:gd name="T9" fmla="*/ 43 h 165"/>
                <a:gd name="T10" fmla="*/ 8 w 85"/>
                <a:gd name="T11" fmla="*/ 0 h 165"/>
                <a:gd name="T12" fmla="*/ 14 w 85"/>
                <a:gd name="T13" fmla="*/ 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65">
                  <a:moveTo>
                    <a:pt x="14" y="2"/>
                  </a:moveTo>
                  <a:cubicBezTo>
                    <a:pt x="30" y="28"/>
                    <a:pt x="55" y="48"/>
                    <a:pt x="60" y="79"/>
                  </a:cubicBezTo>
                  <a:cubicBezTo>
                    <a:pt x="71" y="104"/>
                    <a:pt x="85" y="131"/>
                    <a:pt x="85" y="157"/>
                  </a:cubicBezTo>
                  <a:cubicBezTo>
                    <a:pt x="71" y="163"/>
                    <a:pt x="51" y="165"/>
                    <a:pt x="37" y="157"/>
                  </a:cubicBezTo>
                  <a:cubicBezTo>
                    <a:pt x="30" y="120"/>
                    <a:pt x="12" y="80"/>
                    <a:pt x="0" y="43"/>
                  </a:cubicBezTo>
                  <a:cubicBezTo>
                    <a:pt x="3" y="28"/>
                    <a:pt x="0" y="12"/>
                    <a:pt x="8" y="0"/>
                  </a:cubicBez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3" name="Freeform 214">
              <a:extLst>
                <a:ext uri="{FF2B5EF4-FFF2-40B4-BE49-F238E27FC236}">
                  <a16:creationId xmlns:a16="http://schemas.microsoft.com/office/drawing/2014/main" id="{1369A617-6FDF-492F-B502-EA41D3096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030" y="-3013829"/>
              <a:ext cx="498475" cy="327025"/>
            </a:xfrm>
            <a:custGeom>
              <a:avLst/>
              <a:gdLst>
                <a:gd name="T0" fmla="*/ 106 w 176"/>
                <a:gd name="T1" fmla="*/ 52 h 115"/>
                <a:gd name="T2" fmla="*/ 176 w 176"/>
                <a:gd name="T3" fmla="*/ 104 h 115"/>
                <a:gd name="T4" fmla="*/ 122 w 176"/>
                <a:gd name="T5" fmla="*/ 108 h 115"/>
                <a:gd name="T6" fmla="*/ 18 w 176"/>
                <a:gd name="T7" fmla="*/ 43 h 115"/>
                <a:gd name="T8" fmla="*/ 0 w 176"/>
                <a:gd name="T9" fmla="*/ 0 h 115"/>
                <a:gd name="T10" fmla="*/ 106 w 176"/>
                <a:gd name="T11" fmla="*/ 5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15">
                  <a:moveTo>
                    <a:pt x="106" y="52"/>
                  </a:moveTo>
                  <a:cubicBezTo>
                    <a:pt x="131" y="63"/>
                    <a:pt x="156" y="81"/>
                    <a:pt x="176" y="104"/>
                  </a:cubicBezTo>
                  <a:cubicBezTo>
                    <a:pt x="161" y="115"/>
                    <a:pt x="138" y="110"/>
                    <a:pt x="122" y="108"/>
                  </a:cubicBezTo>
                  <a:cubicBezTo>
                    <a:pt x="90" y="83"/>
                    <a:pt x="56" y="61"/>
                    <a:pt x="18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6"/>
                    <a:pt x="70" y="36"/>
                    <a:pt x="10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4" name="Freeform 215">
              <a:extLst>
                <a:ext uri="{FF2B5EF4-FFF2-40B4-BE49-F238E27FC236}">
                  <a16:creationId xmlns:a16="http://schemas.microsoft.com/office/drawing/2014/main" id="{43DD39FB-1FD9-498B-ACC2-FE98A2530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8045" y="-2982079"/>
              <a:ext cx="593725" cy="276225"/>
            </a:xfrm>
            <a:custGeom>
              <a:avLst/>
              <a:gdLst>
                <a:gd name="T0" fmla="*/ 101 w 210"/>
                <a:gd name="T1" fmla="*/ 18 h 97"/>
                <a:gd name="T2" fmla="*/ 210 w 210"/>
                <a:gd name="T3" fmla="*/ 90 h 97"/>
                <a:gd name="T4" fmla="*/ 204 w 210"/>
                <a:gd name="T5" fmla="*/ 97 h 97"/>
                <a:gd name="T6" fmla="*/ 149 w 210"/>
                <a:gd name="T7" fmla="*/ 93 h 97"/>
                <a:gd name="T8" fmla="*/ 68 w 210"/>
                <a:gd name="T9" fmla="*/ 43 h 97"/>
                <a:gd name="T10" fmla="*/ 45 w 210"/>
                <a:gd name="T11" fmla="*/ 34 h 97"/>
                <a:gd name="T12" fmla="*/ 0 w 210"/>
                <a:gd name="T13" fmla="*/ 22 h 97"/>
                <a:gd name="T14" fmla="*/ 24 w 210"/>
                <a:gd name="T15" fmla="*/ 0 h 97"/>
                <a:gd name="T16" fmla="*/ 101 w 210"/>
                <a:gd name="T17" fmla="*/ 1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97">
                  <a:moveTo>
                    <a:pt x="101" y="18"/>
                  </a:moveTo>
                  <a:cubicBezTo>
                    <a:pt x="140" y="40"/>
                    <a:pt x="181" y="54"/>
                    <a:pt x="210" y="90"/>
                  </a:cubicBezTo>
                  <a:cubicBezTo>
                    <a:pt x="204" y="97"/>
                    <a:pt x="204" y="97"/>
                    <a:pt x="204" y="97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24" y="72"/>
                    <a:pt x="95" y="65"/>
                    <a:pt x="68" y="43"/>
                  </a:cubicBezTo>
                  <a:cubicBezTo>
                    <a:pt x="59" y="43"/>
                    <a:pt x="50" y="43"/>
                    <a:pt x="45" y="34"/>
                  </a:cubicBezTo>
                  <a:cubicBezTo>
                    <a:pt x="29" y="32"/>
                    <a:pt x="13" y="29"/>
                    <a:pt x="0" y="22"/>
                  </a:cubicBezTo>
                  <a:cubicBezTo>
                    <a:pt x="2" y="9"/>
                    <a:pt x="16" y="7"/>
                    <a:pt x="24" y="0"/>
                  </a:cubicBezTo>
                  <a:cubicBezTo>
                    <a:pt x="47" y="15"/>
                    <a:pt x="76" y="7"/>
                    <a:pt x="10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5" name="Freeform 216">
              <a:extLst>
                <a:ext uri="{FF2B5EF4-FFF2-40B4-BE49-F238E27FC236}">
                  <a16:creationId xmlns:a16="http://schemas.microsoft.com/office/drawing/2014/main" id="{1112BF6B-1EAB-4B4C-A23C-D8F58B40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4192" y="-2939216"/>
              <a:ext cx="571500" cy="277813"/>
            </a:xfrm>
            <a:custGeom>
              <a:avLst/>
              <a:gdLst>
                <a:gd name="T0" fmla="*/ 202 w 202"/>
                <a:gd name="T1" fmla="*/ 89 h 98"/>
                <a:gd name="T2" fmla="*/ 161 w 202"/>
                <a:gd name="T3" fmla="*/ 93 h 98"/>
                <a:gd name="T4" fmla="*/ 27 w 202"/>
                <a:gd name="T5" fmla="*/ 32 h 98"/>
                <a:gd name="T6" fmla="*/ 4 w 202"/>
                <a:gd name="T7" fmla="*/ 19 h 98"/>
                <a:gd name="T8" fmla="*/ 9 w 202"/>
                <a:gd name="T9" fmla="*/ 0 h 98"/>
                <a:gd name="T10" fmla="*/ 202 w 202"/>
                <a:gd name="T11" fmla="*/ 8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98">
                  <a:moveTo>
                    <a:pt x="202" y="89"/>
                  </a:moveTo>
                  <a:cubicBezTo>
                    <a:pt x="192" y="98"/>
                    <a:pt x="175" y="94"/>
                    <a:pt x="161" y="93"/>
                  </a:cubicBezTo>
                  <a:cubicBezTo>
                    <a:pt x="118" y="66"/>
                    <a:pt x="79" y="35"/>
                    <a:pt x="27" y="32"/>
                  </a:cubicBezTo>
                  <a:cubicBezTo>
                    <a:pt x="18" y="32"/>
                    <a:pt x="5" y="32"/>
                    <a:pt x="4" y="19"/>
                  </a:cubicBezTo>
                  <a:cubicBezTo>
                    <a:pt x="5" y="12"/>
                    <a:pt x="0" y="1"/>
                    <a:pt x="9" y="0"/>
                  </a:cubicBezTo>
                  <a:cubicBezTo>
                    <a:pt x="81" y="16"/>
                    <a:pt x="154" y="35"/>
                    <a:pt x="202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6" name="Freeform 217">
              <a:extLst>
                <a:ext uri="{FF2B5EF4-FFF2-40B4-BE49-F238E27FC236}">
                  <a16:creationId xmlns:a16="http://schemas.microsoft.com/office/drawing/2014/main" id="{C98FAFFE-5EEE-4E47-9811-53296553D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1043" y="-2874129"/>
              <a:ext cx="152400" cy="239713"/>
            </a:xfrm>
            <a:custGeom>
              <a:avLst/>
              <a:gdLst>
                <a:gd name="T0" fmla="*/ 54 w 54"/>
                <a:gd name="T1" fmla="*/ 77 h 84"/>
                <a:gd name="T2" fmla="*/ 33 w 54"/>
                <a:gd name="T3" fmla="*/ 82 h 84"/>
                <a:gd name="T4" fmla="*/ 8 w 54"/>
                <a:gd name="T5" fmla="*/ 30 h 84"/>
                <a:gd name="T6" fmla="*/ 24 w 54"/>
                <a:gd name="T7" fmla="*/ 0 h 84"/>
                <a:gd name="T8" fmla="*/ 54 w 54"/>
                <a:gd name="T9" fmla="*/ 7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4">
                  <a:moveTo>
                    <a:pt x="54" y="77"/>
                  </a:moveTo>
                  <a:cubicBezTo>
                    <a:pt x="51" y="84"/>
                    <a:pt x="40" y="84"/>
                    <a:pt x="33" y="82"/>
                  </a:cubicBezTo>
                  <a:cubicBezTo>
                    <a:pt x="17" y="68"/>
                    <a:pt x="22" y="45"/>
                    <a:pt x="8" y="30"/>
                  </a:cubicBezTo>
                  <a:cubicBezTo>
                    <a:pt x="0" y="12"/>
                    <a:pt x="18" y="11"/>
                    <a:pt x="24" y="0"/>
                  </a:cubicBezTo>
                  <a:cubicBezTo>
                    <a:pt x="42" y="21"/>
                    <a:pt x="47" y="50"/>
                    <a:pt x="5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7" name="Freeform 218">
              <a:extLst>
                <a:ext uri="{FF2B5EF4-FFF2-40B4-BE49-F238E27FC236}">
                  <a16:creationId xmlns:a16="http://schemas.microsoft.com/office/drawing/2014/main" id="{FAFFACAA-025F-4887-AE7E-478E72B76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3620" y="-2867779"/>
              <a:ext cx="481013" cy="206375"/>
            </a:xfrm>
            <a:custGeom>
              <a:avLst/>
              <a:gdLst>
                <a:gd name="T0" fmla="*/ 138 w 170"/>
                <a:gd name="T1" fmla="*/ 30 h 73"/>
                <a:gd name="T2" fmla="*/ 170 w 170"/>
                <a:gd name="T3" fmla="*/ 52 h 73"/>
                <a:gd name="T4" fmla="*/ 0 w 170"/>
                <a:gd name="T5" fmla="*/ 7 h 73"/>
                <a:gd name="T6" fmla="*/ 12 w 170"/>
                <a:gd name="T7" fmla="*/ 0 h 73"/>
                <a:gd name="T8" fmla="*/ 138 w 170"/>
                <a:gd name="T9" fmla="*/ 3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73">
                  <a:moveTo>
                    <a:pt x="138" y="30"/>
                  </a:moveTo>
                  <a:cubicBezTo>
                    <a:pt x="148" y="39"/>
                    <a:pt x="163" y="39"/>
                    <a:pt x="170" y="52"/>
                  </a:cubicBezTo>
                  <a:cubicBezTo>
                    <a:pt x="105" y="73"/>
                    <a:pt x="52" y="32"/>
                    <a:pt x="0" y="7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7" y="0"/>
                    <a:pt x="100" y="10"/>
                    <a:pt x="13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8" name="Freeform 219">
              <a:extLst>
                <a:ext uri="{FF2B5EF4-FFF2-40B4-BE49-F238E27FC236}">
                  <a16:creationId xmlns:a16="http://schemas.microsoft.com/office/drawing/2014/main" id="{757748E9-88F0-4C44-A3F9-0A7A3C24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692" y="-2809041"/>
              <a:ext cx="150813" cy="128588"/>
            </a:xfrm>
            <a:custGeom>
              <a:avLst/>
              <a:gdLst>
                <a:gd name="T0" fmla="*/ 53 w 53"/>
                <a:gd name="T1" fmla="*/ 29 h 45"/>
                <a:gd name="T2" fmla="*/ 7 w 53"/>
                <a:gd name="T3" fmla="*/ 36 h 45"/>
                <a:gd name="T4" fmla="*/ 1 w 53"/>
                <a:gd name="T5" fmla="*/ 0 h 45"/>
                <a:gd name="T6" fmla="*/ 53 w 53"/>
                <a:gd name="T7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45">
                  <a:moveTo>
                    <a:pt x="53" y="29"/>
                  </a:moveTo>
                  <a:cubicBezTo>
                    <a:pt x="43" y="45"/>
                    <a:pt x="23" y="36"/>
                    <a:pt x="7" y="36"/>
                  </a:cubicBezTo>
                  <a:cubicBezTo>
                    <a:pt x="0" y="27"/>
                    <a:pt x="0" y="11"/>
                    <a:pt x="1" y="0"/>
                  </a:cubicBezTo>
                  <a:cubicBezTo>
                    <a:pt x="19" y="9"/>
                    <a:pt x="37" y="14"/>
                    <a:pt x="5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9" name="Freeform 220">
              <a:extLst>
                <a:ext uri="{FF2B5EF4-FFF2-40B4-BE49-F238E27FC236}">
                  <a16:creationId xmlns:a16="http://schemas.microsoft.com/office/drawing/2014/main" id="{5D2E8EE0-2B41-4153-8485-A292C5E76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8705" y="-3985379"/>
              <a:ext cx="2508250" cy="1355725"/>
            </a:xfrm>
            <a:custGeom>
              <a:avLst/>
              <a:gdLst>
                <a:gd name="T0" fmla="*/ 285 w 886"/>
                <a:gd name="T1" fmla="*/ 37 h 477"/>
                <a:gd name="T2" fmla="*/ 411 w 886"/>
                <a:gd name="T3" fmla="*/ 95 h 477"/>
                <a:gd name="T4" fmla="*/ 520 w 886"/>
                <a:gd name="T5" fmla="*/ 204 h 477"/>
                <a:gd name="T6" fmla="*/ 714 w 886"/>
                <a:gd name="T7" fmla="*/ 389 h 477"/>
                <a:gd name="T8" fmla="*/ 886 w 886"/>
                <a:gd name="T9" fmla="*/ 467 h 477"/>
                <a:gd name="T10" fmla="*/ 844 w 886"/>
                <a:gd name="T11" fmla="*/ 473 h 477"/>
                <a:gd name="T12" fmla="*/ 735 w 886"/>
                <a:gd name="T13" fmla="*/ 467 h 477"/>
                <a:gd name="T14" fmla="*/ 631 w 886"/>
                <a:gd name="T15" fmla="*/ 358 h 477"/>
                <a:gd name="T16" fmla="*/ 598 w 886"/>
                <a:gd name="T17" fmla="*/ 320 h 477"/>
                <a:gd name="T18" fmla="*/ 347 w 886"/>
                <a:gd name="T19" fmla="*/ 124 h 477"/>
                <a:gd name="T20" fmla="*/ 269 w 886"/>
                <a:gd name="T21" fmla="*/ 95 h 477"/>
                <a:gd name="T22" fmla="*/ 125 w 886"/>
                <a:gd name="T23" fmla="*/ 62 h 477"/>
                <a:gd name="T24" fmla="*/ 0 w 886"/>
                <a:gd name="T25" fmla="*/ 43 h 477"/>
                <a:gd name="T26" fmla="*/ 131 w 886"/>
                <a:gd name="T27" fmla="*/ 8 h 477"/>
                <a:gd name="T28" fmla="*/ 285 w 886"/>
                <a:gd name="T29" fmla="*/ 3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6" h="477">
                  <a:moveTo>
                    <a:pt x="285" y="37"/>
                  </a:moveTo>
                  <a:cubicBezTo>
                    <a:pt x="328" y="54"/>
                    <a:pt x="373" y="70"/>
                    <a:pt x="411" y="95"/>
                  </a:cubicBezTo>
                  <a:cubicBezTo>
                    <a:pt x="448" y="132"/>
                    <a:pt x="492" y="155"/>
                    <a:pt x="520" y="204"/>
                  </a:cubicBezTo>
                  <a:cubicBezTo>
                    <a:pt x="581" y="269"/>
                    <a:pt x="643" y="335"/>
                    <a:pt x="714" y="389"/>
                  </a:cubicBezTo>
                  <a:cubicBezTo>
                    <a:pt x="762" y="432"/>
                    <a:pt x="825" y="446"/>
                    <a:pt x="886" y="467"/>
                  </a:cubicBezTo>
                  <a:cubicBezTo>
                    <a:pt x="874" y="475"/>
                    <a:pt x="859" y="467"/>
                    <a:pt x="844" y="473"/>
                  </a:cubicBezTo>
                  <a:cubicBezTo>
                    <a:pt x="810" y="471"/>
                    <a:pt x="770" y="477"/>
                    <a:pt x="735" y="467"/>
                  </a:cubicBezTo>
                  <a:cubicBezTo>
                    <a:pt x="704" y="428"/>
                    <a:pt x="655" y="405"/>
                    <a:pt x="631" y="358"/>
                  </a:cubicBezTo>
                  <a:cubicBezTo>
                    <a:pt x="610" y="355"/>
                    <a:pt x="617" y="326"/>
                    <a:pt x="598" y="320"/>
                  </a:cubicBezTo>
                  <a:cubicBezTo>
                    <a:pt x="525" y="238"/>
                    <a:pt x="432" y="188"/>
                    <a:pt x="347" y="124"/>
                  </a:cubicBezTo>
                  <a:cubicBezTo>
                    <a:pt x="321" y="112"/>
                    <a:pt x="296" y="99"/>
                    <a:pt x="269" y="95"/>
                  </a:cubicBezTo>
                  <a:cubicBezTo>
                    <a:pt x="225" y="76"/>
                    <a:pt x="174" y="66"/>
                    <a:pt x="125" y="62"/>
                  </a:cubicBezTo>
                  <a:cubicBezTo>
                    <a:pt x="82" y="43"/>
                    <a:pt x="26" y="91"/>
                    <a:pt x="0" y="43"/>
                  </a:cubicBezTo>
                  <a:cubicBezTo>
                    <a:pt x="35" y="0"/>
                    <a:pt x="88" y="20"/>
                    <a:pt x="131" y="8"/>
                  </a:cubicBezTo>
                  <a:cubicBezTo>
                    <a:pt x="180" y="21"/>
                    <a:pt x="235" y="21"/>
                    <a:pt x="28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30" name="Freeform 221">
              <a:extLst>
                <a:ext uri="{FF2B5EF4-FFF2-40B4-BE49-F238E27FC236}">
                  <a16:creationId xmlns:a16="http://schemas.microsoft.com/office/drawing/2014/main" id="{B2EEC984-75F0-49FB-9BFD-C7137F57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2055" y="-3775829"/>
              <a:ext cx="1847850" cy="1146175"/>
            </a:xfrm>
            <a:custGeom>
              <a:avLst/>
              <a:gdLst>
                <a:gd name="T0" fmla="*/ 279 w 653"/>
                <a:gd name="T1" fmla="*/ 60 h 403"/>
                <a:gd name="T2" fmla="*/ 456 w 653"/>
                <a:gd name="T3" fmla="*/ 184 h 403"/>
                <a:gd name="T4" fmla="*/ 591 w 653"/>
                <a:gd name="T5" fmla="*/ 323 h 403"/>
                <a:gd name="T6" fmla="*/ 653 w 653"/>
                <a:gd name="T7" fmla="*/ 391 h 403"/>
                <a:gd name="T8" fmla="*/ 588 w 653"/>
                <a:gd name="T9" fmla="*/ 395 h 403"/>
                <a:gd name="T10" fmla="*/ 546 w 653"/>
                <a:gd name="T11" fmla="*/ 352 h 403"/>
                <a:gd name="T12" fmla="*/ 252 w 653"/>
                <a:gd name="T13" fmla="*/ 108 h 403"/>
                <a:gd name="T14" fmla="*/ 80 w 653"/>
                <a:gd name="T15" fmla="*/ 50 h 403"/>
                <a:gd name="T16" fmla="*/ 20 w 653"/>
                <a:gd name="T17" fmla="*/ 40 h 403"/>
                <a:gd name="T18" fmla="*/ 0 w 653"/>
                <a:gd name="T19" fmla="*/ 11 h 403"/>
                <a:gd name="T20" fmla="*/ 22 w 653"/>
                <a:gd name="T21" fmla="*/ 4 h 403"/>
                <a:gd name="T22" fmla="*/ 279 w 653"/>
                <a:gd name="T23" fmla="*/ 6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3" h="403">
                  <a:moveTo>
                    <a:pt x="279" y="60"/>
                  </a:moveTo>
                  <a:cubicBezTo>
                    <a:pt x="341" y="95"/>
                    <a:pt x="396" y="143"/>
                    <a:pt x="456" y="184"/>
                  </a:cubicBezTo>
                  <a:cubicBezTo>
                    <a:pt x="507" y="222"/>
                    <a:pt x="550" y="273"/>
                    <a:pt x="591" y="323"/>
                  </a:cubicBezTo>
                  <a:cubicBezTo>
                    <a:pt x="605" y="352"/>
                    <a:pt x="640" y="358"/>
                    <a:pt x="653" y="391"/>
                  </a:cubicBezTo>
                  <a:cubicBezTo>
                    <a:pt x="633" y="403"/>
                    <a:pt x="609" y="397"/>
                    <a:pt x="588" y="395"/>
                  </a:cubicBezTo>
                  <a:cubicBezTo>
                    <a:pt x="581" y="374"/>
                    <a:pt x="561" y="366"/>
                    <a:pt x="546" y="352"/>
                  </a:cubicBezTo>
                  <a:cubicBezTo>
                    <a:pt x="463" y="246"/>
                    <a:pt x="359" y="172"/>
                    <a:pt x="252" y="108"/>
                  </a:cubicBezTo>
                  <a:cubicBezTo>
                    <a:pt x="198" y="81"/>
                    <a:pt x="141" y="58"/>
                    <a:pt x="80" y="50"/>
                  </a:cubicBezTo>
                  <a:cubicBezTo>
                    <a:pt x="61" y="42"/>
                    <a:pt x="40" y="38"/>
                    <a:pt x="2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0"/>
                    <a:pt x="14" y="9"/>
                    <a:pt x="22" y="4"/>
                  </a:cubicBezTo>
                  <a:cubicBezTo>
                    <a:pt x="111" y="6"/>
                    <a:pt x="203" y="23"/>
                    <a:pt x="279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31" name="Freeform 222">
              <a:extLst>
                <a:ext uri="{FF2B5EF4-FFF2-40B4-BE49-F238E27FC236}">
                  <a16:creationId xmlns:a16="http://schemas.microsoft.com/office/drawing/2014/main" id="{1D2DF0C9-9228-4D22-8919-2E6A6532D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8105" y="-3610729"/>
              <a:ext cx="1427163" cy="969963"/>
            </a:xfrm>
            <a:custGeom>
              <a:avLst/>
              <a:gdLst>
                <a:gd name="T0" fmla="*/ 160 w 504"/>
                <a:gd name="T1" fmla="*/ 50 h 341"/>
                <a:gd name="T2" fmla="*/ 283 w 504"/>
                <a:gd name="T3" fmla="*/ 124 h 341"/>
                <a:gd name="T4" fmla="*/ 346 w 504"/>
                <a:gd name="T5" fmla="*/ 168 h 341"/>
                <a:gd name="T6" fmla="*/ 504 w 504"/>
                <a:gd name="T7" fmla="*/ 329 h 341"/>
                <a:gd name="T8" fmla="*/ 504 w 504"/>
                <a:gd name="T9" fmla="*/ 335 h 341"/>
                <a:gd name="T10" fmla="*/ 450 w 504"/>
                <a:gd name="T11" fmla="*/ 337 h 341"/>
                <a:gd name="T12" fmla="*/ 405 w 504"/>
                <a:gd name="T13" fmla="*/ 275 h 341"/>
                <a:gd name="T14" fmla="*/ 299 w 504"/>
                <a:gd name="T15" fmla="*/ 186 h 341"/>
                <a:gd name="T16" fmla="*/ 155 w 504"/>
                <a:gd name="T17" fmla="*/ 97 h 341"/>
                <a:gd name="T18" fmla="*/ 61 w 504"/>
                <a:gd name="T19" fmla="*/ 60 h 341"/>
                <a:gd name="T20" fmla="*/ 28 w 504"/>
                <a:gd name="T21" fmla="*/ 50 h 341"/>
                <a:gd name="T22" fmla="*/ 1 w 504"/>
                <a:gd name="T23" fmla="*/ 8 h 341"/>
                <a:gd name="T24" fmla="*/ 160 w 504"/>
                <a:gd name="T25" fmla="*/ 5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4" h="341">
                  <a:moveTo>
                    <a:pt x="160" y="50"/>
                  </a:moveTo>
                  <a:cubicBezTo>
                    <a:pt x="203" y="68"/>
                    <a:pt x="241" y="99"/>
                    <a:pt x="283" y="124"/>
                  </a:cubicBezTo>
                  <a:cubicBezTo>
                    <a:pt x="300" y="141"/>
                    <a:pt x="326" y="151"/>
                    <a:pt x="346" y="168"/>
                  </a:cubicBezTo>
                  <a:cubicBezTo>
                    <a:pt x="400" y="221"/>
                    <a:pt x="455" y="273"/>
                    <a:pt x="504" y="329"/>
                  </a:cubicBezTo>
                  <a:cubicBezTo>
                    <a:pt x="504" y="335"/>
                    <a:pt x="504" y="335"/>
                    <a:pt x="504" y="335"/>
                  </a:cubicBezTo>
                  <a:cubicBezTo>
                    <a:pt x="487" y="339"/>
                    <a:pt x="465" y="341"/>
                    <a:pt x="450" y="337"/>
                  </a:cubicBezTo>
                  <a:cubicBezTo>
                    <a:pt x="442" y="312"/>
                    <a:pt x="419" y="296"/>
                    <a:pt x="405" y="275"/>
                  </a:cubicBezTo>
                  <a:cubicBezTo>
                    <a:pt x="367" y="250"/>
                    <a:pt x="345" y="201"/>
                    <a:pt x="299" y="186"/>
                  </a:cubicBezTo>
                  <a:cubicBezTo>
                    <a:pt x="259" y="143"/>
                    <a:pt x="209" y="114"/>
                    <a:pt x="155" y="97"/>
                  </a:cubicBezTo>
                  <a:cubicBezTo>
                    <a:pt x="127" y="75"/>
                    <a:pt x="91" y="75"/>
                    <a:pt x="61" y="6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19" y="37"/>
                    <a:pt x="0" y="27"/>
                    <a:pt x="1" y="8"/>
                  </a:cubicBezTo>
                  <a:cubicBezTo>
                    <a:pt x="61" y="0"/>
                    <a:pt x="105" y="39"/>
                    <a:pt x="160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32" name="Freeform 223">
              <a:extLst>
                <a:ext uri="{FF2B5EF4-FFF2-40B4-BE49-F238E27FC236}">
                  <a16:creationId xmlns:a16="http://schemas.microsoft.com/office/drawing/2014/main" id="{467A237C-2D06-4D6E-BCFF-78F93C1FE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1455" y="-3391654"/>
              <a:ext cx="1058863" cy="750888"/>
            </a:xfrm>
            <a:custGeom>
              <a:avLst/>
              <a:gdLst>
                <a:gd name="T0" fmla="*/ 149 w 374"/>
                <a:gd name="T1" fmla="*/ 55 h 264"/>
                <a:gd name="T2" fmla="*/ 227 w 374"/>
                <a:gd name="T3" fmla="*/ 105 h 264"/>
                <a:gd name="T4" fmla="*/ 286 w 374"/>
                <a:gd name="T5" fmla="*/ 153 h 264"/>
                <a:gd name="T6" fmla="*/ 368 w 374"/>
                <a:gd name="T7" fmla="*/ 237 h 264"/>
                <a:gd name="T8" fmla="*/ 374 w 374"/>
                <a:gd name="T9" fmla="*/ 256 h 264"/>
                <a:gd name="T10" fmla="*/ 340 w 374"/>
                <a:gd name="T11" fmla="*/ 262 h 264"/>
                <a:gd name="T12" fmla="*/ 258 w 374"/>
                <a:gd name="T13" fmla="*/ 184 h 264"/>
                <a:gd name="T14" fmla="*/ 14 w 374"/>
                <a:gd name="T15" fmla="*/ 41 h 264"/>
                <a:gd name="T16" fmla="*/ 6 w 374"/>
                <a:gd name="T17" fmla="*/ 0 h 264"/>
                <a:gd name="T18" fmla="*/ 149 w 374"/>
                <a:gd name="T19" fmla="*/ 5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4" h="264">
                  <a:moveTo>
                    <a:pt x="149" y="55"/>
                  </a:moveTo>
                  <a:cubicBezTo>
                    <a:pt x="173" y="74"/>
                    <a:pt x="205" y="80"/>
                    <a:pt x="227" y="105"/>
                  </a:cubicBezTo>
                  <a:cubicBezTo>
                    <a:pt x="240" y="130"/>
                    <a:pt x="269" y="134"/>
                    <a:pt x="286" y="153"/>
                  </a:cubicBezTo>
                  <a:cubicBezTo>
                    <a:pt x="368" y="237"/>
                    <a:pt x="368" y="237"/>
                    <a:pt x="368" y="237"/>
                  </a:cubicBezTo>
                  <a:cubicBezTo>
                    <a:pt x="374" y="256"/>
                    <a:pt x="374" y="256"/>
                    <a:pt x="374" y="256"/>
                  </a:cubicBezTo>
                  <a:cubicBezTo>
                    <a:pt x="365" y="262"/>
                    <a:pt x="352" y="264"/>
                    <a:pt x="340" y="262"/>
                  </a:cubicBezTo>
                  <a:cubicBezTo>
                    <a:pt x="312" y="242"/>
                    <a:pt x="285" y="208"/>
                    <a:pt x="258" y="184"/>
                  </a:cubicBezTo>
                  <a:cubicBezTo>
                    <a:pt x="188" y="117"/>
                    <a:pt x="102" y="74"/>
                    <a:pt x="14" y="41"/>
                  </a:cubicBezTo>
                  <a:cubicBezTo>
                    <a:pt x="9" y="29"/>
                    <a:pt x="0" y="14"/>
                    <a:pt x="6" y="0"/>
                  </a:cubicBezTo>
                  <a:cubicBezTo>
                    <a:pt x="59" y="8"/>
                    <a:pt x="99" y="39"/>
                    <a:pt x="149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33" name="Freeform 224">
              <a:extLst>
                <a:ext uri="{FF2B5EF4-FFF2-40B4-BE49-F238E27FC236}">
                  <a16:creationId xmlns:a16="http://schemas.microsoft.com/office/drawing/2014/main" id="{13BCA516-CF1B-4129-B9A7-5C339182C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6543" y="-3193216"/>
              <a:ext cx="784225" cy="569913"/>
            </a:xfrm>
            <a:custGeom>
              <a:avLst/>
              <a:gdLst>
                <a:gd name="T0" fmla="*/ 277 w 277"/>
                <a:gd name="T1" fmla="*/ 182 h 200"/>
                <a:gd name="T2" fmla="*/ 276 w 277"/>
                <a:gd name="T3" fmla="*/ 186 h 200"/>
                <a:gd name="T4" fmla="*/ 211 w 277"/>
                <a:gd name="T5" fmla="*/ 174 h 200"/>
                <a:gd name="T6" fmla="*/ 24 w 277"/>
                <a:gd name="T7" fmla="*/ 43 h 200"/>
                <a:gd name="T8" fmla="*/ 11 w 277"/>
                <a:gd name="T9" fmla="*/ 0 h 200"/>
                <a:gd name="T10" fmla="*/ 277 w 277"/>
                <a:gd name="T11" fmla="*/ 18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200">
                  <a:moveTo>
                    <a:pt x="277" y="182"/>
                  </a:moveTo>
                  <a:cubicBezTo>
                    <a:pt x="276" y="186"/>
                    <a:pt x="276" y="186"/>
                    <a:pt x="276" y="186"/>
                  </a:cubicBezTo>
                  <a:cubicBezTo>
                    <a:pt x="251" y="188"/>
                    <a:pt x="226" y="200"/>
                    <a:pt x="211" y="174"/>
                  </a:cubicBezTo>
                  <a:cubicBezTo>
                    <a:pt x="159" y="114"/>
                    <a:pt x="90" y="81"/>
                    <a:pt x="24" y="43"/>
                  </a:cubicBezTo>
                  <a:cubicBezTo>
                    <a:pt x="24" y="25"/>
                    <a:pt x="0" y="17"/>
                    <a:pt x="11" y="0"/>
                  </a:cubicBezTo>
                  <a:cubicBezTo>
                    <a:pt x="115" y="33"/>
                    <a:pt x="204" y="97"/>
                    <a:pt x="277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34" name="Freeform 225">
              <a:extLst>
                <a:ext uri="{FF2B5EF4-FFF2-40B4-BE49-F238E27FC236}">
                  <a16:creationId xmlns:a16="http://schemas.microsoft.com/office/drawing/2014/main" id="{9E56E4C4-8331-4B23-BEC8-8121FDAE0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7030" y="-2988429"/>
              <a:ext cx="458788" cy="354013"/>
            </a:xfrm>
            <a:custGeom>
              <a:avLst/>
              <a:gdLst>
                <a:gd name="T0" fmla="*/ 99 w 162"/>
                <a:gd name="T1" fmla="*/ 56 h 124"/>
                <a:gd name="T2" fmla="*/ 162 w 162"/>
                <a:gd name="T3" fmla="*/ 112 h 124"/>
                <a:gd name="T4" fmla="*/ 108 w 162"/>
                <a:gd name="T5" fmla="*/ 116 h 124"/>
                <a:gd name="T6" fmla="*/ 12 w 162"/>
                <a:gd name="T7" fmla="*/ 46 h 124"/>
                <a:gd name="T8" fmla="*/ 0 w 162"/>
                <a:gd name="T9" fmla="*/ 0 h 124"/>
                <a:gd name="T10" fmla="*/ 99 w 162"/>
                <a:gd name="T11" fmla="*/ 5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24">
                  <a:moveTo>
                    <a:pt x="99" y="56"/>
                  </a:moveTo>
                  <a:cubicBezTo>
                    <a:pt x="123" y="68"/>
                    <a:pt x="145" y="87"/>
                    <a:pt x="162" y="112"/>
                  </a:cubicBezTo>
                  <a:cubicBezTo>
                    <a:pt x="146" y="124"/>
                    <a:pt x="124" y="118"/>
                    <a:pt x="108" y="116"/>
                  </a:cubicBezTo>
                  <a:cubicBezTo>
                    <a:pt x="79" y="89"/>
                    <a:pt x="48" y="66"/>
                    <a:pt x="12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6"/>
                    <a:pt x="65" y="38"/>
                    <a:pt x="99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35" name="Freeform 226">
              <a:extLst>
                <a:ext uri="{FF2B5EF4-FFF2-40B4-BE49-F238E27FC236}">
                  <a16:creationId xmlns:a16="http://schemas.microsoft.com/office/drawing/2014/main" id="{2455131F-D56F-410E-AA10-DE3D95A53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4180" y="-2769354"/>
              <a:ext cx="149225" cy="139700"/>
            </a:xfrm>
            <a:custGeom>
              <a:avLst/>
              <a:gdLst>
                <a:gd name="T0" fmla="*/ 53 w 53"/>
                <a:gd name="T1" fmla="*/ 31 h 49"/>
                <a:gd name="T2" fmla="*/ 6 w 53"/>
                <a:gd name="T3" fmla="*/ 39 h 49"/>
                <a:gd name="T4" fmla="*/ 5 w 53"/>
                <a:gd name="T5" fmla="*/ 0 h 49"/>
                <a:gd name="T6" fmla="*/ 53 w 53"/>
                <a:gd name="T7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49">
                  <a:moveTo>
                    <a:pt x="53" y="31"/>
                  </a:moveTo>
                  <a:cubicBezTo>
                    <a:pt x="40" y="49"/>
                    <a:pt x="22" y="39"/>
                    <a:pt x="6" y="39"/>
                  </a:cubicBezTo>
                  <a:cubicBezTo>
                    <a:pt x="0" y="29"/>
                    <a:pt x="2" y="12"/>
                    <a:pt x="5" y="0"/>
                  </a:cubicBezTo>
                  <a:cubicBezTo>
                    <a:pt x="22" y="10"/>
                    <a:pt x="39" y="16"/>
                    <a:pt x="5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36" name="Freeform 227">
              <a:extLst>
                <a:ext uri="{FF2B5EF4-FFF2-40B4-BE49-F238E27FC236}">
                  <a16:creationId xmlns:a16="http://schemas.microsoft.com/office/drawing/2014/main" id="{81F3DD53-F7AD-45EF-9DBF-2A21A8DDD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2058" y="-2816979"/>
              <a:ext cx="320675" cy="111125"/>
            </a:xfrm>
            <a:custGeom>
              <a:avLst/>
              <a:gdLst>
                <a:gd name="T0" fmla="*/ 99 w 113"/>
                <a:gd name="T1" fmla="*/ 21 h 39"/>
                <a:gd name="T2" fmla="*/ 111 w 113"/>
                <a:gd name="T3" fmla="*/ 34 h 39"/>
                <a:gd name="T4" fmla="*/ 5 w 113"/>
                <a:gd name="T5" fmla="*/ 35 h 39"/>
                <a:gd name="T6" fmla="*/ 23 w 113"/>
                <a:gd name="T7" fmla="*/ 7 h 39"/>
                <a:gd name="T8" fmla="*/ 99 w 113"/>
                <a:gd name="T9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39">
                  <a:moveTo>
                    <a:pt x="99" y="21"/>
                  </a:moveTo>
                  <a:cubicBezTo>
                    <a:pt x="100" y="28"/>
                    <a:pt x="113" y="25"/>
                    <a:pt x="111" y="34"/>
                  </a:cubicBezTo>
                  <a:cubicBezTo>
                    <a:pt x="77" y="39"/>
                    <a:pt x="39" y="34"/>
                    <a:pt x="5" y="35"/>
                  </a:cubicBezTo>
                  <a:cubicBezTo>
                    <a:pt x="0" y="26"/>
                    <a:pt x="18" y="16"/>
                    <a:pt x="23" y="7"/>
                  </a:cubicBezTo>
                  <a:cubicBezTo>
                    <a:pt x="48" y="0"/>
                    <a:pt x="73" y="16"/>
                    <a:pt x="9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37" name="Freeform 228">
              <a:extLst>
                <a:ext uri="{FF2B5EF4-FFF2-40B4-BE49-F238E27FC236}">
                  <a16:creationId xmlns:a16="http://schemas.microsoft.com/office/drawing/2014/main" id="{31CEB9B3-5C84-4EBE-97B2-008EE5A4E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05" y="-2797929"/>
              <a:ext cx="314325" cy="136525"/>
            </a:xfrm>
            <a:custGeom>
              <a:avLst/>
              <a:gdLst>
                <a:gd name="T0" fmla="*/ 111 w 111"/>
                <a:gd name="T1" fmla="*/ 41 h 48"/>
                <a:gd name="T2" fmla="*/ 78 w 111"/>
                <a:gd name="T3" fmla="*/ 46 h 48"/>
                <a:gd name="T4" fmla="*/ 59 w 111"/>
                <a:gd name="T5" fmla="*/ 32 h 48"/>
                <a:gd name="T6" fmla="*/ 5 w 111"/>
                <a:gd name="T7" fmla="*/ 14 h 48"/>
                <a:gd name="T8" fmla="*/ 7 w 111"/>
                <a:gd name="T9" fmla="*/ 0 h 48"/>
                <a:gd name="T10" fmla="*/ 111 w 111"/>
                <a:gd name="T11" fmla="*/ 4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48">
                  <a:moveTo>
                    <a:pt x="111" y="41"/>
                  </a:moveTo>
                  <a:cubicBezTo>
                    <a:pt x="102" y="44"/>
                    <a:pt x="89" y="46"/>
                    <a:pt x="78" y="46"/>
                  </a:cubicBezTo>
                  <a:cubicBezTo>
                    <a:pt x="68" y="48"/>
                    <a:pt x="69" y="32"/>
                    <a:pt x="59" y="32"/>
                  </a:cubicBezTo>
                  <a:cubicBezTo>
                    <a:pt x="42" y="23"/>
                    <a:pt x="23" y="19"/>
                    <a:pt x="5" y="14"/>
                  </a:cubicBezTo>
                  <a:cubicBezTo>
                    <a:pt x="0" y="9"/>
                    <a:pt x="1" y="1"/>
                    <a:pt x="7" y="0"/>
                  </a:cubicBezTo>
                  <a:cubicBezTo>
                    <a:pt x="44" y="7"/>
                    <a:pt x="80" y="18"/>
                    <a:pt x="111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38" name="Freeform 229">
              <a:extLst>
                <a:ext uri="{FF2B5EF4-FFF2-40B4-BE49-F238E27FC236}">
                  <a16:creationId xmlns:a16="http://schemas.microsoft.com/office/drawing/2014/main" id="{8175BE13-F3B7-4F1E-9A18-21C74902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0680" y="-2802691"/>
              <a:ext cx="101600" cy="179388"/>
            </a:xfrm>
            <a:custGeom>
              <a:avLst/>
              <a:gdLst>
                <a:gd name="T0" fmla="*/ 36 w 36"/>
                <a:gd name="T1" fmla="*/ 32 h 63"/>
                <a:gd name="T2" fmla="*/ 33 w 36"/>
                <a:gd name="T3" fmla="*/ 57 h 63"/>
                <a:gd name="T4" fmla="*/ 9 w 36"/>
                <a:gd name="T5" fmla="*/ 36 h 63"/>
                <a:gd name="T6" fmla="*/ 8 w 36"/>
                <a:gd name="T7" fmla="*/ 5 h 63"/>
                <a:gd name="T8" fmla="*/ 36 w 36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3">
                  <a:moveTo>
                    <a:pt x="36" y="32"/>
                  </a:moveTo>
                  <a:cubicBezTo>
                    <a:pt x="33" y="57"/>
                    <a:pt x="33" y="57"/>
                    <a:pt x="33" y="57"/>
                  </a:cubicBezTo>
                  <a:cubicBezTo>
                    <a:pt x="20" y="63"/>
                    <a:pt x="11" y="46"/>
                    <a:pt x="9" y="36"/>
                  </a:cubicBezTo>
                  <a:cubicBezTo>
                    <a:pt x="8" y="27"/>
                    <a:pt x="0" y="14"/>
                    <a:pt x="8" y="5"/>
                  </a:cubicBezTo>
                  <a:cubicBezTo>
                    <a:pt x="27" y="0"/>
                    <a:pt x="25" y="23"/>
                    <a:pt x="3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39" name="Freeform 230">
              <a:extLst>
                <a:ext uri="{FF2B5EF4-FFF2-40B4-BE49-F238E27FC236}">
                  <a16:creationId xmlns:a16="http://schemas.microsoft.com/office/drawing/2014/main" id="{CAE6E313-6818-4A69-A88E-2CA25ECFB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4205" y="-2788404"/>
              <a:ext cx="119063" cy="158750"/>
            </a:xfrm>
            <a:custGeom>
              <a:avLst/>
              <a:gdLst>
                <a:gd name="T0" fmla="*/ 42 w 42"/>
                <a:gd name="T1" fmla="*/ 49 h 56"/>
                <a:gd name="T2" fmla="*/ 20 w 42"/>
                <a:gd name="T3" fmla="*/ 50 h 56"/>
                <a:gd name="T4" fmla="*/ 15 w 42"/>
                <a:gd name="T5" fmla="*/ 0 h 56"/>
                <a:gd name="T6" fmla="*/ 42 w 42"/>
                <a:gd name="T7" fmla="*/ 4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56">
                  <a:moveTo>
                    <a:pt x="42" y="49"/>
                  </a:moveTo>
                  <a:cubicBezTo>
                    <a:pt x="36" y="56"/>
                    <a:pt x="27" y="52"/>
                    <a:pt x="20" y="50"/>
                  </a:cubicBezTo>
                  <a:cubicBezTo>
                    <a:pt x="18" y="34"/>
                    <a:pt x="0" y="15"/>
                    <a:pt x="15" y="0"/>
                  </a:cubicBezTo>
                  <a:cubicBezTo>
                    <a:pt x="38" y="2"/>
                    <a:pt x="36" y="31"/>
                    <a:pt x="42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40" name="Freeform 231">
              <a:extLst>
                <a:ext uri="{FF2B5EF4-FFF2-40B4-BE49-F238E27FC236}">
                  <a16:creationId xmlns:a16="http://schemas.microsoft.com/office/drawing/2014/main" id="{6FD8DF40-D1F8-41B9-835E-9CC31B87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1143" y="-2802691"/>
              <a:ext cx="90488" cy="161925"/>
            </a:xfrm>
            <a:custGeom>
              <a:avLst/>
              <a:gdLst>
                <a:gd name="T0" fmla="*/ 32 w 32"/>
                <a:gd name="T1" fmla="*/ 52 h 57"/>
                <a:gd name="T2" fmla="*/ 20 w 32"/>
                <a:gd name="T3" fmla="*/ 55 h 57"/>
                <a:gd name="T4" fmla="*/ 5 w 32"/>
                <a:gd name="T5" fmla="*/ 11 h 57"/>
                <a:gd name="T6" fmla="*/ 32 w 32"/>
                <a:gd name="T7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57">
                  <a:moveTo>
                    <a:pt x="32" y="52"/>
                  </a:moveTo>
                  <a:cubicBezTo>
                    <a:pt x="32" y="57"/>
                    <a:pt x="23" y="57"/>
                    <a:pt x="20" y="55"/>
                  </a:cubicBezTo>
                  <a:cubicBezTo>
                    <a:pt x="12" y="43"/>
                    <a:pt x="0" y="29"/>
                    <a:pt x="5" y="11"/>
                  </a:cubicBezTo>
                  <a:cubicBezTo>
                    <a:pt x="30" y="0"/>
                    <a:pt x="23" y="37"/>
                    <a:pt x="32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41" name="Freeform 232">
              <a:extLst>
                <a:ext uri="{FF2B5EF4-FFF2-40B4-BE49-F238E27FC236}">
                  <a16:creationId xmlns:a16="http://schemas.microsoft.com/office/drawing/2014/main" id="{A85E1722-215E-4873-BE7D-F61ED5712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7955" y="-2797929"/>
              <a:ext cx="88900" cy="168275"/>
            </a:xfrm>
            <a:custGeom>
              <a:avLst/>
              <a:gdLst>
                <a:gd name="T0" fmla="*/ 31 w 31"/>
                <a:gd name="T1" fmla="*/ 52 h 59"/>
                <a:gd name="T2" fmla="*/ 16 w 31"/>
                <a:gd name="T3" fmla="*/ 53 h 59"/>
                <a:gd name="T4" fmla="*/ 4 w 31"/>
                <a:gd name="T5" fmla="*/ 10 h 59"/>
                <a:gd name="T6" fmla="*/ 31 w 31"/>
                <a:gd name="T7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59">
                  <a:moveTo>
                    <a:pt x="31" y="52"/>
                  </a:moveTo>
                  <a:cubicBezTo>
                    <a:pt x="27" y="59"/>
                    <a:pt x="20" y="53"/>
                    <a:pt x="16" y="53"/>
                  </a:cubicBezTo>
                  <a:cubicBezTo>
                    <a:pt x="9" y="43"/>
                    <a:pt x="0" y="27"/>
                    <a:pt x="4" y="10"/>
                  </a:cubicBezTo>
                  <a:cubicBezTo>
                    <a:pt x="31" y="0"/>
                    <a:pt x="22" y="37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42" name="Freeform 233">
              <a:extLst>
                <a:ext uri="{FF2B5EF4-FFF2-40B4-BE49-F238E27FC236}">
                  <a16:creationId xmlns:a16="http://schemas.microsoft.com/office/drawing/2014/main" id="{EE2B448D-9519-4DC2-9588-BA790AAA5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1968" y="-2769354"/>
              <a:ext cx="122238" cy="146050"/>
            </a:xfrm>
            <a:custGeom>
              <a:avLst/>
              <a:gdLst>
                <a:gd name="T0" fmla="*/ 31 w 43"/>
                <a:gd name="T1" fmla="*/ 9 h 51"/>
                <a:gd name="T2" fmla="*/ 40 w 43"/>
                <a:gd name="T3" fmla="*/ 42 h 51"/>
                <a:gd name="T4" fmla="*/ 9 w 43"/>
                <a:gd name="T5" fmla="*/ 43 h 51"/>
                <a:gd name="T6" fmla="*/ 0 w 43"/>
                <a:gd name="T7" fmla="*/ 8 h 51"/>
                <a:gd name="T8" fmla="*/ 2 w 43"/>
                <a:gd name="T9" fmla="*/ 0 h 51"/>
                <a:gd name="T10" fmla="*/ 31 w 43"/>
                <a:gd name="T11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1">
                  <a:moveTo>
                    <a:pt x="31" y="9"/>
                  </a:moveTo>
                  <a:cubicBezTo>
                    <a:pt x="36" y="18"/>
                    <a:pt x="43" y="29"/>
                    <a:pt x="40" y="42"/>
                  </a:cubicBezTo>
                  <a:cubicBezTo>
                    <a:pt x="31" y="51"/>
                    <a:pt x="20" y="45"/>
                    <a:pt x="9" y="43"/>
                  </a:cubicBezTo>
                  <a:cubicBezTo>
                    <a:pt x="2" y="33"/>
                    <a:pt x="4" y="20"/>
                    <a:pt x="0" y="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1" y="2"/>
                    <a:pt x="22" y="11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43" name="Freeform 234">
              <a:extLst>
                <a:ext uri="{FF2B5EF4-FFF2-40B4-BE49-F238E27FC236}">
                  <a16:creationId xmlns:a16="http://schemas.microsoft.com/office/drawing/2014/main" id="{08B7D528-DB64-4767-966D-F7C7C4458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7468" y="-2751891"/>
              <a:ext cx="57150" cy="103188"/>
            </a:xfrm>
            <a:custGeom>
              <a:avLst/>
              <a:gdLst>
                <a:gd name="T0" fmla="*/ 20 w 20"/>
                <a:gd name="T1" fmla="*/ 32 h 36"/>
                <a:gd name="T2" fmla="*/ 18 w 20"/>
                <a:gd name="T3" fmla="*/ 36 h 36"/>
                <a:gd name="T4" fmla="*/ 5 w 20"/>
                <a:gd name="T5" fmla="*/ 0 h 36"/>
                <a:gd name="T6" fmla="*/ 20 w 20"/>
                <a:gd name="T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6">
                  <a:moveTo>
                    <a:pt x="20" y="32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1" y="27"/>
                    <a:pt x="0" y="14"/>
                    <a:pt x="5" y="0"/>
                  </a:cubicBezTo>
                  <a:cubicBezTo>
                    <a:pt x="20" y="5"/>
                    <a:pt x="18" y="23"/>
                    <a:pt x="2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44" name="Freeform 235">
              <a:extLst>
                <a:ext uri="{FF2B5EF4-FFF2-40B4-BE49-F238E27FC236}">
                  <a16:creationId xmlns:a16="http://schemas.microsoft.com/office/drawing/2014/main" id="{0EA1FD4B-5612-4D46-983C-C88940C7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6180" y="-2720141"/>
              <a:ext cx="104775" cy="85725"/>
            </a:xfrm>
            <a:custGeom>
              <a:avLst/>
              <a:gdLst>
                <a:gd name="T0" fmla="*/ 37 w 37"/>
                <a:gd name="T1" fmla="*/ 25 h 30"/>
                <a:gd name="T2" fmla="*/ 5 w 37"/>
                <a:gd name="T3" fmla="*/ 26 h 30"/>
                <a:gd name="T4" fmla="*/ 25 w 37"/>
                <a:gd name="T5" fmla="*/ 1 h 30"/>
                <a:gd name="T6" fmla="*/ 37 w 37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0">
                  <a:moveTo>
                    <a:pt x="37" y="25"/>
                  </a:moveTo>
                  <a:cubicBezTo>
                    <a:pt x="28" y="30"/>
                    <a:pt x="16" y="25"/>
                    <a:pt x="5" y="26"/>
                  </a:cubicBezTo>
                  <a:cubicBezTo>
                    <a:pt x="0" y="12"/>
                    <a:pt x="18" y="8"/>
                    <a:pt x="25" y="1"/>
                  </a:cubicBezTo>
                  <a:cubicBezTo>
                    <a:pt x="37" y="0"/>
                    <a:pt x="36" y="16"/>
                    <a:pt x="3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45" name="Freeform 236">
              <a:extLst>
                <a:ext uri="{FF2B5EF4-FFF2-40B4-BE49-F238E27FC236}">
                  <a16:creationId xmlns:a16="http://schemas.microsoft.com/office/drawing/2014/main" id="{DD18D354-677A-448A-93D9-B32AC13DB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6105" y="-2697916"/>
              <a:ext cx="22225" cy="25400"/>
            </a:xfrm>
            <a:custGeom>
              <a:avLst/>
              <a:gdLst>
                <a:gd name="T0" fmla="*/ 8 w 8"/>
                <a:gd name="T1" fmla="*/ 6 h 9"/>
                <a:gd name="T2" fmla="*/ 1 w 8"/>
                <a:gd name="T3" fmla="*/ 8 h 9"/>
                <a:gd name="T4" fmla="*/ 0 w 8"/>
                <a:gd name="T5" fmla="*/ 2 h 9"/>
                <a:gd name="T6" fmla="*/ 8 w 8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8" y="6"/>
                  </a:moveTo>
                  <a:cubicBezTo>
                    <a:pt x="8" y="8"/>
                    <a:pt x="3" y="9"/>
                    <a:pt x="1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4"/>
                    <a:pt x="7" y="0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46" name="Freeform 237">
              <a:extLst>
                <a:ext uri="{FF2B5EF4-FFF2-40B4-BE49-F238E27FC236}">
                  <a16:creationId xmlns:a16="http://schemas.microsoft.com/office/drawing/2014/main" id="{CBB7EF26-F0E2-41AB-8350-FCDF400E7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6093" y="-4552116"/>
              <a:ext cx="4743450" cy="1922463"/>
            </a:xfrm>
            <a:custGeom>
              <a:avLst/>
              <a:gdLst>
                <a:gd name="T0" fmla="*/ 1324 w 1676"/>
                <a:gd name="T1" fmla="*/ 674 h 676"/>
                <a:gd name="T2" fmla="*/ 1566 w 1676"/>
                <a:gd name="T3" fmla="*/ 275 h 676"/>
                <a:gd name="T4" fmla="*/ 1529 w 1676"/>
                <a:gd name="T5" fmla="*/ 261 h 676"/>
                <a:gd name="T6" fmla="*/ 1537 w 1676"/>
                <a:gd name="T7" fmla="*/ 220 h 676"/>
                <a:gd name="T8" fmla="*/ 1476 w 1676"/>
                <a:gd name="T9" fmla="*/ 159 h 676"/>
                <a:gd name="T10" fmla="*/ 1387 w 1676"/>
                <a:gd name="T11" fmla="*/ 219 h 676"/>
                <a:gd name="T12" fmla="*/ 1177 w 1676"/>
                <a:gd name="T13" fmla="*/ 172 h 676"/>
                <a:gd name="T14" fmla="*/ 1112 w 1676"/>
                <a:gd name="T15" fmla="*/ 205 h 676"/>
                <a:gd name="T16" fmla="*/ 1135 w 1676"/>
                <a:gd name="T17" fmla="*/ 286 h 676"/>
                <a:gd name="T18" fmla="*/ 1180 w 1676"/>
                <a:gd name="T19" fmla="*/ 224 h 676"/>
                <a:gd name="T20" fmla="*/ 1318 w 1676"/>
                <a:gd name="T21" fmla="*/ 213 h 676"/>
                <a:gd name="T22" fmla="*/ 1403 w 1676"/>
                <a:gd name="T23" fmla="*/ 275 h 676"/>
                <a:gd name="T24" fmla="*/ 1297 w 1676"/>
                <a:gd name="T25" fmla="*/ 358 h 676"/>
                <a:gd name="T26" fmla="*/ 1358 w 1676"/>
                <a:gd name="T27" fmla="*/ 346 h 676"/>
                <a:gd name="T28" fmla="*/ 1470 w 1676"/>
                <a:gd name="T29" fmla="*/ 331 h 676"/>
                <a:gd name="T30" fmla="*/ 1475 w 1676"/>
                <a:gd name="T31" fmla="*/ 492 h 676"/>
                <a:gd name="T32" fmla="*/ 1310 w 1676"/>
                <a:gd name="T33" fmla="*/ 544 h 676"/>
                <a:gd name="T34" fmla="*/ 878 w 1676"/>
                <a:gd name="T35" fmla="*/ 348 h 676"/>
                <a:gd name="T36" fmla="*/ 719 w 1676"/>
                <a:gd name="T37" fmla="*/ 172 h 676"/>
                <a:gd name="T38" fmla="*/ 152 w 1676"/>
                <a:gd name="T39" fmla="*/ 44 h 676"/>
                <a:gd name="T40" fmla="*/ 28 w 1676"/>
                <a:gd name="T41" fmla="*/ 139 h 676"/>
                <a:gd name="T42" fmla="*/ 214 w 1676"/>
                <a:gd name="T43" fmla="*/ 155 h 676"/>
                <a:gd name="T44" fmla="*/ 690 w 1676"/>
                <a:gd name="T45" fmla="*/ 265 h 676"/>
                <a:gd name="T46" fmla="*/ 991 w 1676"/>
                <a:gd name="T47" fmla="*/ 559 h 676"/>
                <a:gd name="T48" fmla="*/ 1481 w 1676"/>
                <a:gd name="T49" fmla="*/ 548 h 676"/>
                <a:gd name="T50" fmla="*/ 1483 w 1676"/>
                <a:gd name="T51" fmla="*/ 563 h 676"/>
                <a:gd name="T52" fmla="*/ 1001 w 1676"/>
                <a:gd name="T53" fmla="*/ 585 h 676"/>
                <a:gd name="T54" fmla="*/ 654 w 1676"/>
                <a:gd name="T55" fmla="*/ 255 h 676"/>
                <a:gd name="T56" fmla="*/ 234 w 1676"/>
                <a:gd name="T57" fmla="*/ 164 h 676"/>
                <a:gd name="T58" fmla="*/ 159 w 1676"/>
                <a:gd name="T59" fmla="*/ 197 h 676"/>
                <a:gd name="T60" fmla="*/ 337 w 1676"/>
                <a:gd name="T61" fmla="*/ 188 h 676"/>
                <a:gd name="T62" fmla="*/ 612 w 1676"/>
                <a:gd name="T63" fmla="*/ 271 h 676"/>
                <a:gd name="T64" fmla="*/ 886 w 1676"/>
                <a:gd name="T65" fmla="*/ 536 h 676"/>
                <a:gd name="T66" fmla="*/ 1111 w 1676"/>
                <a:gd name="T67" fmla="*/ 650 h 676"/>
                <a:gd name="T68" fmla="*/ 1313 w 1676"/>
                <a:gd name="T69" fmla="*/ 674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76" h="676">
                  <a:moveTo>
                    <a:pt x="1323" y="676"/>
                  </a:moveTo>
                  <a:cubicBezTo>
                    <a:pt x="1324" y="674"/>
                    <a:pt x="1324" y="674"/>
                    <a:pt x="1324" y="674"/>
                  </a:cubicBezTo>
                  <a:cubicBezTo>
                    <a:pt x="1676" y="674"/>
                    <a:pt x="1538" y="317"/>
                    <a:pt x="1538" y="317"/>
                  </a:cubicBezTo>
                  <a:cubicBezTo>
                    <a:pt x="1530" y="298"/>
                    <a:pt x="1559" y="288"/>
                    <a:pt x="1566" y="275"/>
                  </a:cubicBezTo>
                  <a:cubicBezTo>
                    <a:pt x="1570" y="261"/>
                    <a:pt x="1572" y="240"/>
                    <a:pt x="1563" y="228"/>
                  </a:cubicBezTo>
                  <a:cubicBezTo>
                    <a:pt x="1548" y="230"/>
                    <a:pt x="1542" y="252"/>
                    <a:pt x="1529" y="261"/>
                  </a:cubicBezTo>
                  <a:cubicBezTo>
                    <a:pt x="1523" y="263"/>
                    <a:pt x="1518" y="263"/>
                    <a:pt x="1516" y="259"/>
                  </a:cubicBezTo>
                  <a:cubicBezTo>
                    <a:pt x="1515" y="242"/>
                    <a:pt x="1532" y="234"/>
                    <a:pt x="1537" y="220"/>
                  </a:cubicBezTo>
                  <a:cubicBezTo>
                    <a:pt x="1547" y="197"/>
                    <a:pt x="1536" y="178"/>
                    <a:pt x="1522" y="164"/>
                  </a:cubicBezTo>
                  <a:cubicBezTo>
                    <a:pt x="1508" y="157"/>
                    <a:pt x="1491" y="155"/>
                    <a:pt x="1476" y="159"/>
                  </a:cubicBezTo>
                  <a:cubicBezTo>
                    <a:pt x="1436" y="176"/>
                    <a:pt x="1485" y="201"/>
                    <a:pt x="1465" y="222"/>
                  </a:cubicBezTo>
                  <a:cubicBezTo>
                    <a:pt x="1440" y="250"/>
                    <a:pt x="1411" y="226"/>
                    <a:pt x="1387" y="219"/>
                  </a:cubicBezTo>
                  <a:cubicBezTo>
                    <a:pt x="1346" y="188"/>
                    <a:pt x="1320" y="126"/>
                    <a:pt x="1263" y="126"/>
                  </a:cubicBezTo>
                  <a:cubicBezTo>
                    <a:pt x="1231" y="128"/>
                    <a:pt x="1200" y="143"/>
                    <a:pt x="1177" y="172"/>
                  </a:cubicBezTo>
                  <a:cubicBezTo>
                    <a:pt x="1169" y="178"/>
                    <a:pt x="1160" y="168"/>
                    <a:pt x="1152" y="176"/>
                  </a:cubicBezTo>
                  <a:cubicBezTo>
                    <a:pt x="1147" y="201"/>
                    <a:pt x="1120" y="184"/>
                    <a:pt x="1112" y="205"/>
                  </a:cubicBezTo>
                  <a:cubicBezTo>
                    <a:pt x="1106" y="217"/>
                    <a:pt x="1109" y="232"/>
                    <a:pt x="1117" y="240"/>
                  </a:cubicBezTo>
                  <a:cubicBezTo>
                    <a:pt x="1144" y="240"/>
                    <a:pt x="1121" y="275"/>
                    <a:pt x="1135" y="286"/>
                  </a:cubicBezTo>
                  <a:cubicBezTo>
                    <a:pt x="1153" y="300"/>
                    <a:pt x="1181" y="294"/>
                    <a:pt x="1202" y="286"/>
                  </a:cubicBezTo>
                  <a:cubicBezTo>
                    <a:pt x="1231" y="253"/>
                    <a:pt x="1187" y="246"/>
                    <a:pt x="1180" y="224"/>
                  </a:cubicBezTo>
                  <a:cubicBezTo>
                    <a:pt x="1187" y="191"/>
                    <a:pt x="1224" y="188"/>
                    <a:pt x="1246" y="178"/>
                  </a:cubicBezTo>
                  <a:cubicBezTo>
                    <a:pt x="1273" y="178"/>
                    <a:pt x="1298" y="191"/>
                    <a:pt x="1318" y="213"/>
                  </a:cubicBezTo>
                  <a:cubicBezTo>
                    <a:pt x="1341" y="213"/>
                    <a:pt x="1366" y="211"/>
                    <a:pt x="1386" y="224"/>
                  </a:cubicBezTo>
                  <a:cubicBezTo>
                    <a:pt x="1395" y="238"/>
                    <a:pt x="1420" y="253"/>
                    <a:pt x="1403" y="275"/>
                  </a:cubicBezTo>
                  <a:cubicBezTo>
                    <a:pt x="1381" y="281"/>
                    <a:pt x="1360" y="277"/>
                    <a:pt x="1339" y="292"/>
                  </a:cubicBezTo>
                  <a:cubicBezTo>
                    <a:pt x="1319" y="308"/>
                    <a:pt x="1299" y="331"/>
                    <a:pt x="1297" y="358"/>
                  </a:cubicBezTo>
                  <a:cubicBezTo>
                    <a:pt x="1295" y="379"/>
                    <a:pt x="1316" y="381"/>
                    <a:pt x="1330" y="385"/>
                  </a:cubicBezTo>
                  <a:cubicBezTo>
                    <a:pt x="1352" y="383"/>
                    <a:pt x="1346" y="358"/>
                    <a:pt x="1358" y="346"/>
                  </a:cubicBezTo>
                  <a:cubicBezTo>
                    <a:pt x="1373" y="341"/>
                    <a:pt x="1390" y="313"/>
                    <a:pt x="1409" y="323"/>
                  </a:cubicBezTo>
                  <a:cubicBezTo>
                    <a:pt x="1430" y="311"/>
                    <a:pt x="1450" y="323"/>
                    <a:pt x="1470" y="331"/>
                  </a:cubicBezTo>
                  <a:cubicBezTo>
                    <a:pt x="1498" y="343"/>
                    <a:pt x="1501" y="377"/>
                    <a:pt x="1507" y="403"/>
                  </a:cubicBezTo>
                  <a:cubicBezTo>
                    <a:pt x="1512" y="435"/>
                    <a:pt x="1505" y="471"/>
                    <a:pt x="1475" y="492"/>
                  </a:cubicBezTo>
                  <a:cubicBezTo>
                    <a:pt x="1444" y="511"/>
                    <a:pt x="1412" y="525"/>
                    <a:pt x="1378" y="530"/>
                  </a:cubicBezTo>
                  <a:cubicBezTo>
                    <a:pt x="1310" y="544"/>
                    <a:pt x="1310" y="544"/>
                    <a:pt x="1310" y="544"/>
                  </a:cubicBezTo>
                  <a:cubicBezTo>
                    <a:pt x="1228" y="552"/>
                    <a:pt x="1152" y="548"/>
                    <a:pt x="1082" y="517"/>
                  </a:cubicBezTo>
                  <a:cubicBezTo>
                    <a:pt x="1006" y="480"/>
                    <a:pt x="937" y="410"/>
                    <a:pt x="878" y="348"/>
                  </a:cubicBezTo>
                  <a:cubicBezTo>
                    <a:pt x="853" y="311"/>
                    <a:pt x="813" y="288"/>
                    <a:pt x="793" y="246"/>
                  </a:cubicBezTo>
                  <a:cubicBezTo>
                    <a:pt x="769" y="220"/>
                    <a:pt x="749" y="188"/>
                    <a:pt x="719" y="172"/>
                  </a:cubicBezTo>
                  <a:cubicBezTo>
                    <a:pt x="670" y="102"/>
                    <a:pt x="591" y="73"/>
                    <a:pt x="518" y="38"/>
                  </a:cubicBezTo>
                  <a:cubicBezTo>
                    <a:pt x="407" y="0"/>
                    <a:pt x="270" y="7"/>
                    <a:pt x="152" y="44"/>
                  </a:cubicBezTo>
                  <a:cubicBezTo>
                    <a:pt x="100" y="56"/>
                    <a:pt x="54" y="87"/>
                    <a:pt x="9" y="118"/>
                  </a:cubicBezTo>
                  <a:cubicBezTo>
                    <a:pt x="0" y="135"/>
                    <a:pt x="24" y="130"/>
                    <a:pt x="28" y="139"/>
                  </a:cubicBezTo>
                  <a:cubicBezTo>
                    <a:pt x="67" y="145"/>
                    <a:pt x="96" y="170"/>
                    <a:pt x="130" y="184"/>
                  </a:cubicBezTo>
                  <a:cubicBezTo>
                    <a:pt x="161" y="182"/>
                    <a:pt x="185" y="159"/>
                    <a:pt x="214" y="155"/>
                  </a:cubicBezTo>
                  <a:cubicBezTo>
                    <a:pt x="290" y="145"/>
                    <a:pt x="354" y="133"/>
                    <a:pt x="429" y="137"/>
                  </a:cubicBezTo>
                  <a:cubicBezTo>
                    <a:pt x="534" y="141"/>
                    <a:pt x="613" y="205"/>
                    <a:pt x="690" y="265"/>
                  </a:cubicBezTo>
                  <a:cubicBezTo>
                    <a:pt x="737" y="296"/>
                    <a:pt x="768" y="339"/>
                    <a:pt x="809" y="381"/>
                  </a:cubicBezTo>
                  <a:cubicBezTo>
                    <a:pt x="862" y="449"/>
                    <a:pt x="923" y="511"/>
                    <a:pt x="991" y="559"/>
                  </a:cubicBezTo>
                  <a:cubicBezTo>
                    <a:pt x="1047" y="586"/>
                    <a:pt x="1098" y="629"/>
                    <a:pt x="1168" y="625"/>
                  </a:cubicBezTo>
                  <a:cubicBezTo>
                    <a:pt x="1272" y="635"/>
                    <a:pt x="1384" y="602"/>
                    <a:pt x="1481" y="548"/>
                  </a:cubicBezTo>
                  <a:cubicBezTo>
                    <a:pt x="1485" y="550"/>
                    <a:pt x="1485" y="550"/>
                    <a:pt x="1485" y="550"/>
                  </a:cubicBezTo>
                  <a:cubicBezTo>
                    <a:pt x="1486" y="554"/>
                    <a:pt x="1489" y="559"/>
                    <a:pt x="1483" y="563"/>
                  </a:cubicBezTo>
                  <a:cubicBezTo>
                    <a:pt x="1374" y="621"/>
                    <a:pt x="1252" y="656"/>
                    <a:pt x="1130" y="641"/>
                  </a:cubicBezTo>
                  <a:cubicBezTo>
                    <a:pt x="1083" y="627"/>
                    <a:pt x="1039" y="610"/>
                    <a:pt x="1001" y="585"/>
                  </a:cubicBezTo>
                  <a:cubicBezTo>
                    <a:pt x="910" y="532"/>
                    <a:pt x="844" y="453"/>
                    <a:pt x="775" y="370"/>
                  </a:cubicBezTo>
                  <a:cubicBezTo>
                    <a:pt x="741" y="321"/>
                    <a:pt x="696" y="294"/>
                    <a:pt x="654" y="255"/>
                  </a:cubicBezTo>
                  <a:cubicBezTo>
                    <a:pt x="589" y="211"/>
                    <a:pt x="523" y="162"/>
                    <a:pt x="443" y="157"/>
                  </a:cubicBezTo>
                  <a:cubicBezTo>
                    <a:pt x="375" y="143"/>
                    <a:pt x="302" y="166"/>
                    <a:pt x="234" y="164"/>
                  </a:cubicBezTo>
                  <a:cubicBezTo>
                    <a:pt x="161" y="191"/>
                    <a:pt x="161" y="191"/>
                    <a:pt x="161" y="191"/>
                  </a:cubicBezTo>
                  <a:cubicBezTo>
                    <a:pt x="159" y="197"/>
                    <a:pt x="159" y="197"/>
                    <a:pt x="159" y="197"/>
                  </a:cubicBezTo>
                  <a:cubicBezTo>
                    <a:pt x="165" y="209"/>
                    <a:pt x="177" y="224"/>
                    <a:pt x="193" y="224"/>
                  </a:cubicBezTo>
                  <a:cubicBezTo>
                    <a:pt x="235" y="186"/>
                    <a:pt x="289" y="191"/>
                    <a:pt x="337" y="188"/>
                  </a:cubicBezTo>
                  <a:cubicBezTo>
                    <a:pt x="374" y="197"/>
                    <a:pt x="413" y="199"/>
                    <a:pt x="450" y="207"/>
                  </a:cubicBezTo>
                  <a:cubicBezTo>
                    <a:pt x="510" y="215"/>
                    <a:pt x="560" y="246"/>
                    <a:pt x="612" y="271"/>
                  </a:cubicBezTo>
                  <a:cubicBezTo>
                    <a:pt x="655" y="308"/>
                    <a:pt x="707" y="337"/>
                    <a:pt x="739" y="387"/>
                  </a:cubicBezTo>
                  <a:cubicBezTo>
                    <a:pt x="781" y="439"/>
                    <a:pt x="836" y="492"/>
                    <a:pt x="886" y="536"/>
                  </a:cubicBezTo>
                  <a:cubicBezTo>
                    <a:pt x="919" y="563"/>
                    <a:pt x="945" y="600"/>
                    <a:pt x="989" y="606"/>
                  </a:cubicBezTo>
                  <a:cubicBezTo>
                    <a:pt x="1022" y="635"/>
                    <a:pt x="1072" y="631"/>
                    <a:pt x="1111" y="650"/>
                  </a:cubicBezTo>
                  <a:cubicBezTo>
                    <a:pt x="1118" y="658"/>
                    <a:pt x="1104" y="664"/>
                    <a:pt x="1111" y="672"/>
                  </a:cubicBezTo>
                  <a:cubicBezTo>
                    <a:pt x="1175" y="670"/>
                    <a:pt x="1246" y="674"/>
                    <a:pt x="1313" y="674"/>
                  </a:cubicBezTo>
                  <a:cubicBezTo>
                    <a:pt x="1316" y="676"/>
                    <a:pt x="1320" y="676"/>
                    <a:pt x="1323" y="6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3A62F9A8-228C-461E-ABB3-004E15B7C2B7}"/>
              </a:ext>
            </a:extLst>
          </p:cNvPr>
          <p:cNvGrpSpPr/>
          <p:nvPr/>
        </p:nvGrpSpPr>
        <p:grpSpPr>
          <a:xfrm rot="20382299" flipH="1">
            <a:off x="-85813" y="1399869"/>
            <a:ext cx="4756528" cy="945286"/>
            <a:chOff x="-1332158" y="-6726992"/>
            <a:chExt cx="21221701" cy="4143376"/>
          </a:xfrm>
          <a:solidFill>
            <a:schemeClr val="bg1"/>
          </a:solidFill>
        </p:grpSpPr>
        <p:sp>
          <p:nvSpPr>
            <p:cNvPr id="262" name="Freeform 6">
              <a:extLst>
                <a:ext uri="{FF2B5EF4-FFF2-40B4-BE49-F238E27FC236}">
                  <a16:creationId xmlns:a16="http://schemas.microsoft.com/office/drawing/2014/main" id="{D49919BA-A01D-4080-A91A-54E756F70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19420" y="-6684129"/>
              <a:ext cx="4475163" cy="1196975"/>
            </a:xfrm>
            <a:custGeom>
              <a:avLst/>
              <a:gdLst>
                <a:gd name="T0" fmla="*/ 924 w 1581"/>
                <a:gd name="T1" fmla="*/ 9 h 421"/>
                <a:gd name="T2" fmla="*/ 1049 w 1581"/>
                <a:gd name="T3" fmla="*/ 51 h 421"/>
                <a:gd name="T4" fmla="*/ 1377 w 1581"/>
                <a:gd name="T5" fmla="*/ 215 h 421"/>
                <a:gd name="T6" fmla="*/ 1565 w 1581"/>
                <a:gd name="T7" fmla="*/ 366 h 421"/>
                <a:gd name="T8" fmla="*/ 1581 w 1581"/>
                <a:gd name="T9" fmla="*/ 391 h 421"/>
                <a:gd name="T10" fmla="*/ 1510 w 1581"/>
                <a:gd name="T11" fmla="*/ 421 h 421"/>
                <a:gd name="T12" fmla="*/ 1313 w 1581"/>
                <a:gd name="T13" fmla="*/ 283 h 421"/>
                <a:gd name="T14" fmla="*/ 974 w 1581"/>
                <a:gd name="T15" fmla="*/ 120 h 421"/>
                <a:gd name="T16" fmla="*/ 698 w 1581"/>
                <a:gd name="T17" fmla="*/ 94 h 421"/>
                <a:gd name="T18" fmla="*/ 630 w 1581"/>
                <a:gd name="T19" fmla="*/ 108 h 421"/>
                <a:gd name="T20" fmla="*/ 476 w 1581"/>
                <a:gd name="T21" fmla="*/ 145 h 421"/>
                <a:gd name="T22" fmla="*/ 176 w 1581"/>
                <a:gd name="T23" fmla="*/ 303 h 421"/>
                <a:gd name="T24" fmla="*/ 31 w 1581"/>
                <a:gd name="T25" fmla="*/ 337 h 421"/>
                <a:gd name="T26" fmla="*/ 0 w 1581"/>
                <a:gd name="T27" fmla="*/ 342 h 421"/>
                <a:gd name="T28" fmla="*/ 145 w 1581"/>
                <a:gd name="T29" fmla="*/ 219 h 421"/>
                <a:gd name="T30" fmla="*/ 313 w 1581"/>
                <a:gd name="T31" fmla="*/ 108 h 421"/>
                <a:gd name="T32" fmla="*/ 457 w 1581"/>
                <a:gd name="T33" fmla="*/ 56 h 421"/>
                <a:gd name="T34" fmla="*/ 673 w 1581"/>
                <a:gd name="T35" fmla="*/ 15 h 421"/>
                <a:gd name="T36" fmla="*/ 729 w 1581"/>
                <a:gd name="T37" fmla="*/ 6 h 421"/>
                <a:gd name="T38" fmla="*/ 924 w 1581"/>
                <a:gd name="T39" fmla="*/ 9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81" h="421">
                  <a:moveTo>
                    <a:pt x="924" y="9"/>
                  </a:moveTo>
                  <a:cubicBezTo>
                    <a:pt x="965" y="24"/>
                    <a:pt x="1010" y="33"/>
                    <a:pt x="1049" y="51"/>
                  </a:cubicBezTo>
                  <a:cubicBezTo>
                    <a:pt x="1164" y="92"/>
                    <a:pt x="1273" y="145"/>
                    <a:pt x="1377" y="215"/>
                  </a:cubicBezTo>
                  <a:cubicBezTo>
                    <a:pt x="1443" y="256"/>
                    <a:pt x="1504" y="314"/>
                    <a:pt x="1565" y="366"/>
                  </a:cubicBezTo>
                  <a:cubicBezTo>
                    <a:pt x="1570" y="375"/>
                    <a:pt x="1581" y="378"/>
                    <a:pt x="1581" y="391"/>
                  </a:cubicBezTo>
                  <a:cubicBezTo>
                    <a:pt x="1558" y="402"/>
                    <a:pt x="1535" y="414"/>
                    <a:pt x="1510" y="421"/>
                  </a:cubicBezTo>
                  <a:cubicBezTo>
                    <a:pt x="1443" y="380"/>
                    <a:pt x="1381" y="325"/>
                    <a:pt x="1313" y="283"/>
                  </a:cubicBezTo>
                  <a:cubicBezTo>
                    <a:pt x="1211" y="206"/>
                    <a:pt x="1098" y="145"/>
                    <a:pt x="974" y="120"/>
                  </a:cubicBezTo>
                  <a:cubicBezTo>
                    <a:pt x="888" y="92"/>
                    <a:pt x="792" y="74"/>
                    <a:pt x="698" y="94"/>
                  </a:cubicBezTo>
                  <a:cubicBezTo>
                    <a:pt x="675" y="97"/>
                    <a:pt x="652" y="97"/>
                    <a:pt x="630" y="108"/>
                  </a:cubicBezTo>
                  <a:cubicBezTo>
                    <a:pt x="573" y="106"/>
                    <a:pt x="528" y="135"/>
                    <a:pt x="476" y="145"/>
                  </a:cubicBezTo>
                  <a:cubicBezTo>
                    <a:pt x="371" y="188"/>
                    <a:pt x="271" y="233"/>
                    <a:pt x="176" y="303"/>
                  </a:cubicBezTo>
                  <a:cubicBezTo>
                    <a:pt x="127" y="310"/>
                    <a:pt x="77" y="319"/>
                    <a:pt x="31" y="337"/>
                  </a:cubicBezTo>
                  <a:cubicBezTo>
                    <a:pt x="22" y="339"/>
                    <a:pt x="9" y="348"/>
                    <a:pt x="0" y="342"/>
                  </a:cubicBezTo>
                  <a:cubicBezTo>
                    <a:pt x="43" y="294"/>
                    <a:pt x="95" y="258"/>
                    <a:pt x="145" y="219"/>
                  </a:cubicBezTo>
                  <a:cubicBezTo>
                    <a:pt x="197" y="172"/>
                    <a:pt x="258" y="145"/>
                    <a:pt x="313" y="108"/>
                  </a:cubicBezTo>
                  <a:cubicBezTo>
                    <a:pt x="362" y="94"/>
                    <a:pt x="408" y="72"/>
                    <a:pt x="457" y="56"/>
                  </a:cubicBezTo>
                  <a:cubicBezTo>
                    <a:pt x="527" y="34"/>
                    <a:pt x="595" y="18"/>
                    <a:pt x="673" y="15"/>
                  </a:cubicBezTo>
                  <a:cubicBezTo>
                    <a:pt x="686" y="0"/>
                    <a:pt x="711" y="9"/>
                    <a:pt x="729" y="6"/>
                  </a:cubicBezTo>
                  <a:cubicBezTo>
                    <a:pt x="792" y="9"/>
                    <a:pt x="860" y="4"/>
                    <a:pt x="92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3" name="Freeform 7">
              <a:extLst>
                <a:ext uri="{FF2B5EF4-FFF2-40B4-BE49-F238E27FC236}">
                  <a16:creationId xmlns:a16="http://schemas.microsoft.com/office/drawing/2014/main" id="{9DE1F654-2F3E-423C-A6D8-C253A3279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705" y="-6633329"/>
              <a:ext cx="31750" cy="25400"/>
            </a:xfrm>
            <a:custGeom>
              <a:avLst/>
              <a:gdLst>
                <a:gd name="T0" fmla="*/ 7 w 11"/>
                <a:gd name="T1" fmla="*/ 8 h 9"/>
                <a:gd name="T2" fmla="*/ 0 w 11"/>
                <a:gd name="T3" fmla="*/ 6 h 9"/>
                <a:gd name="T4" fmla="*/ 7 w 11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7" y="8"/>
                  </a:moveTo>
                  <a:cubicBezTo>
                    <a:pt x="5" y="9"/>
                    <a:pt x="2" y="8"/>
                    <a:pt x="0" y="6"/>
                  </a:cubicBezTo>
                  <a:cubicBezTo>
                    <a:pt x="0" y="0"/>
                    <a:pt x="11" y="0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4" name="Freeform 8">
              <a:extLst>
                <a:ext uri="{FF2B5EF4-FFF2-40B4-BE49-F238E27FC236}">
                  <a16:creationId xmlns:a16="http://schemas.microsoft.com/office/drawing/2014/main" id="{86206D78-A7ED-4FF4-AD5B-4B454E74B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2505" y="-6726992"/>
              <a:ext cx="3981450" cy="1111250"/>
            </a:xfrm>
            <a:custGeom>
              <a:avLst/>
              <a:gdLst>
                <a:gd name="T0" fmla="*/ 1085 w 1407"/>
                <a:gd name="T1" fmla="*/ 114 h 391"/>
                <a:gd name="T2" fmla="*/ 1210 w 1407"/>
                <a:gd name="T3" fmla="*/ 191 h 391"/>
                <a:gd name="T4" fmla="*/ 1353 w 1407"/>
                <a:gd name="T5" fmla="*/ 297 h 391"/>
                <a:gd name="T6" fmla="*/ 1407 w 1407"/>
                <a:gd name="T7" fmla="*/ 359 h 391"/>
                <a:gd name="T8" fmla="*/ 1368 w 1407"/>
                <a:gd name="T9" fmla="*/ 381 h 391"/>
                <a:gd name="T10" fmla="*/ 1335 w 1407"/>
                <a:gd name="T11" fmla="*/ 372 h 391"/>
                <a:gd name="T12" fmla="*/ 1187 w 1407"/>
                <a:gd name="T13" fmla="*/ 273 h 391"/>
                <a:gd name="T14" fmla="*/ 963 w 1407"/>
                <a:gd name="T15" fmla="*/ 144 h 391"/>
                <a:gd name="T16" fmla="*/ 675 w 1407"/>
                <a:gd name="T17" fmla="*/ 91 h 391"/>
                <a:gd name="T18" fmla="*/ 304 w 1407"/>
                <a:gd name="T19" fmla="*/ 177 h 391"/>
                <a:gd name="T20" fmla="*/ 134 w 1407"/>
                <a:gd name="T21" fmla="*/ 277 h 391"/>
                <a:gd name="T22" fmla="*/ 132 w 1407"/>
                <a:gd name="T23" fmla="*/ 289 h 391"/>
                <a:gd name="T24" fmla="*/ 10 w 1407"/>
                <a:gd name="T25" fmla="*/ 291 h 391"/>
                <a:gd name="T26" fmla="*/ 10 w 1407"/>
                <a:gd name="T27" fmla="*/ 273 h 391"/>
                <a:gd name="T28" fmla="*/ 223 w 1407"/>
                <a:gd name="T29" fmla="*/ 109 h 391"/>
                <a:gd name="T30" fmla="*/ 317 w 1407"/>
                <a:gd name="T31" fmla="*/ 66 h 391"/>
                <a:gd name="T32" fmla="*/ 680 w 1407"/>
                <a:gd name="T33" fmla="*/ 0 h 391"/>
                <a:gd name="T34" fmla="*/ 1085 w 1407"/>
                <a:gd name="T35" fmla="*/ 11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7" h="391">
                  <a:moveTo>
                    <a:pt x="1085" y="114"/>
                  </a:moveTo>
                  <a:cubicBezTo>
                    <a:pt x="1141" y="145"/>
                    <a:pt x="1165" y="169"/>
                    <a:pt x="1210" y="191"/>
                  </a:cubicBezTo>
                  <a:cubicBezTo>
                    <a:pt x="1260" y="221"/>
                    <a:pt x="1309" y="255"/>
                    <a:pt x="1353" y="297"/>
                  </a:cubicBezTo>
                  <a:cubicBezTo>
                    <a:pt x="1377" y="318"/>
                    <a:pt x="1389" y="336"/>
                    <a:pt x="1407" y="359"/>
                  </a:cubicBezTo>
                  <a:cubicBezTo>
                    <a:pt x="1398" y="372"/>
                    <a:pt x="1382" y="375"/>
                    <a:pt x="1368" y="381"/>
                  </a:cubicBezTo>
                  <a:cubicBezTo>
                    <a:pt x="1355" y="391"/>
                    <a:pt x="1346" y="375"/>
                    <a:pt x="1335" y="372"/>
                  </a:cubicBezTo>
                  <a:cubicBezTo>
                    <a:pt x="1285" y="340"/>
                    <a:pt x="1237" y="304"/>
                    <a:pt x="1187" y="273"/>
                  </a:cubicBezTo>
                  <a:cubicBezTo>
                    <a:pt x="1117" y="225"/>
                    <a:pt x="1045" y="171"/>
                    <a:pt x="963" y="144"/>
                  </a:cubicBezTo>
                  <a:cubicBezTo>
                    <a:pt x="870" y="118"/>
                    <a:pt x="775" y="94"/>
                    <a:pt x="675" y="91"/>
                  </a:cubicBezTo>
                  <a:cubicBezTo>
                    <a:pt x="540" y="75"/>
                    <a:pt x="419" y="125"/>
                    <a:pt x="304" y="177"/>
                  </a:cubicBezTo>
                  <a:cubicBezTo>
                    <a:pt x="243" y="200"/>
                    <a:pt x="189" y="241"/>
                    <a:pt x="134" y="277"/>
                  </a:cubicBezTo>
                  <a:cubicBezTo>
                    <a:pt x="132" y="280"/>
                    <a:pt x="130" y="284"/>
                    <a:pt x="132" y="289"/>
                  </a:cubicBezTo>
                  <a:cubicBezTo>
                    <a:pt x="96" y="293"/>
                    <a:pt x="46" y="286"/>
                    <a:pt x="10" y="291"/>
                  </a:cubicBezTo>
                  <a:cubicBezTo>
                    <a:pt x="0" y="288"/>
                    <a:pt x="10" y="279"/>
                    <a:pt x="10" y="273"/>
                  </a:cubicBezTo>
                  <a:cubicBezTo>
                    <a:pt x="68" y="202"/>
                    <a:pt x="150" y="159"/>
                    <a:pt x="223" y="109"/>
                  </a:cubicBezTo>
                  <a:cubicBezTo>
                    <a:pt x="254" y="92"/>
                    <a:pt x="286" y="82"/>
                    <a:pt x="317" y="66"/>
                  </a:cubicBezTo>
                  <a:cubicBezTo>
                    <a:pt x="358" y="55"/>
                    <a:pt x="534" y="0"/>
                    <a:pt x="680" y="0"/>
                  </a:cubicBezTo>
                  <a:cubicBezTo>
                    <a:pt x="680" y="0"/>
                    <a:pt x="896" y="10"/>
                    <a:pt x="1085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5" name="Freeform 9">
              <a:extLst>
                <a:ext uri="{FF2B5EF4-FFF2-40B4-BE49-F238E27FC236}">
                  <a16:creationId xmlns:a16="http://schemas.microsoft.com/office/drawing/2014/main" id="{746CCF34-FA31-48E0-80F3-435001D07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1030" y="-6607929"/>
              <a:ext cx="2870200" cy="1085850"/>
            </a:xfrm>
            <a:custGeom>
              <a:avLst/>
              <a:gdLst>
                <a:gd name="T0" fmla="*/ 674 w 1014"/>
                <a:gd name="T1" fmla="*/ 59 h 382"/>
                <a:gd name="T2" fmla="*/ 731 w 1014"/>
                <a:gd name="T3" fmla="*/ 99 h 382"/>
                <a:gd name="T4" fmla="*/ 758 w 1014"/>
                <a:gd name="T5" fmla="*/ 110 h 382"/>
                <a:gd name="T6" fmla="*/ 865 w 1014"/>
                <a:gd name="T7" fmla="*/ 194 h 382"/>
                <a:gd name="T8" fmla="*/ 998 w 1014"/>
                <a:gd name="T9" fmla="*/ 353 h 382"/>
                <a:gd name="T10" fmla="*/ 1000 w 1014"/>
                <a:gd name="T11" fmla="*/ 382 h 382"/>
                <a:gd name="T12" fmla="*/ 992 w 1014"/>
                <a:gd name="T13" fmla="*/ 380 h 382"/>
                <a:gd name="T14" fmla="*/ 824 w 1014"/>
                <a:gd name="T15" fmla="*/ 201 h 382"/>
                <a:gd name="T16" fmla="*/ 658 w 1014"/>
                <a:gd name="T17" fmla="*/ 92 h 382"/>
                <a:gd name="T18" fmla="*/ 548 w 1014"/>
                <a:gd name="T19" fmla="*/ 43 h 382"/>
                <a:gd name="T20" fmla="*/ 384 w 1014"/>
                <a:gd name="T21" fmla="*/ 34 h 382"/>
                <a:gd name="T22" fmla="*/ 27 w 1014"/>
                <a:gd name="T23" fmla="*/ 142 h 382"/>
                <a:gd name="T24" fmla="*/ 0 w 1014"/>
                <a:gd name="T25" fmla="*/ 127 h 382"/>
                <a:gd name="T26" fmla="*/ 49 w 1014"/>
                <a:gd name="T27" fmla="*/ 90 h 382"/>
                <a:gd name="T28" fmla="*/ 226 w 1014"/>
                <a:gd name="T29" fmla="*/ 24 h 382"/>
                <a:gd name="T30" fmla="*/ 301 w 1014"/>
                <a:gd name="T31" fmla="*/ 7 h 382"/>
                <a:gd name="T32" fmla="*/ 527 w 1014"/>
                <a:gd name="T33" fmla="*/ 11 h 382"/>
                <a:gd name="T34" fmla="*/ 674 w 1014"/>
                <a:gd name="T35" fmla="*/ 59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4" h="382">
                  <a:moveTo>
                    <a:pt x="674" y="59"/>
                  </a:moveTo>
                  <a:cubicBezTo>
                    <a:pt x="693" y="70"/>
                    <a:pt x="717" y="83"/>
                    <a:pt x="731" y="99"/>
                  </a:cubicBezTo>
                  <a:cubicBezTo>
                    <a:pt x="758" y="110"/>
                    <a:pt x="758" y="110"/>
                    <a:pt x="758" y="110"/>
                  </a:cubicBezTo>
                  <a:cubicBezTo>
                    <a:pt x="865" y="194"/>
                    <a:pt x="865" y="194"/>
                    <a:pt x="865" y="194"/>
                  </a:cubicBezTo>
                  <a:cubicBezTo>
                    <a:pt x="998" y="353"/>
                    <a:pt x="998" y="353"/>
                    <a:pt x="998" y="353"/>
                  </a:cubicBezTo>
                  <a:cubicBezTo>
                    <a:pt x="998" y="362"/>
                    <a:pt x="1014" y="375"/>
                    <a:pt x="1000" y="382"/>
                  </a:cubicBezTo>
                  <a:cubicBezTo>
                    <a:pt x="992" y="380"/>
                    <a:pt x="992" y="380"/>
                    <a:pt x="992" y="380"/>
                  </a:cubicBezTo>
                  <a:cubicBezTo>
                    <a:pt x="939" y="319"/>
                    <a:pt x="885" y="260"/>
                    <a:pt x="824" y="201"/>
                  </a:cubicBezTo>
                  <a:cubicBezTo>
                    <a:pt x="774" y="160"/>
                    <a:pt x="715" y="120"/>
                    <a:pt x="658" y="92"/>
                  </a:cubicBezTo>
                  <a:cubicBezTo>
                    <a:pt x="622" y="77"/>
                    <a:pt x="590" y="47"/>
                    <a:pt x="548" y="43"/>
                  </a:cubicBezTo>
                  <a:cubicBezTo>
                    <a:pt x="498" y="34"/>
                    <a:pt x="437" y="33"/>
                    <a:pt x="384" y="34"/>
                  </a:cubicBezTo>
                  <a:cubicBezTo>
                    <a:pt x="257" y="50"/>
                    <a:pt x="133" y="72"/>
                    <a:pt x="27" y="142"/>
                  </a:cubicBezTo>
                  <a:cubicBezTo>
                    <a:pt x="18" y="138"/>
                    <a:pt x="6" y="138"/>
                    <a:pt x="0" y="127"/>
                  </a:cubicBezTo>
                  <a:cubicBezTo>
                    <a:pt x="9" y="106"/>
                    <a:pt x="33" y="101"/>
                    <a:pt x="49" y="90"/>
                  </a:cubicBezTo>
                  <a:cubicBezTo>
                    <a:pt x="110" y="68"/>
                    <a:pt x="160" y="31"/>
                    <a:pt x="226" y="24"/>
                  </a:cubicBezTo>
                  <a:cubicBezTo>
                    <a:pt x="249" y="11"/>
                    <a:pt x="274" y="11"/>
                    <a:pt x="301" y="7"/>
                  </a:cubicBezTo>
                  <a:cubicBezTo>
                    <a:pt x="373" y="4"/>
                    <a:pt x="453" y="0"/>
                    <a:pt x="527" y="11"/>
                  </a:cubicBezTo>
                  <a:cubicBezTo>
                    <a:pt x="577" y="22"/>
                    <a:pt x="624" y="43"/>
                    <a:pt x="67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6" name="Freeform 10">
              <a:extLst>
                <a:ext uri="{FF2B5EF4-FFF2-40B4-BE49-F238E27FC236}">
                  <a16:creationId xmlns:a16="http://schemas.microsoft.com/office/drawing/2014/main" id="{7E4E9078-CC86-4F27-9DAF-8FCC4539A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005" y="-6525379"/>
              <a:ext cx="2841625" cy="977900"/>
            </a:xfrm>
            <a:custGeom>
              <a:avLst/>
              <a:gdLst>
                <a:gd name="T0" fmla="*/ 623 w 1004"/>
                <a:gd name="T1" fmla="*/ 38 h 344"/>
                <a:gd name="T2" fmla="*/ 881 w 1004"/>
                <a:gd name="T3" fmla="*/ 192 h 344"/>
                <a:gd name="T4" fmla="*/ 1004 w 1004"/>
                <a:gd name="T5" fmla="*/ 333 h 344"/>
                <a:gd name="T6" fmla="*/ 994 w 1004"/>
                <a:gd name="T7" fmla="*/ 344 h 344"/>
                <a:gd name="T8" fmla="*/ 963 w 1004"/>
                <a:gd name="T9" fmla="*/ 311 h 344"/>
                <a:gd name="T10" fmla="*/ 782 w 1004"/>
                <a:gd name="T11" fmla="*/ 145 h 344"/>
                <a:gd name="T12" fmla="*/ 576 w 1004"/>
                <a:gd name="T13" fmla="*/ 48 h 344"/>
                <a:gd name="T14" fmla="*/ 499 w 1004"/>
                <a:gd name="T15" fmla="*/ 34 h 344"/>
                <a:gd name="T16" fmla="*/ 474 w 1004"/>
                <a:gd name="T17" fmla="*/ 32 h 344"/>
                <a:gd name="T18" fmla="*/ 172 w 1004"/>
                <a:gd name="T19" fmla="*/ 77 h 344"/>
                <a:gd name="T20" fmla="*/ 39 w 1004"/>
                <a:gd name="T21" fmla="*/ 129 h 344"/>
                <a:gd name="T22" fmla="*/ 36 w 1004"/>
                <a:gd name="T23" fmla="*/ 134 h 344"/>
                <a:gd name="T24" fmla="*/ 0 w 1004"/>
                <a:gd name="T25" fmla="*/ 107 h 344"/>
                <a:gd name="T26" fmla="*/ 231 w 1004"/>
                <a:gd name="T27" fmla="*/ 25 h 344"/>
                <a:gd name="T28" fmla="*/ 510 w 1004"/>
                <a:gd name="T29" fmla="*/ 11 h 344"/>
                <a:gd name="T30" fmla="*/ 623 w 1004"/>
                <a:gd name="T31" fmla="*/ 3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4" h="344">
                  <a:moveTo>
                    <a:pt x="623" y="38"/>
                  </a:moveTo>
                  <a:cubicBezTo>
                    <a:pt x="716" y="72"/>
                    <a:pt x="807" y="122"/>
                    <a:pt x="881" y="192"/>
                  </a:cubicBezTo>
                  <a:cubicBezTo>
                    <a:pt x="917" y="242"/>
                    <a:pt x="972" y="281"/>
                    <a:pt x="1004" y="333"/>
                  </a:cubicBezTo>
                  <a:cubicBezTo>
                    <a:pt x="1004" y="338"/>
                    <a:pt x="999" y="344"/>
                    <a:pt x="994" y="344"/>
                  </a:cubicBezTo>
                  <a:cubicBezTo>
                    <a:pt x="978" y="340"/>
                    <a:pt x="972" y="322"/>
                    <a:pt x="963" y="311"/>
                  </a:cubicBezTo>
                  <a:cubicBezTo>
                    <a:pt x="915" y="242"/>
                    <a:pt x="841" y="200"/>
                    <a:pt x="782" y="145"/>
                  </a:cubicBezTo>
                  <a:cubicBezTo>
                    <a:pt x="720" y="102"/>
                    <a:pt x="655" y="55"/>
                    <a:pt x="576" y="48"/>
                  </a:cubicBezTo>
                  <a:cubicBezTo>
                    <a:pt x="553" y="41"/>
                    <a:pt x="523" y="39"/>
                    <a:pt x="499" y="34"/>
                  </a:cubicBezTo>
                  <a:cubicBezTo>
                    <a:pt x="491" y="43"/>
                    <a:pt x="482" y="32"/>
                    <a:pt x="474" y="32"/>
                  </a:cubicBezTo>
                  <a:cubicBezTo>
                    <a:pt x="369" y="27"/>
                    <a:pt x="265" y="43"/>
                    <a:pt x="172" y="77"/>
                  </a:cubicBezTo>
                  <a:cubicBezTo>
                    <a:pt x="125" y="88"/>
                    <a:pt x="86" y="116"/>
                    <a:pt x="39" y="129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23" y="125"/>
                    <a:pt x="2" y="125"/>
                    <a:pt x="0" y="107"/>
                  </a:cubicBezTo>
                  <a:cubicBezTo>
                    <a:pt x="75" y="75"/>
                    <a:pt x="148" y="34"/>
                    <a:pt x="231" y="25"/>
                  </a:cubicBezTo>
                  <a:cubicBezTo>
                    <a:pt x="317" y="5"/>
                    <a:pt x="421" y="0"/>
                    <a:pt x="510" y="11"/>
                  </a:cubicBezTo>
                  <a:cubicBezTo>
                    <a:pt x="550" y="20"/>
                    <a:pt x="585" y="27"/>
                    <a:pt x="62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7" name="Freeform 11">
              <a:extLst>
                <a:ext uri="{FF2B5EF4-FFF2-40B4-BE49-F238E27FC236}">
                  <a16:creationId xmlns:a16="http://schemas.microsoft.com/office/drawing/2014/main" id="{72F6605C-3BE9-4A29-B976-0319B52A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3267" y="-6474579"/>
              <a:ext cx="2625725" cy="987425"/>
            </a:xfrm>
            <a:custGeom>
              <a:avLst/>
              <a:gdLst>
                <a:gd name="T0" fmla="*/ 547 w 928"/>
                <a:gd name="T1" fmla="*/ 25 h 347"/>
                <a:gd name="T2" fmla="*/ 790 w 928"/>
                <a:gd name="T3" fmla="*/ 182 h 347"/>
                <a:gd name="T4" fmla="*/ 926 w 928"/>
                <a:gd name="T5" fmla="*/ 335 h 347"/>
                <a:gd name="T6" fmla="*/ 906 w 928"/>
                <a:gd name="T7" fmla="*/ 347 h 347"/>
                <a:gd name="T8" fmla="*/ 871 w 928"/>
                <a:gd name="T9" fmla="*/ 310 h 347"/>
                <a:gd name="T10" fmla="*/ 692 w 928"/>
                <a:gd name="T11" fmla="*/ 148 h 347"/>
                <a:gd name="T12" fmla="*/ 642 w 928"/>
                <a:gd name="T13" fmla="*/ 118 h 347"/>
                <a:gd name="T14" fmla="*/ 541 w 928"/>
                <a:gd name="T15" fmla="*/ 73 h 347"/>
                <a:gd name="T16" fmla="*/ 382 w 928"/>
                <a:gd name="T17" fmla="*/ 45 h 347"/>
                <a:gd name="T18" fmla="*/ 339 w 928"/>
                <a:gd name="T19" fmla="*/ 48 h 347"/>
                <a:gd name="T20" fmla="*/ 194 w 928"/>
                <a:gd name="T21" fmla="*/ 73 h 347"/>
                <a:gd name="T22" fmla="*/ 74 w 928"/>
                <a:gd name="T23" fmla="*/ 113 h 347"/>
                <a:gd name="T24" fmla="*/ 17 w 928"/>
                <a:gd name="T25" fmla="*/ 125 h 347"/>
                <a:gd name="T26" fmla="*/ 6 w 928"/>
                <a:gd name="T27" fmla="*/ 104 h 347"/>
                <a:gd name="T28" fmla="*/ 190 w 928"/>
                <a:gd name="T29" fmla="*/ 25 h 347"/>
                <a:gd name="T30" fmla="*/ 271 w 928"/>
                <a:gd name="T31" fmla="*/ 12 h 347"/>
                <a:gd name="T32" fmla="*/ 480 w 928"/>
                <a:gd name="T33" fmla="*/ 7 h 347"/>
                <a:gd name="T34" fmla="*/ 547 w 928"/>
                <a:gd name="T35" fmla="*/ 2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8" h="347">
                  <a:moveTo>
                    <a:pt x="547" y="25"/>
                  </a:moveTo>
                  <a:cubicBezTo>
                    <a:pt x="627" y="79"/>
                    <a:pt x="720" y="107"/>
                    <a:pt x="790" y="182"/>
                  </a:cubicBezTo>
                  <a:cubicBezTo>
                    <a:pt x="838" y="231"/>
                    <a:pt x="889" y="277"/>
                    <a:pt x="926" y="335"/>
                  </a:cubicBezTo>
                  <a:cubicBezTo>
                    <a:pt x="928" y="347"/>
                    <a:pt x="912" y="344"/>
                    <a:pt x="906" y="347"/>
                  </a:cubicBezTo>
                  <a:cubicBezTo>
                    <a:pt x="894" y="336"/>
                    <a:pt x="885" y="320"/>
                    <a:pt x="871" y="310"/>
                  </a:cubicBezTo>
                  <a:cubicBezTo>
                    <a:pt x="810" y="258"/>
                    <a:pt x="767" y="181"/>
                    <a:pt x="692" y="148"/>
                  </a:cubicBezTo>
                  <a:cubicBezTo>
                    <a:pt x="674" y="143"/>
                    <a:pt x="656" y="129"/>
                    <a:pt x="642" y="118"/>
                  </a:cubicBezTo>
                  <a:cubicBezTo>
                    <a:pt x="606" y="109"/>
                    <a:pt x="575" y="82"/>
                    <a:pt x="541" y="73"/>
                  </a:cubicBezTo>
                  <a:cubicBezTo>
                    <a:pt x="491" y="57"/>
                    <a:pt x="437" y="41"/>
                    <a:pt x="382" y="45"/>
                  </a:cubicBezTo>
                  <a:cubicBezTo>
                    <a:pt x="367" y="43"/>
                    <a:pt x="353" y="45"/>
                    <a:pt x="339" y="48"/>
                  </a:cubicBezTo>
                  <a:cubicBezTo>
                    <a:pt x="291" y="54"/>
                    <a:pt x="239" y="50"/>
                    <a:pt x="194" y="73"/>
                  </a:cubicBezTo>
                  <a:cubicBezTo>
                    <a:pt x="149" y="71"/>
                    <a:pt x="117" y="105"/>
                    <a:pt x="74" y="113"/>
                  </a:cubicBezTo>
                  <a:cubicBezTo>
                    <a:pt x="58" y="122"/>
                    <a:pt x="36" y="138"/>
                    <a:pt x="17" y="125"/>
                  </a:cubicBezTo>
                  <a:cubicBezTo>
                    <a:pt x="13" y="116"/>
                    <a:pt x="0" y="114"/>
                    <a:pt x="6" y="104"/>
                  </a:cubicBezTo>
                  <a:cubicBezTo>
                    <a:pt x="61" y="63"/>
                    <a:pt x="128" y="46"/>
                    <a:pt x="190" y="25"/>
                  </a:cubicBezTo>
                  <a:cubicBezTo>
                    <a:pt x="217" y="27"/>
                    <a:pt x="244" y="18"/>
                    <a:pt x="271" y="12"/>
                  </a:cubicBezTo>
                  <a:cubicBezTo>
                    <a:pt x="339" y="0"/>
                    <a:pt x="410" y="2"/>
                    <a:pt x="480" y="7"/>
                  </a:cubicBezTo>
                  <a:lnTo>
                    <a:pt x="547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8" name="Freeform 12">
              <a:extLst>
                <a:ext uri="{FF2B5EF4-FFF2-40B4-BE49-F238E27FC236}">
                  <a16:creationId xmlns:a16="http://schemas.microsoft.com/office/drawing/2014/main" id="{E81A97B9-DEDC-408F-9364-E7063C038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7317" y="-6442829"/>
              <a:ext cx="3378200" cy="884238"/>
            </a:xfrm>
            <a:custGeom>
              <a:avLst/>
              <a:gdLst>
                <a:gd name="T0" fmla="*/ 666 w 1194"/>
                <a:gd name="T1" fmla="*/ 21 h 311"/>
                <a:gd name="T2" fmla="*/ 827 w 1194"/>
                <a:gd name="T3" fmla="*/ 62 h 311"/>
                <a:gd name="T4" fmla="*/ 924 w 1194"/>
                <a:gd name="T5" fmla="*/ 116 h 311"/>
                <a:gd name="T6" fmla="*/ 963 w 1194"/>
                <a:gd name="T7" fmla="*/ 137 h 311"/>
                <a:gd name="T8" fmla="*/ 1191 w 1194"/>
                <a:gd name="T9" fmla="*/ 291 h 311"/>
                <a:gd name="T10" fmla="*/ 1182 w 1194"/>
                <a:gd name="T11" fmla="*/ 308 h 311"/>
                <a:gd name="T12" fmla="*/ 1149 w 1194"/>
                <a:gd name="T13" fmla="*/ 288 h 311"/>
                <a:gd name="T14" fmla="*/ 1015 w 1194"/>
                <a:gd name="T15" fmla="*/ 191 h 311"/>
                <a:gd name="T16" fmla="*/ 854 w 1194"/>
                <a:gd name="T17" fmla="*/ 105 h 311"/>
                <a:gd name="T18" fmla="*/ 453 w 1194"/>
                <a:gd name="T19" fmla="*/ 44 h 311"/>
                <a:gd name="T20" fmla="*/ 172 w 1194"/>
                <a:gd name="T21" fmla="*/ 116 h 311"/>
                <a:gd name="T22" fmla="*/ 48 w 1194"/>
                <a:gd name="T23" fmla="*/ 184 h 311"/>
                <a:gd name="T24" fmla="*/ 25 w 1194"/>
                <a:gd name="T25" fmla="*/ 198 h 311"/>
                <a:gd name="T26" fmla="*/ 0 w 1194"/>
                <a:gd name="T27" fmla="*/ 191 h 311"/>
                <a:gd name="T28" fmla="*/ 30 w 1194"/>
                <a:gd name="T29" fmla="*/ 164 h 311"/>
                <a:gd name="T30" fmla="*/ 107 w 1194"/>
                <a:gd name="T31" fmla="*/ 120 h 311"/>
                <a:gd name="T32" fmla="*/ 442 w 1194"/>
                <a:gd name="T33" fmla="*/ 3 h 311"/>
                <a:gd name="T34" fmla="*/ 580 w 1194"/>
                <a:gd name="T35" fmla="*/ 9 h 311"/>
                <a:gd name="T36" fmla="*/ 666 w 1194"/>
                <a:gd name="T37" fmla="*/ 2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4" h="311">
                  <a:moveTo>
                    <a:pt x="666" y="21"/>
                  </a:moveTo>
                  <a:cubicBezTo>
                    <a:pt x="827" y="62"/>
                    <a:pt x="827" y="62"/>
                    <a:pt x="827" y="62"/>
                  </a:cubicBezTo>
                  <a:cubicBezTo>
                    <a:pt x="859" y="80"/>
                    <a:pt x="899" y="91"/>
                    <a:pt x="924" y="116"/>
                  </a:cubicBezTo>
                  <a:cubicBezTo>
                    <a:pt x="940" y="114"/>
                    <a:pt x="951" y="130"/>
                    <a:pt x="963" y="137"/>
                  </a:cubicBezTo>
                  <a:cubicBezTo>
                    <a:pt x="1038" y="188"/>
                    <a:pt x="1117" y="240"/>
                    <a:pt x="1191" y="291"/>
                  </a:cubicBezTo>
                  <a:cubicBezTo>
                    <a:pt x="1194" y="299"/>
                    <a:pt x="1187" y="304"/>
                    <a:pt x="1182" y="308"/>
                  </a:cubicBezTo>
                  <a:cubicBezTo>
                    <a:pt x="1167" y="311"/>
                    <a:pt x="1162" y="290"/>
                    <a:pt x="1149" y="288"/>
                  </a:cubicBezTo>
                  <a:cubicBezTo>
                    <a:pt x="1106" y="250"/>
                    <a:pt x="1062" y="223"/>
                    <a:pt x="1015" y="191"/>
                  </a:cubicBezTo>
                  <a:cubicBezTo>
                    <a:pt x="958" y="166"/>
                    <a:pt x="910" y="127"/>
                    <a:pt x="854" y="105"/>
                  </a:cubicBezTo>
                  <a:cubicBezTo>
                    <a:pt x="727" y="57"/>
                    <a:pt x="593" y="34"/>
                    <a:pt x="453" y="44"/>
                  </a:cubicBezTo>
                  <a:cubicBezTo>
                    <a:pt x="354" y="57"/>
                    <a:pt x="256" y="71"/>
                    <a:pt x="172" y="116"/>
                  </a:cubicBezTo>
                  <a:cubicBezTo>
                    <a:pt x="131" y="141"/>
                    <a:pt x="86" y="159"/>
                    <a:pt x="48" y="184"/>
                  </a:cubicBezTo>
                  <a:cubicBezTo>
                    <a:pt x="43" y="195"/>
                    <a:pt x="32" y="195"/>
                    <a:pt x="25" y="198"/>
                  </a:cubicBezTo>
                  <a:cubicBezTo>
                    <a:pt x="16" y="197"/>
                    <a:pt x="7" y="197"/>
                    <a:pt x="0" y="191"/>
                  </a:cubicBezTo>
                  <a:cubicBezTo>
                    <a:pt x="14" y="188"/>
                    <a:pt x="20" y="171"/>
                    <a:pt x="30" y="164"/>
                  </a:cubicBezTo>
                  <a:cubicBezTo>
                    <a:pt x="59" y="157"/>
                    <a:pt x="80" y="132"/>
                    <a:pt x="107" y="120"/>
                  </a:cubicBezTo>
                  <a:cubicBezTo>
                    <a:pt x="213" y="68"/>
                    <a:pt x="319" y="14"/>
                    <a:pt x="442" y="3"/>
                  </a:cubicBezTo>
                  <a:cubicBezTo>
                    <a:pt x="489" y="0"/>
                    <a:pt x="534" y="5"/>
                    <a:pt x="580" y="9"/>
                  </a:cubicBezTo>
                  <a:lnTo>
                    <a:pt x="66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9" name="Freeform 13">
              <a:extLst>
                <a:ext uri="{FF2B5EF4-FFF2-40B4-BE49-F238E27FC236}">
                  <a16:creationId xmlns:a16="http://schemas.microsoft.com/office/drawing/2014/main" id="{11874404-A252-4746-AF36-97D83B83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20933" y="-6434892"/>
              <a:ext cx="3619500" cy="1012825"/>
            </a:xfrm>
            <a:custGeom>
              <a:avLst/>
              <a:gdLst>
                <a:gd name="T0" fmla="*/ 797 w 1279"/>
                <a:gd name="T1" fmla="*/ 54 h 356"/>
                <a:gd name="T2" fmla="*/ 1227 w 1279"/>
                <a:gd name="T3" fmla="*/ 301 h 356"/>
                <a:gd name="T4" fmla="*/ 1275 w 1279"/>
                <a:gd name="T5" fmla="*/ 339 h 356"/>
                <a:gd name="T6" fmla="*/ 1259 w 1279"/>
                <a:gd name="T7" fmla="*/ 356 h 356"/>
                <a:gd name="T8" fmla="*/ 1209 w 1279"/>
                <a:gd name="T9" fmla="*/ 322 h 356"/>
                <a:gd name="T10" fmla="*/ 957 w 1279"/>
                <a:gd name="T11" fmla="*/ 147 h 356"/>
                <a:gd name="T12" fmla="*/ 779 w 1279"/>
                <a:gd name="T13" fmla="*/ 84 h 356"/>
                <a:gd name="T14" fmla="*/ 534 w 1279"/>
                <a:gd name="T15" fmla="*/ 57 h 356"/>
                <a:gd name="T16" fmla="*/ 400 w 1279"/>
                <a:gd name="T17" fmla="*/ 74 h 356"/>
                <a:gd name="T18" fmla="*/ 104 w 1279"/>
                <a:gd name="T19" fmla="*/ 194 h 356"/>
                <a:gd name="T20" fmla="*/ 67 w 1279"/>
                <a:gd name="T21" fmla="*/ 220 h 356"/>
                <a:gd name="T22" fmla="*/ 0 w 1279"/>
                <a:gd name="T23" fmla="*/ 210 h 356"/>
                <a:gd name="T24" fmla="*/ 274 w 1279"/>
                <a:gd name="T25" fmla="*/ 70 h 356"/>
                <a:gd name="T26" fmla="*/ 384 w 1279"/>
                <a:gd name="T27" fmla="*/ 36 h 356"/>
                <a:gd name="T28" fmla="*/ 527 w 1279"/>
                <a:gd name="T29" fmla="*/ 16 h 356"/>
                <a:gd name="T30" fmla="*/ 797 w 1279"/>
                <a:gd name="T31" fmla="*/ 5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9" h="356">
                  <a:moveTo>
                    <a:pt x="797" y="54"/>
                  </a:moveTo>
                  <a:cubicBezTo>
                    <a:pt x="957" y="99"/>
                    <a:pt x="1089" y="206"/>
                    <a:pt x="1227" y="301"/>
                  </a:cubicBezTo>
                  <a:cubicBezTo>
                    <a:pt x="1239" y="317"/>
                    <a:pt x="1261" y="322"/>
                    <a:pt x="1275" y="339"/>
                  </a:cubicBezTo>
                  <a:cubicBezTo>
                    <a:pt x="1279" y="351"/>
                    <a:pt x="1265" y="351"/>
                    <a:pt x="1259" y="356"/>
                  </a:cubicBezTo>
                  <a:cubicBezTo>
                    <a:pt x="1239" y="351"/>
                    <a:pt x="1225" y="335"/>
                    <a:pt x="1209" y="322"/>
                  </a:cubicBezTo>
                  <a:cubicBezTo>
                    <a:pt x="1123" y="265"/>
                    <a:pt x="1046" y="194"/>
                    <a:pt x="957" y="147"/>
                  </a:cubicBezTo>
                  <a:cubicBezTo>
                    <a:pt x="899" y="120"/>
                    <a:pt x="838" y="106"/>
                    <a:pt x="779" y="84"/>
                  </a:cubicBezTo>
                  <a:cubicBezTo>
                    <a:pt x="701" y="61"/>
                    <a:pt x="615" y="63"/>
                    <a:pt x="534" y="57"/>
                  </a:cubicBezTo>
                  <a:cubicBezTo>
                    <a:pt x="489" y="61"/>
                    <a:pt x="443" y="65"/>
                    <a:pt x="400" y="74"/>
                  </a:cubicBezTo>
                  <a:cubicBezTo>
                    <a:pt x="294" y="97"/>
                    <a:pt x="197" y="140"/>
                    <a:pt x="104" y="194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45" y="217"/>
                    <a:pt x="22" y="220"/>
                    <a:pt x="0" y="210"/>
                  </a:cubicBezTo>
                  <a:cubicBezTo>
                    <a:pt x="85" y="149"/>
                    <a:pt x="178" y="106"/>
                    <a:pt x="274" y="70"/>
                  </a:cubicBezTo>
                  <a:cubicBezTo>
                    <a:pt x="310" y="59"/>
                    <a:pt x="348" y="47"/>
                    <a:pt x="384" y="36"/>
                  </a:cubicBezTo>
                  <a:cubicBezTo>
                    <a:pt x="434" y="31"/>
                    <a:pt x="475" y="16"/>
                    <a:pt x="527" y="16"/>
                  </a:cubicBezTo>
                  <a:cubicBezTo>
                    <a:pt x="622" y="0"/>
                    <a:pt x="711" y="32"/>
                    <a:pt x="79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0" name="Freeform 14">
              <a:extLst>
                <a:ext uri="{FF2B5EF4-FFF2-40B4-BE49-F238E27FC236}">
                  <a16:creationId xmlns:a16="http://schemas.microsoft.com/office/drawing/2014/main" id="{E759687C-439D-4078-B0A4-D6901CFC6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80" y="-6468229"/>
              <a:ext cx="2552700" cy="960438"/>
            </a:xfrm>
            <a:custGeom>
              <a:avLst/>
              <a:gdLst>
                <a:gd name="T0" fmla="*/ 595 w 902"/>
                <a:gd name="T1" fmla="*/ 66 h 338"/>
                <a:gd name="T2" fmla="*/ 852 w 902"/>
                <a:gd name="T3" fmla="*/ 257 h 338"/>
                <a:gd name="T4" fmla="*/ 902 w 902"/>
                <a:gd name="T5" fmla="*/ 327 h 338"/>
                <a:gd name="T6" fmla="*/ 885 w 902"/>
                <a:gd name="T7" fmla="*/ 338 h 338"/>
                <a:gd name="T8" fmla="*/ 876 w 902"/>
                <a:gd name="T9" fmla="*/ 338 h 338"/>
                <a:gd name="T10" fmla="*/ 782 w 902"/>
                <a:gd name="T11" fmla="*/ 238 h 338"/>
                <a:gd name="T12" fmla="*/ 691 w 902"/>
                <a:gd name="T13" fmla="*/ 163 h 338"/>
                <a:gd name="T14" fmla="*/ 584 w 902"/>
                <a:gd name="T15" fmla="*/ 100 h 338"/>
                <a:gd name="T16" fmla="*/ 537 w 902"/>
                <a:gd name="T17" fmla="*/ 82 h 338"/>
                <a:gd name="T18" fmla="*/ 412 w 902"/>
                <a:gd name="T19" fmla="*/ 61 h 338"/>
                <a:gd name="T20" fmla="*/ 347 w 902"/>
                <a:gd name="T21" fmla="*/ 57 h 338"/>
                <a:gd name="T22" fmla="*/ 161 w 902"/>
                <a:gd name="T23" fmla="*/ 84 h 338"/>
                <a:gd name="T24" fmla="*/ 88 w 902"/>
                <a:gd name="T25" fmla="*/ 109 h 338"/>
                <a:gd name="T26" fmla="*/ 68 w 902"/>
                <a:gd name="T27" fmla="*/ 118 h 338"/>
                <a:gd name="T28" fmla="*/ 23 w 902"/>
                <a:gd name="T29" fmla="*/ 146 h 338"/>
                <a:gd name="T30" fmla="*/ 0 w 902"/>
                <a:gd name="T31" fmla="*/ 130 h 338"/>
                <a:gd name="T32" fmla="*/ 25 w 902"/>
                <a:gd name="T33" fmla="*/ 109 h 338"/>
                <a:gd name="T34" fmla="*/ 595 w 902"/>
                <a:gd name="T35" fmla="*/ 6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2" h="338">
                  <a:moveTo>
                    <a:pt x="595" y="66"/>
                  </a:moveTo>
                  <a:cubicBezTo>
                    <a:pt x="689" y="112"/>
                    <a:pt x="773" y="188"/>
                    <a:pt x="852" y="257"/>
                  </a:cubicBezTo>
                  <a:cubicBezTo>
                    <a:pt x="870" y="279"/>
                    <a:pt x="895" y="300"/>
                    <a:pt x="902" y="327"/>
                  </a:cubicBezTo>
                  <a:cubicBezTo>
                    <a:pt x="901" y="336"/>
                    <a:pt x="892" y="336"/>
                    <a:pt x="885" y="338"/>
                  </a:cubicBezTo>
                  <a:cubicBezTo>
                    <a:pt x="876" y="338"/>
                    <a:pt x="876" y="338"/>
                    <a:pt x="876" y="338"/>
                  </a:cubicBezTo>
                  <a:cubicBezTo>
                    <a:pt x="852" y="300"/>
                    <a:pt x="809" y="274"/>
                    <a:pt x="782" y="238"/>
                  </a:cubicBezTo>
                  <a:cubicBezTo>
                    <a:pt x="754" y="213"/>
                    <a:pt x="725" y="180"/>
                    <a:pt x="691" y="163"/>
                  </a:cubicBezTo>
                  <a:cubicBezTo>
                    <a:pt x="584" y="100"/>
                    <a:pt x="584" y="100"/>
                    <a:pt x="584" y="100"/>
                  </a:cubicBezTo>
                  <a:cubicBezTo>
                    <a:pt x="568" y="98"/>
                    <a:pt x="555" y="84"/>
                    <a:pt x="537" y="82"/>
                  </a:cubicBezTo>
                  <a:cubicBezTo>
                    <a:pt x="494" y="77"/>
                    <a:pt x="453" y="62"/>
                    <a:pt x="412" y="61"/>
                  </a:cubicBezTo>
                  <a:cubicBezTo>
                    <a:pt x="392" y="50"/>
                    <a:pt x="367" y="61"/>
                    <a:pt x="347" y="57"/>
                  </a:cubicBezTo>
                  <a:cubicBezTo>
                    <a:pt x="281" y="53"/>
                    <a:pt x="220" y="69"/>
                    <a:pt x="161" y="84"/>
                  </a:cubicBezTo>
                  <a:cubicBezTo>
                    <a:pt x="134" y="86"/>
                    <a:pt x="111" y="100"/>
                    <a:pt x="88" y="109"/>
                  </a:cubicBezTo>
                  <a:cubicBezTo>
                    <a:pt x="77" y="107"/>
                    <a:pt x="75" y="116"/>
                    <a:pt x="68" y="118"/>
                  </a:cubicBezTo>
                  <a:cubicBezTo>
                    <a:pt x="52" y="125"/>
                    <a:pt x="34" y="132"/>
                    <a:pt x="23" y="146"/>
                  </a:cubicBezTo>
                  <a:cubicBezTo>
                    <a:pt x="13" y="145"/>
                    <a:pt x="7" y="136"/>
                    <a:pt x="0" y="130"/>
                  </a:cubicBezTo>
                  <a:cubicBezTo>
                    <a:pt x="0" y="120"/>
                    <a:pt x="16" y="114"/>
                    <a:pt x="25" y="109"/>
                  </a:cubicBezTo>
                  <a:cubicBezTo>
                    <a:pt x="195" y="28"/>
                    <a:pt x="412" y="0"/>
                    <a:pt x="595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1" name="Freeform 15">
              <a:extLst>
                <a:ext uri="{FF2B5EF4-FFF2-40B4-BE49-F238E27FC236}">
                  <a16:creationId xmlns:a16="http://schemas.microsoft.com/office/drawing/2014/main" id="{1C4625E7-A38B-4E5B-8543-70D632252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5667" y="-6326942"/>
              <a:ext cx="2346325" cy="876300"/>
            </a:xfrm>
            <a:custGeom>
              <a:avLst/>
              <a:gdLst>
                <a:gd name="T0" fmla="*/ 387 w 829"/>
                <a:gd name="T1" fmla="*/ 11 h 308"/>
                <a:gd name="T2" fmla="*/ 722 w 829"/>
                <a:gd name="T3" fmla="*/ 181 h 308"/>
                <a:gd name="T4" fmla="*/ 829 w 829"/>
                <a:gd name="T5" fmla="*/ 297 h 308"/>
                <a:gd name="T6" fmla="*/ 802 w 829"/>
                <a:gd name="T7" fmla="*/ 308 h 308"/>
                <a:gd name="T8" fmla="*/ 759 w 829"/>
                <a:gd name="T9" fmla="*/ 263 h 308"/>
                <a:gd name="T10" fmla="*/ 514 w 829"/>
                <a:gd name="T11" fmla="*/ 91 h 308"/>
                <a:gd name="T12" fmla="*/ 351 w 829"/>
                <a:gd name="T13" fmla="*/ 52 h 308"/>
                <a:gd name="T14" fmla="*/ 50 w 829"/>
                <a:gd name="T15" fmla="*/ 125 h 308"/>
                <a:gd name="T16" fmla="*/ 31 w 829"/>
                <a:gd name="T17" fmla="*/ 127 h 308"/>
                <a:gd name="T18" fmla="*/ 0 w 829"/>
                <a:gd name="T19" fmla="*/ 95 h 308"/>
                <a:gd name="T20" fmla="*/ 387 w 829"/>
                <a:gd name="T21" fmla="*/ 11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9" h="308">
                  <a:moveTo>
                    <a:pt x="387" y="11"/>
                  </a:moveTo>
                  <a:cubicBezTo>
                    <a:pt x="510" y="36"/>
                    <a:pt x="621" y="95"/>
                    <a:pt x="722" y="181"/>
                  </a:cubicBezTo>
                  <a:cubicBezTo>
                    <a:pt x="754" y="222"/>
                    <a:pt x="804" y="252"/>
                    <a:pt x="829" y="297"/>
                  </a:cubicBezTo>
                  <a:cubicBezTo>
                    <a:pt x="826" y="308"/>
                    <a:pt x="813" y="306"/>
                    <a:pt x="802" y="308"/>
                  </a:cubicBezTo>
                  <a:cubicBezTo>
                    <a:pt x="784" y="297"/>
                    <a:pt x="777" y="277"/>
                    <a:pt x="759" y="263"/>
                  </a:cubicBezTo>
                  <a:cubicBezTo>
                    <a:pt x="693" y="184"/>
                    <a:pt x="600" y="138"/>
                    <a:pt x="514" y="91"/>
                  </a:cubicBezTo>
                  <a:cubicBezTo>
                    <a:pt x="462" y="66"/>
                    <a:pt x="407" y="68"/>
                    <a:pt x="351" y="52"/>
                  </a:cubicBezTo>
                  <a:cubicBezTo>
                    <a:pt x="242" y="37"/>
                    <a:pt x="143" y="84"/>
                    <a:pt x="50" y="125"/>
                  </a:cubicBezTo>
                  <a:cubicBezTo>
                    <a:pt x="47" y="136"/>
                    <a:pt x="36" y="129"/>
                    <a:pt x="31" y="12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13" y="23"/>
                    <a:pt x="249" y="0"/>
                    <a:pt x="38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2" name="Freeform 16">
              <a:extLst>
                <a:ext uri="{FF2B5EF4-FFF2-40B4-BE49-F238E27FC236}">
                  <a16:creationId xmlns:a16="http://schemas.microsoft.com/office/drawing/2014/main" id="{A8B9CFF4-8B8D-4F5F-AEE1-6C880492D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005" y="-6295192"/>
              <a:ext cx="3106738" cy="787400"/>
            </a:xfrm>
            <a:custGeom>
              <a:avLst/>
              <a:gdLst>
                <a:gd name="T0" fmla="*/ 816 w 1098"/>
                <a:gd name="T1" fmla="*/ 82 h 277"/>
                <a:gd name="T2" fmla="*/ 1022 w 1098"/>
                <a:gd name="T3" fmla="*/ 204 h 277"/>
                <a:gd name="T4" fmla="*/ 1098 w 1098"/>
                <a:gd name="T5" fmla="*/ 266 h 277"/>
                <a:gd name="T6" fmla="*/ 1083 w 1098"/>
                <a:gd name="T7" fmla="*/ 277 h 277"/>
                <a:gd name="T8" fmla="*/ 915 w 1098"/>
                <a:gd name="T9" fmla="*/ 179 h 277"/>
                <a:gd name="T10" fmla="*/ 833 w 1098"/>
                <a:gd name="T11" fmla="*/ 137 h 277"/>
                <a:gd name="T12" fmla="*/ 539 w 1098"/>
                <a:gd name="T13" fmla="*/ 46 h 277"/>
                <a:gd name="T14" fmla="*/ 432 w 1098"/>
                <a:gd name="T15" fmla="*/ 41 h 277"/>
                <a:gd name="T16" fmla="*/ 213 w 1098"/>
                <a:gd name="T17" fmla="*/ 84 h 277"/>
                <a:gd name="T18" fmla="*/ 102 w 1098"/>
                <a:gd name="T19" fmla="*/ 128 h 277"/>
                <a:gd name="T20" fmla="*/ 0 w 1098"/>
                <a:gd name="T21" fmla="*/ 152 h 277"/>
                <a:gd name="T22" fmla="*/ 0 w 1098"/>
                <a:gd name="T23" fmla="*/ 146 h 277"/>
                <a:gd name="T24" fmla="*/ 308 w 1098"/>
                <a:gd name="T25" fmla="*/ 21 h 277"/>
                <a:gd name="T26" fmla="*/ 596 w 1098"/>
                <a:gd name="T27" fmla="*/ 17 h 277"/>
                <a:gd name="T28" fmla="*/ 816 w 1098"/>
                <a:gd name="T29" fmla="*/ 8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8" h="277">
                  <a:moveTo>
                    <a:pt x="816" y="82"/>
                  </a:moveTo>
                  <a:cubicBezTo>
                    <a:pt x="886" y="116"/>
                    <a:pt x="953" y="162"/>
                    <a:pt x="1022" y="204"/>
                  </a:cubicBezTo>
                  <a:cubicBezTo>
                    <a:pt x="1049" y="222"/>
                    <a:pt x="1074" y="241"/>
                    <a:pt x="1098" y="266"/>
                  </a:cubicBezTo>
                  <a:cubicBezTo>
                    <a:pt x="1096" y="272"/>
                    <a:pt x="1089" y="277"/>
                    <a:pt x="1083" y="277"/>
                  </a:cubicBezTo>
                  <a:cubicBezTo>
                    <a:pt x="1030" y="238"/>
                    <a:pt x="976" y="200"/>
                    <a:pt x="915" y="179"/>
                  </a:cubicBezTo>
                  <a:cubicBezTo>
                    <a:pt x="892" y="157"/>
                    <a:pt x="858" y="155"/>
                    <a:pt x="833" y="137"/>
                  </a:cubicBezTo>
                  <a:cubicBezTo>
                    <a:pt x="738" y="98"/>
                    <a:pt x="641" y="64"/>
                    <a:pt x="539" y="46"/>
                  </a:cubicBezTo>
                  <a:cubicBezTo>
                    <a:pt x="432" y="41"/>
                    <a:pt x="432" y="41"/>
                    <a:pt x="432" y="41"/>
                  </a:cubicBezTo>
                  <a:cubicBezTo>
                    <a:pt x="358" y="59"/>
                    <a:pt x="285" y="68"/>
                    <a:pt x="213" y="84"/>
                  </a:cubicBezTo>
                  <a:cubicBezTo>
                    <a:pt x="175" y="98"/>
                    <a:pt x="140" y="116"/>
                    <a:pt x="102" y="128"/>
                  </a:cubicBezTo>
                  <a:cubicBezTo>
                    <a:pt x="68" y="137"/>
                    <a:pt x="36" y="180"/>
                    <a:pt x="0" y="152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97" y="89"/>
                    <a:pt x="195" y="34"/>
                    <a:pt x="308" y="21"/>
                  </a:cubicBezTo>
                  <a:cubicBezTo>
                    <a:pt x="401" y="0"/>
                    <a:pt x="503" y="1"/>
                    <a:pt x="596" y="17"/>
                  </a:cubicBezTo>
                  <a:cubicBezTo>
                    <a:pt x="675" y="26"/>
                    <a:pt x="743" y="59"/>
                    <a:pt x="816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3" name="Freeform 17">
              <a:extLst>
                <a:ext uri="{FF2B5EF4-FFF2-40B4-BE49-F238E27FC236}">
                  <a16:creationId xmlns:a16="http://schemas.microsoft.com/office/drawing/2014/main" id="{8281B78B-726F-497A-B84F-E697CDDC8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817" y="-6274554"/>
              <a:ext cx="2317750" cy="804863"/>
            </a:xfrm>
            <a:custGeom>
              <a:avLst/>
              <a:gdLst>
                <a:gd name="T0" fmla="*/ 500 w 819"/>
                <a:gd name="T1" fmla="*/ 34 h 283"/>
                <a:gd name="T2" fmla="*/ 663 w 819"/>
                <a:gd name="T3" fmla="*/ 121 h 283"/>
                <a:gd name="T4" fmla="*/ 767 w 819"/>
                <a:gd name="T5" fmla="*/ 222 h 283"/>
                <a:gd name="T6" fmla="*/ 819 w 819"/>
                <a:gd name="T7" fmla="*/ 274 h 283"/>
                <a:gd name="T8" fmla="*/ 795 w 819"/>
                <a:gd name="T9" fmla="*/ 277 h 283"/>
                <a:gd name="T10" fmla="*/ 717 w 819"/>
                <a:gd name="T11" fmla="*/ 206 h 283"/>
                <a:gd name="T12" fmla="*/ 579 w 819"/>
                <a:gd name="T13" fmla="*/ 127 h 283"/>
                <a:gd name="T14" fmla="*/ 475 w 819"/>
                <a:gd name="T15" fmla="*/ 86 h 283"/>
                <a:gd name="T16" fmla="*/ 228 w 819"/>
                <a:gd name="T17" fmla="*/ 48 h 283"/>
                <a:gd name="T18" fmla="*/ 72 w 819"/>
                <a:gd name="T19" fmla="*/ 75 h 283"/>
                <a:gd name="T20" fmla="*/ 6 w 819"/>
                <a:gd name="T21" fmla="*/ 93 h 283"/>
                <a:gd name="T22" fmla="*/ 13 w 819"/>
                <a:gd name="T23" fmla="*/ 77 h 283"/>
                <a:gd name="T24" fmla="*/ 289 w 819"/>
                <a:gd name="T25" fmla="*/ 3 h 283"/>
                <a:gd name="T26" fmla="*/ 500 w 819"/>
                <a:gd name="T27" fmla="*/ 3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9" h="283">
                  <a:moveTo>
                    <a:pt x="500" y="34"/>
                  </a:moveTo>
                  <a:cubicBezTo>
                    <a:pt x="559" y="52"/>
                    <a:pt x="606" y="96"/>
                    <a:pt x="663" y="121"/>
                  </a:cubicBezTo>
                  <a:cubicBezTo>
                    <a:pt x="699" y="154"/>
                    <a:pt x="736" y="184"/>
                    <a:pt x="767" y="222"/>
                  </a:cubicBezTo>
                  <a:cubicBezTo>
                    <a:pt x="786" y="236"/>
                    <a:pt x="811" y="249"/>
                    <a:pt x="819" y="274"/>
                  </a:cubicBezTo>
                  <a:cubicBezTo>
                    <a:pt x="813" y="283"/>
                    <a:pt x="803" y="283"/>
                    <a:pt x="795" y="277"/>
                  </a:cubicBezTo>
                  <a:cubicBezTo>
                    <a:pt x="772" y="250"/>
                    <a:pt x="743" y="229"/>
                    <a:pt x="717" y="206"/>
                  </a:cubicBezTo>
                  <a:cubicBezTo>
                    <a:pt x="674" y="175"/>
                    <a:pt x="623" y="154"/>
                    <a:pt x="579" y="127"/>
                  </a:cubicBezTo>
                  <a:cubicBezTo>
                    <a:pt x="547" y="111"/>
                    <a:pt x="511" y="96"/>
                    <a:pt x="475" y="86"/>
                  </a:cubicBezTo>
                  <a:cubicBezTo>
                    <a:pt x="398" y="61"/>
                    <a:pt x="312" y="41"/>
                    <a:pt x="228" y="48"/>
                  </a:cubicBezTo>
                  <a:cubicBezTo>
                    <a:pt x="172" y="52"/>
                    <a:pt x="122" y="59"/>
                    <a:pt x="72" y="75"/>
                  </a:cubicBezTo>
                  <a:cubicBezTo>
                    <a:pt x="50" y="80"/>
                    <a:pt x="29" y="111"/>
                    <a:pt x="6" y="93"/>
                  </a:cubicBezTo>
                  <a:cubicBezTo>
                    <a:pt x="0" y="87"/>
                    <a:pt x="6" y="78"/>
                    <a:pt x="13" y="77"/>
                  </a:cubicBezTo>
                  <a:cubicBezTo>
                    <a:pt x="95" y="30"/>
                    <a:pt x="190" y="16"/>
                    <a:pt x="289" y="3"/>
                  </a:cubicBezTo>
                  <a:cubicBezTo>
                    <a:pt x="359" y="0"/>
                    <a:pt x="430" y="18"/>
                    <a:pt x="50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4" name="Freeform 18">
              <a:extLst>
                <a:ext uri="{FF2B5EF4-FFF2-40B4-BE49-F238E27FC236}">
                  <a16:creationId xmlns:a16="http://schemas.microsoft.com/office/drawing/2014/main" id="{4A893C42-6C38-4A47-93C3-2E4C33619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645" y="-6245979"/>
              <a:ext cx="3238500" cy="912813"/>
            </a:xfrm>
            <a:custGeom>
              <a:avLst/>
              <a:gdLst>
                <a:gd name="T0" fmla="*/ 747 w 1144"/>
                <a:gd name="T1" fmla="*/ 56 h 321"/>
                <a:gd name="T2" fmla="*/ 1030 w 1144"/>
                <a:gd name="T3" fmla="*/ 213 h 321"/>
                <a:gd name="T4" fmla="*/ 1141 w 1144"/>
                <a:gd name="T5" fmla="*/ 298 h 321"/>
                <a:gd name="T6" fmla="*/ 1125 w 1144"/>
                <a:gd name="T7" fmla="*/ 321 h 321"/>
                <a:gd name="T8" fmla="*/ 1100 w 1144"/>
                <a:gd name="T9" fmla="*/ 308 h 321"/>
                <a:gd name="T10" fmla="*/ 1025 w 1144"/>
                <a:gd name="T11" fmla="*/ 255 h 321"/>
                <a:gd name="T12" fmla="*/ 887 w 1144"/>
                <a:gd name="T13" fmla="*/ 160 h 321"/>
                <a:gd name="T14" fmla="*/ 663 w 1144"/>
                <a:gd name="T15" fmla="*/ 74 h 321"/>
                <a:gd name="T16" fmla="*/ 498 w 1144"/>
                <a:gd name="T17" fmla="*/ 45 h 321"/>
                <a:gd name="T18" fmla="*/ 407 w 1144"/>
                <a:gd name="T19" fmla="*/ 47 h 321"/>
                <a:gd name="T20" fmla="*/ 115 w 1144"/>
                <a:gd name="T21" fmla="*/ 140 h 321"/>
                <a:gd name="T22" fmla="*/ 110 w 1144"/>
                <a:gd name="T23" fmla="*/ 142 h 321"/>
                <a:gd name="T24" fmla="*/ 20 w 1144"/>
                <a:gd name="T25" fmla="*/ 165 h 321"/>
                <a:gd name="T26" fmla="*/ 0 w 1144"/>
                <a:gd name="T27" fmla="*/ 156 h 321"/>
                <a:gd name="T28" fmla="*/ 110 w 1144"/>
                <a:gd name="T29" fmla="*/ 92 h 321"/>
                <a:gd name="T30" fmla="*/ 264 w 1144"/>
                <a:gd name="T31" fmla="*/ 33 h 321"/>
                <a:gd name="T32" fmla="*/ 593 w 1144"/>
                <a:gd name="T33" fmla="*/ 17 h 321"/>
                <a:gd name="T34" fmla="*/ 747 w 1144"/>
                <a:gd name="T35" fmla="*/ 5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4" h="321">
                  <a:moveTo>
                    <a:pt x="747" y="56"/>
                  </a:moveTo>
                  <a:cubicBezTo>
                    <a:pt x="853" y="83"/>
                    <a:pt x="942" y="149"/>
                    <a:pt x="1030" y="213"/>
                  </a:cubicBezTo>
                  <a:cubicBezTo>
                    <a:pt x="1069" y="239"/>
                    <a:pt x="1103" y="271"/>
                    <a:pt x="1141" y="298"/>
                  </a:cubicBezTo>
                  <a:cubicBezTo>
                    <a:pt x="1144" y="307"/>
                    <a:pt x="1134" y="317"/>
                    <a:pt x="1125" y="321"/>
                  </a:cubicBezTo>
                  <a:cubicBezTo>
                    <a:pt x="1112" y="321"/>
                    <a:pt x="1112" y="305"/>
                    <a:pt x="1100" y="308"/>
                  </a:cubicBezTo>
                  <a:cubicBezTo>
                    <a:pt x="1075" y="292"/>
                    <a:pt x="1050" y="265"/>
                    <a:pt x="1025" y="255"/>
                  </a:cubicBezTo>
                  <a:cubicBezTo>
                    <a:pt x="980" y="222"/>
                    <a:pt x="937" y="183"/>
                    <a:pt x="887" y="160"/>
                  </a:cubicBezTo>
                  <a:cubicBezTo>
                    <a:pt x="822" y="111"/>
                    <a:pt x="738" y="101"/>
                    <a:pt x="663" y="74"/>
                  </a:cubicBezTo>
                  <a:cubicBezTo>
                    <a:pt x="613" y="61"/>
                    <a:pt x="555" y="51"/>
                    <a:pt x="498" y="45"/>
                  </a:cubicBezTo>
                  <a:cubicBezTo>
                    <a:pt x="468" y="42"/>
                    <a:pt x="435" y="38"/>
                    <a:pt x="407" y="47"/>
                  </a:cubicBezTo>
                  <a:cubicBezTo>
                    <a:pt x="305" y="61"/>
                    <a:pt x="206" y="94"/>
                    <a:pt x="115" y="140"/>
                  </a:cubicBezTo>
                  <a:cubicBezTo>
                    <a:pt x="115" y="145"/>
                    <a:pt x="111" y="140"/>
                    <a:pt x="110" y="142"/>
                  </a:cubicBezTo>
                  <a:cubicBezTo>
                    <a:pt x="81" y="147"/>
                    <a:pt x="52" y="174"/>
                    <a:pt x="20" y="165"/>
                  </a:cubicBezTo>
                  <a:cubicBezTo>
                    <a:pt x="13" y="165"/>
                    <a:pt x="6" y="162"/>
                    <a:pt x="0" y="156"/>
                  </a:cubicBezTo>
                  <a:cubicBezTo>
                    <a:pt x="33" y="128"/>
                    <a:pt x="70" y="111"/>
                    <a:pt x="110" y="92"/>
                  </a:cubicBezTo>
                  <a:cubicBezTo>
                    <a:pt x="163" y="79"/>
                    <a:pt x="208" y="45"/>
                    <a:pt x="264" y="33"/>
                  </a:cubicBezTo>
                  <a:cubicBezTo>
                    <a:pt x="371" y="0"/>
                    <a:pt x="482" y="2"/>
                    <a:pt x="593" y="17"/>
                  </a:cubicBezTo>
                  <a:cubicBezTo>
                    <a:pt x="648" y="18"/>
                    <a:pt x="697" y="42"/>
                    <a:pt x="74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5" name="Freeform 19">
              <a:extLst>
                <a:ext uri="{FF2B5EF4-FFF2-40B4-BE49-F238E27FC236}">
                  <a16:creationId xmlns:a16="http://schemas.microsoft.com/office/drawing/2014/main" id="{144262CC-CEC4-47C0-AA0E-11634376C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3467" y="-6169779"/>
              <a:ext cx="2038350" cy="773113"/>
            </a:xfrm>
            <a:custGeom>
              <a:avLst/>
              <a:gdLst>
                <a:gd name="T0" fmla="*/ 684 w 720"/>
                <a:gd name="T1" fmla="*/ 219 h 272"/>
                <a:gd name="T2" fmla="*/ 720 w 720"/>
                <a:gd name="T3" fmla="*/ 260 h 272"/>
                <a:gd name="T4" fmla="*/ 693 w 720"/>
                <a:gd name="T5" fmla="*/ 272 h 272"/>
                <a:gd name="T6" fmla="*/ 252 w 720"/>
                <a:gd name="T7" fmla="*/ 67 h 272"/>
                <a:gd name="T8" fmla="*/ 32 w 720"/>
                <a:gd name="T9" fmla="*/ 126 h 272"/>
                <a:gd name="T10" fmla="*/ 0 w 720"/>
                <a:gd name="T11" fmla="*/ 95 h 272"/>
                <a:gd name="T12" fmla="*/ 70 w 720"/>
                <a:gd name="T13" fmla="*/ 49 h 272"/>
                <a:gd name="T14" fmla="*/ 156 w 720"/>
                <a:gd name="T15" fmla="*/ 20 h 272"/>
                <a:gd name="T16" fmla="*/ 478 w 720"/>
                <a:gd name="T17" fmla="*/ 67 h 272"/>
                <a:gd name="T18" fmla="*/ 684 w 720"/>
                <a:gd name="T19" fmla="*/ 219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0" h="272">
                  <a:moveTo>
                    <a:pt x="684" y="219"/>
                  </a:moveTo>
                  <a:cubicBezTo>
                    <a:pt x="702" y="226"/>
                    <a:pt x="709" y="247"/>
                    <a:pt x="720" y="260"/>
                  </a:cubicBezTo>
                  <a:cubicBezTo>
                    <a:pt x="716" y="271"/>
                    <a:pt x="702" y="267"/>
                    <a:pt x="693" y="272"/>
                  </a:cubicBezTo>
                  <a:cubicBezTo>
                    <a:pt x="582" y="136"/>
                    <a:pt x="421" y="81"/>
                    <a:pt x="252" y="67"/>
                  </a:cubicBezTo>
                  <a:cubicBezTo>
                    <a:pt x="177" y="72"/>
                    <a:pt x="97" y="88"/>
                    <a:pt x="32" y="126"/>
                  </a:cubicBezTo>
                  <a:cubicBezTo>
                    <a:pt x="20" y="118"/>
                    <a:pt x="7" y="111"/>
                    <a:pt x="0" y="95"/>
                  </a:cubicBezTo>
                  <a:cubicBezTo>
                    <a:pt x="9" y="65"/>
                    <a:pt x="48" y="70"/>
                    <a:pt x="70" y="49"/>
                  </a:cubicBezTo>
                  <a:cubicBezTo>
                    <a:pt x="98" y="41"/>
                    <a:pt x="127" y="29"/>
                    <a:pt x="156" y="20"/>
                  </a:cubicBezTo>
                  <a:cubicBezTo>
                    <a:pt x="268" y="0"/>
                    <a:pt x="383" y="22"/>
                    <a:pt x="478" y="67"/>
                  </a:cubicBezTo>
                  <a:cubicBezTo>
                    <a:pt x="553" y="108"/>
                    <a:pt x="628" y="154"/>
                    <a:pt x="684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6" name="Freeform 20">
              <a:extLst>
                <a:ext uri="{FF2B5EF4-FFF2-40B4-BE49-F238E27FC236}">
                  <a16:creationId xmlns:a16="http://schemas.microsoft.com/office/drawing/2014/main" id="{BAF0E5F9-3561-4903-B0A9-5B072A729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042" y="-6150729"/>
              <a:ext cx="2832100" cy="725488"/>
            </a:xfrm>
            <a:custGeom>
              <a:avLst/>
              <a:gdLst>
                <a:gd name="T0" fmla="*/ 637 w 1001"/>
                <a:gd name="T1" fmla="*/ 51 h 255"/>
                <a:gd name="T2" fmla="*/ 809 w 1001"/>
                <a:gd name="T3" fmla="*/ 120 h 255"/>
                <a:gd name="T4" fmla="*/ 832 w 1001"/>
                <a:gd name="T5" fmla="*/ 135 h 255"/>
                <a:gd name="T6" fmla="*/ 1001 w 1001"/>
                <a:gd name="T7" fmla="*/ 239 h 255"/>
                <a:gd name="T8" fmla="*/ 990 w 1001"/>
                <a:gd name="T9" fmla="*/ 255 h 255"/>
                <a:gd name="T10" fmla="*/ 890 w 1001"/>
                <a:gd name="T11" fmla="*/ 196 h 255"/>
                <a:gd name="T12" fmla="*/ 693 w 1001"/>
                <a:gd name="T13" fmla="*/ 119 h 255"/>
                <a:gd name="T14" fmla="*/ 627 w 1001"/>
                <a:gd name="T15" fmla="*/ 99 h 255"/>
                <a:gd name="T16" fmla="*/ 428 w 1001"/>
                <a:gd name="T17" fmla="*/ 40 h 255"/>
                <a:gd name="T18" fmla="*/ 299 w 1001"/>
                <a:gd name="T19" fmla="*/ 67 h 255"/>
                <a:gd name="T20" fmla="*/ 89 w 1001"/>
                <a:gd name="T21" fmla="*/ 119 h 255"/>
                <a:gd name="T22" fmla="*/ 0 w 1001"/>
                <a:gd name="T23" fmla="*/ 119 h 255"/>
                <a:gd name="T24" fmla="*/ 72 w 1001"/>
                <a:gd name="T25" fmla="*/ 83 h 255"/>
                <a:gd name="T26" fmla="*/ 188 w 1001"/>
                <a:gd name="T27" fmla="*/ 40 h 255"/>
                <a:gd name="T28" fmla="*/ 383 w 1001"/>
                <a:gd name="T29" fmla="*/ 6 h 255"/>
                <a:gd name="T30" fmla="*/ 637 w 1001"/>
                <a:gd name="T31" fmla="*/ 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1" h="255">
                  <a:moveTo>
                    <a:pt x="637" y="51"/>
                  </a:moveTo>
                  <a:cubicBezTo>
                    <a:pt x="698" y="72"/>
                    <a:pt x="750" y="99"/>
                    <a:pt x="809" y="120"/>
                  </a:cubicBezTo>
                  <a:cubicBezTo>
                    <a:pt x="813" y="133"/>
                    <a:pt x="822" y="133"/>
                    <a:pt x="832" y="135"/>
                  </a:cubicBezTo>
                  <a:cubicBezTo>
                    <a:pt x="892" y="169"/>
                    <a:pt x="954" y="188"/>
                    <a:pt x="1001" y="239"/>
                  </a:cubicBezTo>
                  <a:cubicBezTo>
                    <a:pt x="1001" y="246"/>
                    <a:pt x="997" y="253"/>
                    <a:pt x="990" y="255"/>
                  </a:cubicBezTo>
                  <a:cubicBezTo>
                    <a:pt x="956" y="233"/>
                    <a:pt x="924" y="219"/>
                    <a:pt x="890" y="196"/>
                  </a:cubicBezTo>
                  <a:cubicBezTo>
                    <a:pt x="824" y="171"/>
                    <a:pt x="763" y="133"/>
                    <a:pt x="693" y="119"/>
                  </a:cubicBezTo>
                  <a:cubicBezTo>
                    <a:pt x="673" y="106"/>
                    <a:pt x="652" y="90"/>
                    <a:pt x="627" y="99"/>
                  </a:cubicBezTo>
                  <a:cubicBezTo>
                    <a:pt x="562" y="68"/>
                    <a:pt x="489" y="77"/>
                    <a:pt x="428" y="40"/>
                  </a:cubicBezTo>
                  <a:cubicBezTo>
                    <a:pt x="381" y="27"/>
                    <a:pt x="335" y="40"/>
                    <a:pt x="299" y="67"/>
                  </a:cubicBezTo>
                  <a:cubicBezTo>
                    <a:pt x="225" y="74"/>
                    <a:pt x="156" y="90"/>
                    <a:pt x="89" y="119"/>
                  </a:cubicBezTo>
                  <a:cubicBezTo>
                    <a:pt x="59" y="117"/>
                    <a:pt x="23" y="158"/>
                    <a:pt x="0" y="119"/>
                  </a:cubicBezTo>
                  <a:cubicBezTo>
                    <a:pt x="16" y="99"/>
                    <a:pt x="48" y="97"/>
                    <a:pt x="72" y="83"/>
                  </a:cubicBezTo>
                  <a:cubicBezTo>
                    <a:pt x="109" y="65"/>
                    <a:pt x="150" y="54"/>
                    <a:pt x="188" y="40"/>
                  </a:cubicBezTo>
                  <a:cubicBezTo>
                    <a:pt x="254" y="31"/>
                    <a:pt x="319" y="15"/>
                    <a:pt x="383" y="6"/>
                  </a:cubicBezTo>
                  <a:cubicBezTo>
                    <a:pt x="474" y="0"/>
                    <a:pt x="553" y="34"/>
                    <a:pt x="637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7" name="Freeform 21">
              <a:extLst>
                <a:ext uri="{FF2B5EF4-FFF2-40B4-BE49-F238E27FC236}">
                  <a16:creationId xmlns:a16="http://schemas.microsoft.com/office/drawing/2014/main" id="{DDFF1D0F-147C-4B25-8F4E-C7711C632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055" y="-6123742"/>
              <a:ext cx="2082800" cy="712788"/>
            </a:xfrm>
            <a:custGeom>
              <a:avLst/>
              <a:gdLst>
                <a:gd name="T0" fmla="*/ 545 w 736"/>
                <a:gd name="T1" fmla="*/ 95 h 251"/>
                <a:gd name="T2" fmla="*/ 606 w 736"/>
                <a:gd name="T3" fmla="*/ 129 h 251"/>
                <a:gd name="T4" fmla="*/ 679 w 736"/>
                <a:gd name="T5" fmla="*/ 176 h 251"/>
                <a:gd name="T6" fmla="*/ 736 w 736"/>
                <a:gd name="T7" fmla="*/ 239 h 251"/>
                <a:gd name="T8" fmla="*/ 711 w 736"/>
                <a:gd name="T9" fmla="*/ 251 h 251"/>
                <a:gd name="T10" fmla="*/ 367 w 736"/>
                <a:gd name="T11" fmla="*/ 68 h 251"/>
                <a:gd name="T12" fmla="*/ 246 w 736"/>
                <a:gd name="T13" fmla="*/ 51 h 251"/>
                <a:gd name="T14" fmla="*/ 27 w 736"/>
                <a:gd name="T15" fmla="*/ 85 h 251"/>
                <a:gd name="T16" fmla="*/ 0 w 736"/>
                <a:gd name="T17" fmla="*/ 67 h 251"/>
                <a:gd name="T18" fmla="*/ 56 w 736"/>
                <a:gd name="T19" fmla="*/ 31 h 251"/>
                <a:gd name="T20" fmla="*/ 380 w 736"/>
                <a:gd name="T21" fmla="*/ 33 h 251"/>
                <a:gd name="T22" fmla="*/ 545 w 736"/>
                <a:gd name="T23" fmla="*/ 9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6" h="251">
                  <a:moveTo>
                    <a:pt x="545" y="95"/>
                  </a:moveTo>
                  <a:cubicBezTo>
                    <a:pt x="561" y="113"/>
                    <a:pt x="586" y="117"/>
                    <a:pt x="606" y="129"/>
                  </a:cubicBezTo>
                  <a:cubicBezTo>
                    <a:pt x="679" y="176"/>
                    <a:pt x="679" y="176"/>
                    <a:pt x="679" y="176"/>
                  </a:cubicBezTo>
                  <a:cubicBezTo>
                    <a:pt x="697" y="201"/>
                    <a:pt x="726" y="210"/>
                    <a:pt x="736" y="239"/>
                  </a:cubicBezTo>
                  <a:cubicBezTo>
                    <a:pt x="731" y="244"/>
                    <a:pt x="722" y="251"/>
                    <a:pt x="711" y="251"/>
                  </a:cubicBezTo>
                  <a:cubicBezTo>
                    <a:pt x="627" y="144"/>
                    <a:pt x="493" y="106"/>
                    <a:pt x="367" y="68"/>
                  </a:cubicBezTo>
                  <a:cubicBezTo>
                    <a:pt x="328" y="65"/>
                    <a:pt x="287" y="54"/>
                    <a:pt x="246" y="51"/>
                  </a:cubicBezTo>
                  <a:cubicBezTo>
                    <a:pt x="174" y="49"/>
                    <a:pt x="93" y="56"/>
                    <a:pt x="27" y="85"/>
                  </a:cubicBezTo>
                  <a:cubicBezTo>
                    <a:pt x="15" y="90"/>
                    <a:pt x="6" y="76"/>
                    <a:pt x="0" y="67"/>
                  </a:cubicBezTo>
                  <a:cubicBezTo>
                    <a:pt x="4" y="36"/>
                    <a:pt x="40" y="47"/>
                    <a:pt x="56" y="31"/>
                  </a:cubicBezTo>
                  <a:cubicBezTo>
                    <a:pt x="158" y="6"/>
                    <a:pt x="280" y="0"/>
                    <a:pt x="380" y="33"/>
                  </a:cubicBezTo>
                  <a:cubicBezTo>
                    <a:pt x="435" y="54"/>
                    <a:pt x="493" y="65"/>
                    <a:pt x="54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8" name="Freeform 22">
              <a:extLst>
                <a:ext uri="{FF2B5EF4-FFF2-40B4-BE49-F238E27FC236}">
                  <a16:creationId xmlns:a16="http://schemas.microsoft.com/office/drawing/2014/main" id="{BD8A1C40-0F7C-40B7-A046-2AF0A0DA9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5" y="-6082467"/>
              <a:ext cx="2924175" cy="831850"/>
            </a:xfrm>
            <a:custGeom>
              <a:avLst/>
              <a:gdLst>
                <a:gd name="T0" fmla="*/ 693 w 1033"/>
                <a:gd name="T1" fmla="*/ 61 h 292"/>
                <a:gd name="T2" fmla="*/ 1026 w 1033"/>
                <a:gd name="T3" fmla="*/ 272 h 292"/>
                <a:gd name="T4" fmla="*/ 1029 w 1033"/>
                <a:gd name="T5" fmla="*/ 284 h 292"/>
                <a:gd name="T6" fmla="*/ 1006 w 1033"/>
                <a:gd name="T7" fmla="*/ 288 h 292"/>
                <a:gd name="T8" fmla="*/ 795 w 1033"/>
                <a:gd name="T9" fmla="*/ 143 h 292"/>
                <a:gd name="T10" fmla="*/ 736 w 1033"/>
                <a:gd name="T11" fmla="*/ 116 h 292"/>
                <a:gd name="T12" fmla="*/ 698 w 1033"/>
                <a:gd name="T13" fmla="*/ 75 h 292"/>
                <a:gd name="T14" fmla="*/ 643 w 1033"/>
                <a:gd name="T15" fmla="*/ 82 h 292"/>
                <a:gd name="T16" fmla="*/ 503 w 1033"/>
                <a:gd name="T17" fmla="*/ 57 h 292"/>
                <a:gd name="T18" fmla="*/ 336 w 1033"/>
                <a:gd name="T19" fmla="*/ 25 h 292"/>
                <a:gd name="T20" fmla="*/ 286 w 1033"/>
                <a:gd name="T21" fmla="*/ 61 h 292"/>
                <a:gd name="T22" fmla="*/ 275 w 1033"/>
                <a:gd name="T23" fmla="*/ 71 h 292"/>
                <a:gd name="T24" fmla="*/ 132 w 1033"/>
                <a:gd name="T25" fmla="*/ 105 h 292"/>
                <a:gd name="T26" fmla="*/ 53 w 1033"/>
                <a:gd name="T27" fmla="*/ 138 h 292"/>
                <a:gd name="T28" fmla="*/ 0 w 1033"/>
                <a:gd name="T29" fmla="*/ 116 h 292"/>
                <a:gd name="T30" fmla="*/ 2 w 1033"/>
                <a:gd name="T31" fmla="*/ 113 h 292"/>
                <a:gd name="T32" fmla="*/ 395 w 1033"/>
                <a:gd name="T33" fmla="*/ 0 h 292"/>
                <a:gd name="T34" fmla="*/ 693 w 1033"/>
                <a:gd name="T35" fmla="*/ 6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3" h="292">
                  <a:moveTo>
                    <a:pt x="693" y="61"/>
                  </a:moveTo>
                  <a:cubicBezTo>
                    <a:pt x="816" y="107"/>
                    <a:pt x="920" y="195"/>
                    <a:pt x="1026" y="272"/>
                  </a:cubicBezTo>
                  <a:cubicBezTo>
                    <a:pt x="1031" y="275"/>
                    <a:pt x="1033" y="281"/>
                    <a:pt x="1029" y="284"/>
                  </a:cubicBezTo>
                  <a:cubicBezTo>
                    <a:pt x="1024" y="292"/>
                    <a:pt x="1011" y="292"/>
                    <a:pt x="1006" y="288"/>
                  </a:cubicBezTo>
                  <a:cubicBezTo>
                    <a:pt x="938" y="238"/>
                    <a:pt x="874" y="172"/>
                    <a:pt x="795" y="143"/>
                  </a:cubicBezTo>
                  <a:cubicBezTo>
                    <a:pt x="736" y="116"/>
                    <a:pt x="736" y="116"/>
                    <a:pt x="736" y="116"/>
                  </a:cubicBezTo>
                  <a:cubicBezTo>
                    <a:pt x="698" y="75"/>
                    <a:pt x="698" y="75"/>
                    <a:pt x="698" y="75"/>
                  </a:cubicBezTo>
                  <a:cubicBezTo>
                    <a:pt x="678" y="71"/>
                    <a:pt x="660" y="66"/>
                    <a:pt x="643" y="82"/>
                  </a:cubicBezTo>
                  <a:cubicBezTo>
                    <a:pt x="600" y="64"/>
                    <a:pt x="548" y="64"/>
                    <a:pt x="503" y="57"/>
                  </a:cubicBezTo>
                  <a:cubicBezTo>
                    <a:pt x="460" y="14"/>
                    <a:pt x="390" y="1"/>
                    <a:pt x="336" y="25"/>
                  </a:cubicBezTo>
                  <a:cubicBezTo>
                    <a:pt x="318" y="34"/>
                    <a:pt x="301" y="46"/>
                    <a:pt x="286" y="61"/>
                  </a:cubicBezTo>
                  <a:cubicBezTo>
                    <a:pt x="275" y="71"/>
                    <a:pt x="275" y="71"/>
                    <a:pt x="275" y="71"/>
                  </a:cubicBezTo>
                  <a:cubicBezTo>
                    <a:pt x="225" y="77"/>
                    <a:pt x="173" y="80"/>
                    <a:pt x="132" y="105"/>
                  </a:cubicBezTo>
                  <a:cubicBezTo>
                    <a:pt x="105" y="113"/>
                    <a:pt x="80" y="130"/>
                    <a:pt x="53" y="138"/>
                  </a:cubicBezTo>
                  <a:cubicBezTo>
                    <a:pt x="34" y="134"/>
                    <a:pt x="12" y="130"/>
                    <a:pt x="0" y="116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127" y="55"/>
                    <a:pt x="250" y="1"/>
                    <a:pt x="395" y="0"/>
                  </a:cubicBezTo>
                  <a:cubicBezTo>
                    <a:pt x="497" y="5"/>
                    <a:pt x="596" y="36"/>
                    <a:pt x="693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9" name="Freeform 23">
              <a:extLst>
                <a:ext uri="{FF2B5EF4-FFF2-40B4-BE49-F238E27FC236}">
                  <a16:creationId xmlns:a16="http://schemas.microsoft.com/office/drawing/2014/main" id="{1E057677-5776-440A-8A3E-422304640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630" y="-6030079"/>
              <a:ext cx="673100" cy="330200"/>
            </a:xfrm>
            <a:custGeom>
              <a:avLst/>
              <a:gdLst>
                <a:gd name="T0" fmla="*/ 222 w 238"/>
                <a:gd name="T1" fmla="*/ 55 h 116"/>
                <a:gd name="T2" fmla="*/ 231 w 238"/>
                <a:gd name="T3" fmla="*/ 84 h 116"/>
                <a:gd name="T4" fmla="*/ 203 w 238"/>
                <a:gd name="T5" fmla="*/ 91 h 116"/>
                <a:gd name="T6" fmla="*/ 90 w 238"/>
                <a:gd name="T7" fmla="*/ 57 h 116"/>
                <a:gd name="T8" fmla="*/ 50 w 238"/>
                <a:gd name="T9" fmla="*/ 93 h 116"/>
                <a:gd name="T10" fmla="*/ 11 w 238"/>
                <a:gd name="T11" fmla="*/ 100 h 116"/>
                <a:gd name="T12" fmla="*/ 31 w 238"/>
                <a:gd name="T13" fmla="*/ 44 h 116"/>
                <a:gd name="T14" fmla="*/ 70 w 238"/>
                <a:gd name="T15" fmla="*/ 23 h 116"/>
                <a:gd name="T16" fmla="*/ 222 w 238"/>
                <a:gd name="T17" fmla="*/ 5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116">
                  <a:moveTo>
                    <a:pt x="222" y="55"/>
                  </a:moveTo>
                  <a:cubicBezTo>
                    <a:pt x="229" y="64"/>
                    <a:pt x="238" y="75"/>
                    <a:pt x="231" y="84"/>
                  </a:cubicBezTo>
                  <a:cubicBezTo>
                    <a:pt x="224" y="89"/>
                    <a:pt x="213" y="95"/>
                    <a:pt x="203" y="91"/>
                  </a:cubicBezTo>
                  <a:cubicBezTo>
                    <a:pt x="172" y="66"/>
                    <a:pt x="131" y="44"/>
                    <a:pt x="90" y="57"/>
                  </a:cubicBezTo>
                  <a:cubicBezTo>
                    <a:pt x="75" y="68"/>
                    <a:pt x="50" y="69"/>
                    <a:pt x="50" y="93"/>
                  </a:cubicBezTo>
                  <a:cubicBezTo>
                    <a:pt x="38" y="96"/>
                    <a:pt x="25" y="116"/>
                    <a:pt x="11" y="100"/>
                  </a:cubicBezTo>
                  <a:cubicBezTo>
                    <a:pt x="0" y="80"/>
                    <a:pt x="18" y="59"/>
                    <a:pt x="31" y="44"/>
                  </a:cubicBezTo>
                  <a:cubicBezTo>
                    <a:pt x="43" y="32"/>
                    <a:pt x="63" y="43"/>
                    <a:pt x="70" y="23"/>
                  </a:cubicBezTo>
                  <a:cubicBezTo>
                    <a:pt x="122" y="0"/>
                    <a:pt x="181" y="23"/>
                    <a:pt x="22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0" name="Freeform 24">
              <a:extLst>
                <a:ext uri="{FF2B5EF4-FFF2-40B4-BE49-F238E27FC236}">
                  <a16:creationId xmlns:a16="http://schemas.microsoft.com/office/drawing/2014/main" id="{F1A4DE27-CA62-4F9A-BD6A-9ACDA2ACC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605" y="-6001504"/>
              <a:ext cx="714375" cy="306388"/>
            </a:xfrm>
            <a:custGeom>
              <a:avLst/>
              <a:gdLst>
                <a:gd name="T0" fmla="*/ 241 w 252"/>
                <a:gd name="T1" fmla="*/ 72 h 108"/>
                <a:gd name="T2" fmla="*/ 249 w 252"/>
                <a:gd name="T3" fmla="*/ 90 h 108"/>
                <a:gd name="T4" fmla="*/ 204 w 252"/>
                <a:gd name="T5" fmla="*/ 63 h 108"/>
                <a:gd name="T6" fmla="*/ 78 w 252"/>
                <a:gd name="T7" fmla="*/ 58 h 108"/>
                <a:gd name="T8" fmla="*/ 61 w 252"/>
                <a:gd name="T9" fmla="*/ 85 h 108"/>
                <a:gd name="T10" fmla="*/ 14 w 252"/>
                <a:gd name="T11" fmla="*/ 99 h 108"/>
                <a:gd name="T12" fmla="*/ 5 w 252"/>
                <a:gd name="T13" fmla="*/ 67 h 108"/>
                <a:gd name="T14" fmla="*/ 116 w 252"/>
                <a:gd name="T15" fmla="*/ 4 h 108"/>
                <a:gd name="T16" fmla="*/ 241 w 252"/>
                <a:gd name="T17" fmla="*/ 7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108">
                  <a:moveTo>
                    <a:pt x="241" y="72"/>
                  </a:moveTo>
                  <a:cubicBezTo>
                    <a:pt x="243" y="77"/>
                    <a:pt x="252" y="83"/>
                    <a:pt x="249" y="90"/>
                  </a:cubicBezTo>
                  <a:cubicBezTo>
                    <a:pt x="229" y="104"/>
                    <a:pt x="223" y="67"/>
                    <a:pt x="204" y="63"/>
                  </a:cubicBezTo>
                  <a:cubicBezTo>
                    <a:pt x="170" y="43"/>
                    <a:pt x="114" y="34"/>
                    <a:pt x="78" y="58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44" y="90"/>
                    <a:pt x="30" y="108"/>
                    <a:pt x="14" y="99"/>
                  </a:cubicBezTo>
                  <a:cubicBezTo>
                    <a:pt x="1" y="92"/>
                    <a:pt x="0" y="77"/>
                    <a:pt x="5" y="67"/>
                  </a:cubicBezTo>
                  <a:cubicBezTo>
                    <a:pt x="28" y="25"/>
                    <a:pt x="71" y="6"/>
                    <a:pt x="116" y="4"/>
                  </a:cubicBezTo>
                  <a:cubicBezTo>
                    <a:pt x="166" y="0"/>
                    <a:pt x="213" y="29"/>
                    <a:pt x="24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1" name="Freeform 25">
              <a:extLst>
                <a:ext uri="{FF2B5EF4-FFF2-40B4-BE49-F238E27FC236}">
                  <a16:creationId xmlns:a16="http://schemas.microsoft.com/office/drawing/2014/main" id="{871F93F3-F022-4002-BC67-BC8423F7A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767" y="-5957054"/>
              <a:ext cx="1858963" cy="642938"/>
            </a:xfrm>
            <a:custGeom>
              <a:avLst/>
              <a:gdLst>
                <a:gd name="T0" fmla="*/ 426 w 657"/>
                <a:gd name="T1" fmla="*/ 58 h 226"/>
                <a:gd name="T2" fmla="*/ 639 w 657"/>
                <a:gd name="T3" fmla="*/ 181 h 226"/>
                <a:gd name="T4" fmla="*/ 648 w 657"/>
                <a:gd name="T5" fmla="*/ 208 h 226"/>
                <a:gd name="T6" fmla="*/ 617 w 657"/>
                <a:gd name="T7" fmla="*/ 219 h 226"/>
                <a:gd name="T8" fmla="*/ 456 w 657"/>
                <a:gd name="T9" fmla="*/ 90 h 226"/>
                <a:gd name="T10" fmla="*/ 134 w 657"/>
                <a:gd name="T11" fmla="*/ 47 h 226"/>
                <a:gd name="T12" fmla="*/ 36 w 657"/>
                <a:gd name="T13" fmla="*/ 77 h 226"/>
                <a:gd name="T14" fmla="*/ 0 w 657"/>
                <a:gd name="T15" fmla="*/ 43 h 226"/>
                <a:gd name="T16" fmla="*/ 98 w 657"/>
                <a:gd name="T17" fmla="*/ 13 h 226"/>
                <a:gd name="T18" fmla="*/ 426 w 657"/>
                <a:gd name="T19" fmla="*/ 5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226">
                  <a:moveTo>
                    <a:pt x="426" y="58"/>
                  </a:moveTo>
                  <a:cubicBezTo>
                    <a:pt x="503" y="81"/>
                    <a:pt x="580" y="119"/>
                    <a:pt x="639" y="181"/>
                  </a:cubicBezTo>
                  <a:cubicBezTo>
                    <a:pt x="641" y="192"/>
                    <a:pt x="657" y="199"/>
                    <a:pt x="648" y="208"/>
                  </a:cubicBezTo>
                  <a:cubicBezTo>
                    <a:pt x="637" y="214"/>
                    <a:pt x="628" y="226"/>
                    <a:pt x="617" y="219"/>
                  </a:cubicBezTo>
                  <a:cubicBezTo>
                    <a:pt x="576" y="162"/>
                    <a:pt x="515" y="122"/>
                    <a:pt x="456" y="90"/>
                  </a:cubicBezTo>
                  <a:cubicBezTo>
                    <a:pt x="358" y="52"/>
                    <a:pt x="243" y="29"/>
                    <a:pt x="134" y="47"/>
                  </a:cubicBezTo>
                  <a:cubicBezTo>
                    <a:pt x="100" y="56"/>
                    <a:pt x="66" y="61"/>
                    <a:pt x="36" y="7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7" y="20"/>
                    <a:pt x="64" y="20"/>
                    <a:pt x="98" y="13"/>
                  </a:cubicBezTo>
                  <a:cubicBezTo>
                    <a:pt x="209" y="0"/>
                    <a:pt x="326" y="15"/>
                    <a:pt x="426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2" name="Freeform 26">
              <a:extLst>
                <a:ext uri="{FF2B5EF4-FFF2-40B4-BE49-F238E27FC236}">
                  <a16:creationId xmlns:a16="http://schemas.microsoft.com/office/drawing/2014/main" id="{61AA61B8-C711-4CFF-A61B-B8B50ADB9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992" y="-5979279"/>
              <a:ext cx="1762125" cy="660400"/>
            </a:xfrm>
            <a:custGeom>
              <a:avLst/>
              <a:gdLst>
                <a:gd name="T0" fmla="*/ 477 w 623"/>
                <a:gd name="T1" fmla="*/ 87 h 232"/>
                <a:gd name="T2" fmla="*/ 598 w 623"/>
                <a:gd name="T3" fmla="*/ 173 h 232"/>
                <a:gd name="T4" fmla="*/ 623 w 623"/>
                <a:gd name="T5" fmla="*/ 211 h 232"/>
                <a:gd name="T6" fmla="*/ 598 w 623"/>
                <a:gd name="T7" fmla="*/ 232 h 232"/>
                <a:gd name="T8" fmla="*/ 553 w 623"/>
                <a:gd name="T9" fmla="*/ 188 h 232"/>
                <a:gd name="T10" fmla="*/ 326 w 623"/>
                <a:gd name="T11" fmla="*/ 78 h 232"/>
                <a:gd name="T12" fmla="*/ 136 w 623"/>
                <a:gd name="T13" fmla="*/ 66 h 232"/>
                <a:gd name="T14" fmla="*/ 6 w 623"/>
                <a:gd name="T15" fmla="*/ 85 h 232"/>
                <a:gd name="T16" fmla="*/ 0 w 623"/>
                <a:gd name="T17" fmla="*/ 69 h 232"/>
                <a:gd name="T18" fmla="*/ 292 w 623"/>
                <a:gd name="T19" fmla="*/ 28 h 232"/>
                <a:gd name="T20" fmla="*/ 477 w 623"/>
                <a:gd name="T21" fmla="*/ 87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3" h="232">
                  <a:moveTo>
                    <a:pt x="477" y="87"/>
                  </a:moveTo>
                  <a:cubicBezTo>
                    <a:pt x="521" y="105"/>
                    <a:pt x="559" y="146"/>
                    <a:pt x="598" y="173"/>
                  </a:cubicBezTo>
                  <a:cubicBezTo>
                    <a:pt x="605" y="186"/>
                    <a:pt x="621" y="195"/>
                    <a:pt x="623" y="211"/>
                  </a:cubicBezTo>
                  <a:cubicBezTo>
                    <a:pt x="621" y="223"/>
                    <a:pt x="609" y="227"/>
                    <a:pt x="598" y="232"/>
                  </a:cubicBezTo>
                  <a:cubicBezTo>
                    <a:pt x="580" y="225"/>
                    <a:pt x="573" y="198"/>
                    <a:pt x="553" y="188"/>
                  </a:cubicBezTo>
                  <a:cubicBezTo>
                    <a:pt x="487" y="130"/>
                    <a:pt x="408" y="102"/>
                    <a:pt x="326" y="78"/>
                  </a:cubicBezTo>
                  <a:cubicBezTo>
                    <a:pt x="267" y="62"/>
                    <a:pt x="202" y="64"/>
                    <a:pt x="136" y="66"/>
                  </a:cubicBezTo>
                  <a:cubicBezTo>
                    <a:pt x="93" y="68"/>
                    <a:pt x="50" y="82"/>
                    <a:pt x="6" y="85"/>
                  </a:cubicBezTo>
                  <a:cubicBezTo>
                    <a:pt x="0" y="82"/>
                    <a:pt x="0" y="75"/>
                    <a:pt x="0" y="69"/>
                  </a:cubicBezTo>
                  <a:cubicBezTo>
                    <a:pt x="86" y="25"/>
                    <a:pt x="195" y="0"/>
                    <a:pt x="292" y="28"/>
                  </a:cubicBezTo>
                  <a:cubicBezTo>
                    <a:pt x="358" y="37"/>
                    <a:pt x="417" y="59"/>
                    <a:pt x="477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3" name="Freeform 27">
              <a:extLst>
                <a:ext uri="{FF2B5EF4-FFF2-40B4-BE49-F238E27FC236}">
                  <a16:creationId xmlns:a16="http://schemas.microsoft.com/office/drawing/2014/main" id="{27AB591E-8ADD-4682-8530-286BD192F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092" y="-5904667"/>
              <a:ext cx="623888" cy="244475"/>
            </a:xfrm>
            <a:custGeom>
              <a:avLst/>
              <a:gdLst>
                <a:gd name="T0" fmla="*/ 220 w 220"/>
                <a:gd name="T1" fmla="*/ 0 h 86"/>
                <a:gd name="T2" fmla="*/ 206 w 220"/>
                <a:gd name="T3" fmla="*/ 36 h 86"/>
                <a:gd name="T4" fmla="*/ 68 w 220"/>
                <a:gd name="T5" fmla="*/ 65 h 86"/>
                <a:gd name="T6" fmla="*/ 21 w 220"/>
                <a:gd name="T7" fmla="*/ 77 h 86"/>
                <a:gd name="T8" fmla="*/ 0 w 220"/>
                <a:gd name="T9" fmla="*/ 63 h 86"/>
                <a:gd name="T10" fmla="*/ 75 w 220"/>
                <a:gd name="T11" fmla="*/ 36 h 86"/>
                <a:gd name="T12" fmla="*/ 220 w 220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86">
                  <a:moveTo>
                    <a:pt x="220" y="0"/>
                  </a:moveTo>
                  <a:cubicBezTo>
                    <a:pt x="218" y="13"/>
                    <a:pt x="213" y="27"/>
                    <a:pt x="206" y="36"/>
                  </a:cubicBezTo>
                  <a:cubicBezTo>
                    <a:pt x="157" y="40"/>
                    <a:pt x="114" y="54"/>
                    <a:pt x="68" y="65"/>
                  </a:cubicBezTo>
                  <a:cubicBezTo>
                    <a:pt x="52" y="68"/>
                    <a:pt x="39" y="86"/>
                    <a:pt x="21" y="77"/>
                  </a:cubicBezTo>
                  <a:cubicBezTo>
                    <a:pt x="14" y="72"/>
                    <a:pt x="5" y="70"/>
                    <a:pt x="0" y="63"/>
                  </a:cubicBezTo>
                  <a:cubicBezTo>
                    <a:pt x="20" y="45"/>
                    <a:pt x="52" y="51"/>
                    <a:pt x="75" y="36"/>
                  </a:cubicBezTo>
                  <a:cubicBezTo>
                    <a:pt x="122" y="13"/>
                    <a:pt x="168" y="8"/>
                    <a:pt x="2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4" name="Freeform 28">
              <a:extLst>
                <a:ext uri="{FF2B5EF4-FFF2-40B4-BE49-F238E27FC236}">
                  <a16:creationId xmlns:a16="http://schemas.microsoft.com/office/drawing/2014/main" id="{CCA04C73-CE09-46A6-9170-3C6E3239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542" y="-5899904"/>
              <a:ext cx="236538" cy="179388"/>
            </a:xfrm>
            <a:custGeom>
              <a:avLst/>
              <a:gdLst>
                <a:gd name="T0" fmla="*/ 82 w 84"/>
                <a:gd name="T1" fmla="*/ 18 h 63"/>
                <a:gd name="T2" fmla="*/ 84 w 84"/>
                <a:gd name="T3" fmla="*/ 22 h 63"/>
                <a:gd name="T4" fmla="*/ 57 w 84"/>
                <a:gd name="T5" fmla="*/ 49 h 63"/>
                <a:gd name="T6" fmla="*/ 0 w 84"/>
                <a:gd name="T7" fmla="*/ 11 h 63"/>
                <a:gd name="T8" fmla="*/ 0 w 84"/>
                <a:gd name="T9" fmla="*/ 0 h 63"/>
                <a:gd name="T10" fmla="*/ 82 w 84"/>
                <a:gd name="T11" fmla="*/ 1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63">
                  <a:moveTo>
                    <a:pt x="82" y="18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75" y="31"/>
                    <a:pt x="78" y="63"/>
                    <a:pt x="57" y="49"/>
                  </a:cubicBezTo>
                  <a:cubicBezTo>
                    <a:pt x="41" y="29"/>
                    <a:pt x="1" y="49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2"/>
                    <a:pt x="53" y="13"/>
                    <a:pt x="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5" name="Freeform 29">
              <a:extLst>
                <a:ext uri="{FF2B5EF4-FFF2-40B4-BE49-F238E27FC236}">
                  <a16:creationId xmlns:a16="http://schemas.microsoft.com/office/drawing/2014/main" id="{E7E893BD-7CA4-407A-AA20-BD637B1FD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792" y="-5899904"/>
              <a:ext cx="3897313" cy="1538288"/>
            </a:xfrm>
            <a:custGeom>
              <a:avLst/>
              <a:gdLst>
                <a:gd name="T0" fmla="*/ 526 w 1377"/>
                <a:gd name="T1" fmla="*/ 102 h 541"/>
                <a:gd name="T2" fmla="*/ 716 w 1377"/>
                <a:gd name="T3" fmla="*/ 254 h 541"/>
                <a:gd name="T4" fmla="*/ 748 w 1377"/>
                <a:gd name="T5" fmla="*/ 281 h 541"/>
                <a:gd name="T6" fmla="*/ 956 w 1377"/>
                <a:gd name="T7" fmla="*/ 414 h 541"/>
                <a:gd name="T8" fmla="*/ 996 w 1377"/>
                <a:gd name="T9" fmla="*/ 414 h 541"/>
                <a:gd name="T10" fmla="*/ 1089 w 1377"/>
                <a:gd name="T11" fmla="*/ 333 h 541"/>
                <a:gd name="T12" fmla="*/ 1058 w 1377"/>
                <a:gd name="T13" fmla="*/ 258 h 541"/>
                <a:gd name="T14" fmla="*/ 1004 w 1377"/>
                <a:gd name="T15" fmla="*/ 262 h 541"/>
                <a:gd name="T16" fmla="*/ 970 w 1377"/>
                <a:gd name="T17" fmla="*/ 271 h 541"/>
                <a:gd name="T18" fmla="*/ 969 w 1377"/>
                <a:gd name="T19" fmla="*/ 228 h 541"/>
                <a:gd name="T20" fmla="*/ 1037 w 1377"/>
                <a:gd name="T21" fmla="*/ 195 h 541"/>
                <a:gd name="T22" fmla="*/ 1085 w 1377"/>
                <a:gd name="T23" fmla="*/ 204 h 541"/>
                <a:gd name="T24" fmla="*/ 1013 w 1377"/>
                <a:gd name="T25" fmla="*/ 108 h 541"/>
                <a:gd name="T26" fmla="*/ 936 w 1377"/>
                <a:gd name="T27" fmla="*/ 138 h 541"/>
                <a:gd name="T28" fmla="*/ 935 w 1377"/>
                <a:gd name="T29" fmla="*/ 168 h 541"/>
                <a:gd name="T30" fmla="*/ 892 w 1377"/>
                <a:gd name="T31" fmla="*/ 183 h 541"/>
                <a:gd name="T32" fmla="*/ 870 w 1377"/>
                <a:gd name="T33" fmla="*/ 156 h 541"/>
                <a:gd name="T34" fmla="*/ 920 w 1377"/>
                <a:gd name="T35" fmla="*/ 65 h 541"/>
                <a:gd name="T36" fmla="*/ 1003 w 1377"/>
                <a:gd name="T37" fmla="*/ 65 h 541"/>
                <a:gd name="T38" fmla="*/ 1024 w 1377"/>
                <a:gd name="T39" fmla="*/ 79 h 541"/>
                <a:gd name="T40" fmla="*/ 1047 w 1377"/>
                <a:gd name="T41" fmla="*/ 63 h 541"/>
                <a:gd name="T42" fmla="*/ 1053 w 1377"/>
                <a:gd name="T43" fmla="*/ 36 h 541"/>
                <a:gd name="T44" fmla="*/ 1098 w 1377"/>
                <a:gd name="T45" fmla="*/ 34 h 541"/>
                <a:gd name="T46" fmla="*/ 1112 w 1377"/>
                <a:gd name="T47" fmla="*/ 59 h 541"/>
                <a:gd name="T48" fmla="*/ 1083 w 1377"/>
                <a:gd name="T49" fmla="*/ 109 h 541"/>
                <a:gd name="T50" fmla="*/ 1107 w 1377"/>
                <a:gd name="T51" fmla="*/ 138 h 541"/>
                <a:gd name="T52" fmla="*/ 1150 w 1377"/>
                <a:gd name="T53" fmla="*/ 251 h 541"/>
                <a:gd name="T54" fmla="*/ 1169 w 1377"/>
                <a:gd name="T55" fmla="*/ 280 h 541"/>
                <a:gd name="T56" fmla="*/ 1280 w 1377"/>
                <a:gd name="T57" fmla="*/ 271 h 541"/>
                <a:gd name="T58" fmla="*/ 1300 w 1377"/>
                <a:gd name="T59" fmla="*/ 219 h 541"/>
                <a:gd name="T60" fmla="*/ 1262 w 1377"/>
                <a:gd name="T61" fmla="*/ 201 h 541"/>
                <a:gd name="T62" fmla="*/ 1330 w 1377"/>
                <a:gd name="T63" fmla="*/ 177 h 541"/>
                <a:gd name="T64" fmla="*/ 1373 w 1377"/>
                <a:gd name="T65" fmla="*/ 219 h 541"/>
                <a:gd name="T66" fmla="*/ 1314 w 1377"/>
                <a:gd name="T67" fmla="*/ 285 h 541"/>
                <a:gd name="T68" fmla="*/ 1228 w 1377"/>
                <a:gd name="T69" fmla="*/ 331 h 541"/>
                <a:gd name="T70" fmla="*/ 1200 w 1377"/>
                <a:gd name="T71" fmla="*/ 340 h 541"/>
                <a:gd name="T72" fmla="*/ 1099 w 1377"/>
                <a:gd name="T73" fmla="*/ 505 h 541"/>
                <a:gd name="T74" fmla="*/ 1049 w 1377"/>
                <a:gd name="T75" fmla="*/ 519 h 541"/>
                <a:gd name="T76" fmla="*/ 963 w 1377"/>
                <a:gd name="T77" fmla="*/ 494 h 541"/>
                <a:gd name="T78" fmla="*/ 1133 w 1377"/>
                <a:gd name="T79" fmla="*/ 400 h 541"/>
                <a:gd name="T80" fmla="*/ 1144 w 1377"/>
                <a:gd name="T81" fmla="*/ 348 h 541"/>
                <a:gd name="T82" fmla="*/ 1128 w 1377"/>
                <a:gd name="T83" fmla="*/ 353 h 541"/>
                <a:gd name="T84" fmla="*/ 1012 w 1377"/>
                <a:gd name="T85" fmla="*/ 471 h 541"/>
                <a:gd name="T86" fmla="*/ 786 w 1377"/>
                <a:gd name="T87" fmla="*/ 391 h 541"/>
                <a:gd name="T88" fmla="*/ 646 w 1377"/>
                <a:gd name="T89" fmla="*/ 272 h 541"/>
                <a:gd name="T90" fmla="*/ 517 w 1377"/>
                <a:gd name="T91" fmla="*/ 172 h 541"/>
                <a:gd name="T92" fmla="*/ 431 w 1377"/>
                <a:gd name="T93" fmla="*/ 131 h 541"/>
                <a:gd name="T94" fmla="*/ 124 w 1377"/>
                <a:gd name="T95" fmla="*/ 111 h 541"/>
                <a:gd name="T96" fmla="*/ 73 w 1377"/>
                <a:gd name="T97" fmla="*/ 134 h 541"/>
                <a:gd name="T98" fmla="*/ 0 w 1377"/>
                <a:gd name="T99" fmla="*/ 109 h 541"/>
                <a:gd name="T100" fmla="*/ 25 w 1377"/>
                <a:gd name="T101" fmla="*/ 79 h 541"/>
                <a:gd name="T102" fmla="*/ 66 w 1377"/>
                <a:gd name="T103" fmla="*/ 57 h 541"/>
                <a:gd name="T104" fmla="*/ 304 w 1377"/>
                <a:gd name="T105" fmla="*/ 18 h 541"/>
                <a:gd name="T106" fmla="*/ 526 w 1377"/>
                <a:gd name="T107" fmla="*/ 102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77" h="541">
                  <a:moveTo>
                    <a:pt x="526" y="102"/>
                  </a:moveTo>
                  <a:cubicBezTo>
                    <a:pt x="591" y="156"/>
                    <a:pt x="657" y="195"/>
                    <a:pt x="716" y="254"/>
                  </a:cubicBezTo>
                  <a:cubicBezTo>
                    <a:pt x="714" y="276"/>
                    <a:pt x="739" y="269"/>
                    <a:pt x="748" y="281"/>
                  </a:cubicBezTo>
                  <a:cubicBezTo>
                    <a:pt x="808" y="344"/>
                    <a:pt x="874" y="396"/>
                    <a:pt x="956" y="414"/>
                  </a:cubicBezTo>
                  <a:cubicBezTo>
                    <a:pt x="969" y="407"/>
                    <a:pt x="983" y="419"/>
                    <a:pt x="996" y="414"/>
                  </a:cubicBezTo>
                  <a:cubicBezTo>
                    <a:pt x="1037" y="403"/>
                    <a:pt x="1078" y="378"/>
                    <a:pt x="1089" y="333"/>
                  </a:cubicBezTo>
                  <a:cubicBezTo>
                    <a:pt x="1092" y="305"/>
                    <a:pt x="1085" y="274"/>
                    <a:pt x="1058" y="258"/>
                  </a:cubicBezTo>
                  <a:cubicBezTo>
                    <a:pt x="1040" y="258"/>
                    <a:pt x="1021" y="245"/>
                    <a:pt x="1004" y="262"/>
                  </a:cubicBezTo>
                  <a:cubicBezTo>
                    <a:pt x="996" y="269"/>
                    <a:pt x="983" y="276"/>
                    <a:pt x="970" y="271"/>
                  </a:cubicBezTo>
                  <a:cubicBezTo>
                    <a:pt x="956" y="260"/>
                    <a:pt x="963" y="242"/>
                    <a:pt x="969" y="228"/>
                  </a:cubicBezTo>
                  <a:cubicBezTo>
                    <a:pt x="985" y="204"/>
                    <a:pt x="1010" y="194"/>
                    <a:pt x="1037" y="195"/>
                  </a:cubicBezTo>
                  <a:cubicBezTo>
                    <a:pt x="1055" y="192"/>
                    <a:pt x="1074" y="233"/>
                    <a:pt x="1085" y="204"/>
                  </a:cubicBezTo>
                  <a:cubicBezTo>
                    <a:pt x="1053" y="177"/>
                    <a:pt x="1055" y="127"/>
                    <a:pt x="1013" y="108"/>
                  </a:cubicBezTo>
                  <a:cubicBezTo>
                    <a:pt x="987" y="111"/>
                    <a:pt x="947" y="102"/>
                    <a:pt x="936" y="138"/>
                  </a:cubicBezTo>
                  <a:cubicBezTo>
                    <a:pt x="936" y="151"/>
                    <a:pt x="942" y="158"/>
                    <a:pt x="935" y="168"/>
                  </a:cubicBezTo>
                  <a:cubicBezTo>
                    <a:pt x="922" y="177"/>
                    <a:pt x="908" y="183"/>
                    <a:pt x="892" y="183"/>
                  </a:cubicBezTo>
                  <a:cubicBezTo>
                    <a:pt x="881" y="177"/>
                    <a:pt x="872" y="168"/>
                    <a:pt x="870" y="156"/>
                  </a:cubicBezTo>
                  <a:cubicBezTo>
                    <a:pt x="865" y="117"/>
                    <a:pt x="890" y="86"/>
                    <a:pt x="920" y="65"/>
                  </a:cubicBezTo>
                  <a:cubicBezTo>
                    <a:pt x="945" y="54"/>
                    <a:pt x="979" y="47"/>
                    <a:pt x="1003" y="65"/>
                  </a:cubicBezTo>
                  <a:cubicBezTo>
                    <a:pt x="1008" y="72"/>
                    <a:pt x="1013" y="84"/>
                    <a:pt x="1024" y="79"/>
                  </a:cubicBezTo>
                  <a:cubicBezTo>
                    <a:pt x="1030" y="66"/>
                    <a:pt x="1044" y="77"/>
                    <a:pt x="1047" y="63"/>
                  </a:cubicBezTo>
                  <a:cubicBezTo>
                    <a:pt x="1042" y="52"/>
                    <a:pt x="1049" y="43"/>
                    <a:pt x="1053" y="36"/>
                  </a:cubicBezTo>
                  <a:cubicBezTo>
                    <a:pt x="1065" y="22"/>
                    <a:pt x="1085" y="29"/>
                    <a:pt x="1098" y="34"/>
                  </a:cubicBezTo>
                  <a:cubicBezTo>
                    <a:pt x="1107" y="40"/>
                    <a:pt x="1115" y="49"/>
                    <a:pt x="1112" y="59"/>
                  </a:cubicBezTo>
                  <a:cubicBezTo>
                    <a:pt x="1096" y="72"/>
                    <a:pt x="1090" y="91"/>
                    <a:pt x="1083" y="109"/>
                  </a:cubicBezTo>
                  <a:cubicBezTo>
                    <a:pt x="1085" y="122"/>
                    <a:pt x="1096" y="131"/>
                    <a:pt x="1107" y="138"/>
                  </a:cubicBezTo>
                  <a:cubicBezTo>
                    <a:pt x="1121" y="176"/>
                    <a:pt x="1125" y="217"/>
                    <a:pt x="1150" y="251"/>
                  </a:cubicBezTo>
                  <a:cubicBezTo>
                    <a:pt x="1150" y="263"/>
                    <a:pt x="1157" y="276"/>
                    <a:pt x="1169" y="280"/>
                  </a:cubicBezTo>
                  <a:cubicBezTo>
                    <a:pt x="1201" y="296"/>
                    <a:pt x="1250" y="290"/>
                    <a:pt x="1280" y="271"/>
                  </a:cubicBezTo>
                  <a:cubicBezTo>
                    <a:pt x="1293" y="256"/>
                    <a:pt x="1311" y="238"/>
                    <a:pt x="1300" y="219"/>
                  </a:cubicBezTo>
                  <a:cubicBezTo>
                    <a:pt x="1289" y="208"/>
                    <a:pt x="1250" y="231"/>
                    <a:pt x="1262" y="201"/>
                  </a:cubicBezTo>
                  <a:cubicBezTo>
                    <a:pt x="1280" y="181"/>
                    <a:pt x="1307" y="183"/>
                    <a:pt x="1330" y="177"/>
                  </a:cubicBezTo>
                  <a:cubicBezTo>
                    <a:pt x="1346" y="188"/>
                    <a:pt x="1377" y="190"/>
                    <a:pt x="1373" y="219"/>
                  </a:cubicBezTo>
                  <a:cubicBezTo>
                    <a:pt x="1364" y="247"/>
                    <a:pt x="1339" y="265"/>
                    <a:pt x="1314" y="285"/>
                  </a:cubicBezTo>
                  <a:cubicBezTo>
                    <a:pt x="1287" y="305"/>
                    <a:pt x="1252" y="305"/>
                    <a:pt x="1228" y="331"/>
                  </a:cubicBezTo>
                  <a:cubicBezTo>
                    <a:pt x="1218" y="333"/>
                    <a:pt x="1205" y="331"/>
                    <a:pt x="1200" y="340"/>
                  </a:cubicBezTo>
                  <a:cubicBezTo>
                    <a:pt x="1212" y="412"/>
                    <a:pt x="1153" y="471"/>
                    <a:pt x="1099" y="505"/>
                  </a:cubicBezTo>
                  <a:cubicBezTo>
                    <a:pt x="1078" y="500"/>
                    <a:pt x="1072" y="541"/>
                    <a:pt x="1049" y="519"/>
                  </a:cubicBezTo>
                  <a:cubicBezTo>
                    <a:pt x="1024" y="505"/>
                    <a:pt x="990" y="498"/>
                    <a:pt x="963" y="494"/>
                  </a:cubicBezTo>
                  <a:cubicBezTo>
                    <a:pt x="1031" y="498"/>
                    <a:pt x="1098" y="460"/>
                    <a:pt x="1133" y="400"/>
                  </a:cubicBezTo>
                  <a:cubicBezTo>
                    <a:pt x="1144" y="385"/>
                    <a:pt x="1146" y="364"/>
                    <a:pt x="1144" y="348"/>
                  </a:cubicBezTo>
                  <a:cubicBezTo>
                    <a:pt x="1137" y="344"/>
                    <a:pt x="1130" y="344"/>
                    <a:pt x="1128" y="353"/>
                  </a:cubicBezTo>
                  <a:cubicBezTo>
                    <a:pt x="1119" y="414"/>
                    <a:pt x="1067" y="453"/>
                    <a:pt x="1012" y="471"/>
                  </a:cubicBezTo>
                  <a:cubicBezTo>
                    <a:pt x="928" y="487"/>
                    <a:pt x="851" y="437"/>
                    <a:pt x="786" y="391"/>
                  </a:cubicBezTo>
                  <a:cubicBezTo>
                    <a:pt x="743" y="346"/>
                    <a:pt x="693" y="315"/>
                    <a:pt x="646" y="272"/>
                  </a:cubicBezTo>
                  <a:cubicBezTo>
                    <a:pt x="612" y="226"/>
                    <a:pt x="557" y="208"/>
                    <a:pt x="517" y="172"/>
                  </a:cubicBezTo>
                  <a:cubicBezTo>
                    <a:pt x="487" y="161"/>
                    <a:pt x="464" y="134"/>
                    <a:pt x="431" y="131"/>
                  </a:cubicBezTo>
                  <a:cubicBezTo>
                    <a:pt x="337" y="97"/>
                    <a:pt x="224" y="83"/>
                    <a:pt x="124" y="111"/>
                  </a:cubicBezTo>
                  <a:cubicBezTo>
                    <a:pt x="106" y="117"/>
                    <a:pt x="88" y="122"/>
                    <a:pt x="73" y="134"/>
                  </a:cubicBezTo>
                  <a:cubicBezTo>
                    <a:pt x="48" y="126"/>
                    <a:pt x="21" y="124"/>
                    <a:pt x="0" y="109"/>
                  </a:cubicBezTo>
                  <a:cubicBezTo>
                    <a:pt x="0" y="95"/>
                    <a:pt x="18" y="91"/>
                    <a:pt x="25" y="79"/>
                  </a:cubicBezTo>
                  <a:cubicBezTo>
                    <a:pt x="41" y="79"/>
                    <a:pt x="52" y="63"/>
                    <a:pt x="66" y="57"/>
                  </a:cubicBezTo>
                  <a:cubicBezTo>
                    <a:pt x="138" y="27"/>
                    <a:pt x="222" y="0"/>
                    <a:pt x="304" y="18"/>
                  </a:cubicBezTo>
                  <a:cubicBezTo>
                    <a:pt x="387" y="25"/>
                    <a:pt x="457" y="63"/>
                    <a:pt x="52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6" name="Freeform 30">
              <a:extLst>
                <a:ext uri="{FF2B5EF4-FFF2-40B4-BE49-F238E27FC236}">
                  <a16:creationId xmlns:a16="http://schemas.microsoft.com/office/drawing/2014/main" id="{062E01D3-520F-4E0E-AD91-74020F568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030" y="-5879267"/>
              <a:ext cx="255588" cy="133350"/>
            </a:xfrm>
            <a:custGeom>
              <a:avLst/>
              <a:gdLst>
                <a:gd name="T0" fmla="*/ 81 w 90"/>
                <a:gd name="T1" fmla="*/ 20 h 47"/>
                <a:gd name="T2" fmla="*/ 67 w 90"/>
                <a:gd name="T3" fmla="*/ 47 h 47"/>
                <a:gd name="T4" fmla="*/ 20 w 90"/>
                <a:gd name="T5" fmla="*/ 45 h 47"/>
                <a:gd name="T6" fmla="*/ 0 w 90"/>
                <a:gd name="T7" fmla="*/ 13 h 47"/>
                <a:gd name="T8" fmla="*/ 38 w 90"/>
                <a:gd name="T9" fmla="*/ 11 h 47"/>
                <a:gd name="T10" fmla="*/ 81 w 90"/>
                <a:gd name="T11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7">
                  <a:moveTo>
                    <a:pt x="81" y="20"/>
                  </a:moveTo>
                  <a:cubicBezTo>
                    <a:pt x="90" y="33"/>
                    <a:pt x="70" y="40"/>
                    <a:pt x="67" y="47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1" y="36"/>
                    <a:pt x="0" y="25"/>
                    <a:pt x="0" y="13"/>
                  </a:cubicBezTo>
                  <a:cubicBezTo>
                    <a:pt x="13" y="0"/>
                    <a:pt x="25" y="16"/>
                    <a:pt x="38" y="11"/>
                  </a:cubicBezTo>
                  <a:cubicBezTo>
                    <a:pt x="54" y="9"/>
                    <a:pt x="67" y="18"/>
                    <a:pt x="8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7" name="Freeform 31">
              <a:extLst>
                <a:ext uri="{FF2B5EF4-FFF2-40B4-BE49-F238E27FC236}">
                  <a16:creationId xmlns:a16="http://schemas.microsoft.com/office/drawing/2014/main" id="{035A96BA-60FB-48DA-A92C-2641FA21C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17" y="-5828467"/>
              <a:ext cx="506413" cy="230188"/>
            </a:xfrm>
            <a:custGeom>
              <a:avLst/>
              <a:gdLst>
                <a:gd name="T0" fmla="*/ 178 w 179"/>
                <a:gd name="T1" fmla="*/ 0 h 81"/>
                <a:gd name="T2" fmla="*/ 174 w 179"/>
                <a:gd name="T3" fmla="*/ 40 h 81"/>
                <a:gd name="T4" fmla="*/ 49 w 179"/>
                <a:gd name="T5" fmla="*/ 81 h 81"/>
                <a:gd name="T6" fmla="*/ 0 w 179"/>
                <a:gd name="T7" fmla="*/ 56 h 81"/>
                <a:gd name="T8" fmla="*/ 178 w 17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81">
                  <a:moveTo>
                    <a:pt x="178" y="0"/>
                  </a:moveTo>
                  <a:cubicBezTo>
                    <a:pt x="179" y="13"/>
                    <a:pt x="178" y="29"/>
                    <a:pt x="174" y="40"/>
                  </a:cubicBezTo>
                  <a:cubicBezTo>
                    <a:pt x="131" y="47"/>
                    <a:pt x="90" y="63"/>
                    <a:pt x="49" y="81"/>
                  </a:cubicBezTo>
                  <a:cubicBezTo>
                    <a:pt x="31" y="81"/>
                    <a:pt x="7" y="74"/>
                    <a:pt x="0" y="56"/>
                  </a:cubicBezTo>
                  <a:cubicBezTo>
                    <a:pt x="54" y="31"/>
                    <a:pt x="115" y="4"/>
                    <a:pt x="1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8" name="Freeform 32">
              <a:extLst>
                <a:ext uri="{FF2B5EF4-FFF2-40B4-BE49-F238E27FC236}">
                  <a16:creationId xmlns:a16="http://schemas.microsoft.com/office/drawing/2014/main" id="{45C4D194-CB86-4951-8309-2E26B7456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055" y="-5849104"/>
              <a:ext cx="217488" cy="63500"/>
            </a:xfrm>
            <a:custGeom>
              <a:avLst/>
              <a:gdLst>
                <a:gd name="T0" fmla="*/ 77 w 77"/>
                <a:gd name="T1" fmla="*/ 18 h 22"/>
                <a:gd name="T2" fmla="*/ 2 w 77"/>
                <a:gd name="T3" fmla="*/ 14 h 22"/>
                <a:gd name="T4" fmla="*/ 0 w 77"/>
                <a:gd name="T5" fmla="*/ 14 h 22"/>
                <a:gd name="T6" fmla="*/ 77 w 7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22">
                  <a:moveTo>
                    <a:pt x="77" y="18"/>
                  </a:moveTo>
                  <a:cubicBezTo>
                    <a:pt x="52" y="18"/>
                    <a:pt x="25" y="22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0" y="0"/>
                    <a:pt x="54" y="11"/>
                    <a:pt x="7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9" name="Freeform 33">
              <a:extLst>
                <a:ext uri="{FF2B5EF4-FFF2-40B4-BE49-F238E27FC236}">
                  <a16:creationId xmlns:a16="http://schemas.microsoft.com/office/drawing/2014/main" id="{12324FA9-8E15-4D7D-977E-EAD89ECA0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205" y="-5882442"/>
              <a:ext cx="763588" cy="528638"/>
            </a:xfrm>
            <a:custGeom>
              <a:avLst/>
              <a:gdLst>
                <a:gd name="T0" fmla="*/ 259 w 270"/>
                <a:gd name="T1" fmla="*/ 34 h 186"/>
                <a:gd name="T2" fmla="*/ 263 w 270"/>
                <a:gd name="T3" fmla="*/ 73 h 186"/>
                <a:gd name="T4" fmla="*/ 247 w 270"/>
                <a:gd name="T5" fmla="*/ 91 h 186"/>
                <a:gd name="T6" fmla="*/ 245 w 270"/>
                <a:gd name="T7" fmla="*/ 116 h 186"/>
                <a:gd name="T8" fmla="*/ 268 w 270"/>
                <a:gd name="T9" fmla="*/ 175 h 186"/>
                <a:gd name="T10" fmla="*/ 247 w 270"/>
                <a:gd name="T11" fmla="*/ 180 h 186"/>
                <a:gd name="T12" fmla="*/ 143 w 270"/>
                <a:gd name="T13" fmla="*/ 109 h 186"/>
                <a:gd name="T14" fmla="*/ 59 w 270"/>
                <a:gd name="T15" fmla="*/ 143 h 186"/>
                <a:gd name="T16" fmla="*/ 50 w 270"/>
                <a:gd name="T17" fmla="*/ 166 h 186"/>
                <a:gd name="T18" fmla="*/ 11 w 270"/>
                <a:gd name="T19" fmla="*/ 168 h 186"/>
                <a:gd name="T20" fmla="*/ 89 w 270"/>
                <a:gd name="T21" fmla="*/ 71 h 186"/>
                <a:gd name="T22" fmla="*/ 129 w 270"/>
                <a:gd name="T23" fmla="*/ 64 h 186"/>
                <a:gd name="T24" fmla="*/ 163 w 270"/>
                <a:gd name="T25" fmla="*/ 69 h 186"/>
                <a:gd name="T26" fmla="*/ 247 w 270"/>
                <a:gd name="T27" fmla="*/ 25 h 186"/>
                <a:gd name="T28" fmla="*/ 259 w 270"/>
                <a:gd name="T29" fmla="*/ 3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0" h="186">
                  <a:moveTo>
                    <a:pt x="259" y="34"/>
                  </a:moveTo>
                  <a:cubicBezTo>
                    <a:pt x="265" y="44"/>
                    <a:pt x="270" y="62"/>
                    <a:pt x="263" y="73"/>
                  </a:cubicBezTo>
                  <a:cubicBezTo>
                    <a:pt x="254" y="78"/>
                    <a:pt x="259" y="94"/>
                    <a:pt x="247" y="91"/>
                  </a:cubicBezTo>
                  <a:cubicBezTo>
                    <a:pt x="236" y="96"/>
                    <a:pt x="242" y="109"/>
                    <a:pt x="245" y="116"/>
                  </a:cubicBezTo>
                  <a:cubicBezTo>
                    <a:pt x="256" y="134"/>
                    <a:pt x="270" y="154"/>
                    <a:pt x="268" y="175"/>
                  </a:cubicBezTo>
                  <a:cubicBezTo>
                    <a:pt x="263" y="180"/>
                    <a:pt x="254" y="186"/>
                    <a:pt x="247" y="180"/>
                  </a:cubicBezTo>
                  <a:cubicBezTo>
                    <a:pt x="236" y="134"/>
                    <a:pt x="184" y="118"/>
                    <a:pt x="143" y="109"/>
                  </a:cubicBezTo>
                  <a:cubicBezTo>
                    <a:pt x="111" y="103"/>
                    <a:pt x="77" y="118"/>
                    <a:pt x="59" y="143"/>
                  </a:cubicBezTo>
                  <a:cubicBezTo>
                    <a:pt x="62" y="150"/>
                    <a:pt x="61" y="162"/>
                    <a:pt x="50" y="166"/>
                  </a:cubicBezTo>
                  <a:cubicBezTo>
                    <a:pt x="37" y="171"/>
                    <a:pt x="23" y="179"/>
                    <a:pt x="11" y="168"/>
                  </a:cubicBezTo>
                  <a:cubicBezTo>
                    <a:pt x="0" y="114"/>
                    <a:pt x="61" y="100"/>
                    <a:pt x="89" y="71"/>
                  </a:cubicBezTo>
                  <a:cubicBezTo>
                    <a:pt x="102" y="68"/>
                    <a:pt x="114" y="60"/>
                    <a:pt x="129" y="64"/>
                  </a:cubicBezTo>
                  <a:cubicBezTo>
                    <a:pt x="139" y="62"/>
                    <a:pt x="154" y="64"/>
                    <a:pt x="163" y="69"/>
                  </a:cubicBezTo>
                  <a:cubicBezTo>
                    <a:pt x="199" y="62"/>
                    <a:pt x="202" y="0"/>
                    <a:pt x="247" y="25"/>
                  </a:cubicBezTo>
                  <a:lnTo>
                    <a:pt x="25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0" name="Freeform 34">
              <a:extLst>
                <a:ext uri="{FF2B5EF4-FFF2-40B4-BE49-F238E27FC236}">
                  <a16:creationId xmlns:a16="http://schemas.microsoft.com/office/drawing/2014/main" id="{B661E2FC-90E8-465F-BA64-F5A485340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4955" y="-5823704"/>
              <a:ext cx="42863" cy="14288"/>
            </a:xfrm>
            <a:custGeom>
              <a:avLst/>
              <a:gdLst>
                <a:gd name="T0" fmla="*/ 15 w 15"/>
                <a:gd name="T1" fmla="*/ 2 h 5"/>
                <a:gd name="T2" fmla="*/ 0 w 15"/>
                <a:gd name="T3" fmla="*/ 4 h 5"/>
                <a:gd name="T4" fmla="*/ 0 w 15"/>
                <a:gd name="T5" fmla="*/ 0 h 5"/>
                <a:gd name="T6" fmla="*/ 15 w 15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">
                  <a:moveTo>
                    <a:pt x="15" y="2"/>
                  </a:moveTo>
                  <a:cubicBezTo>
                    <a:pt x="11" y="5"/>
                    <a:pt x="6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1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1" name="Freeform 35">
              <a:extLst>
                <a:ext uri="{FF2B5EF4-FFF2-40B4-BE49-F238E27FC236}">
                  <a16:creationId xmlns:a16="http://schemas.microsoft.com/office/drawing/2014/main" id="{3DC949D9-7522-4ABC-B288-AED537260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692" y="-5823704"/>
              <a:ext cx="1550988" cy="574675"/>
            </a:xfrm>
            <a:custGeom>
              <a:avLst/>
              <a:gdLst>
                <a:gd name="T0" fmla="*/ 410 w 548"/>
                <a:gd name="T1" fmla="*/ 70 h 202"/>
                <a:gd name="T2" fmla="*/ 541 w 548"/>
                <a:gd name="T3" fmla="*/ 176 h 202"/>
                <a:gd name="T4" fmla="*/ 543 w 548"/>
                <a:gd name="T5" fmla="*/ 195 h 202"/>
                <a:gd name="T6" fmla="*/ 518 w 548"/>
                <a:gd name="T7" fmla="*/ 192 h 202"/>
                <a:gd name="T8" fmla="*/ 417 w 548"/>
                <a:gd name="T9" fmla="*/ 113 h 202"/>
                <a:gd name="T10" fmla="*/ 34 w 548"/>
                <a:gd name="T11" fmla="*/ 79 h 202"/>
                <a:gd name="T12" fmla="*/ 2 w 548"/>
                <a:gd name="T13" fmla="*/ 41 h 202"/>
                <a:gd name="T14" fmla="*/ 303 w 548"/>
                <a:gd name="T15" fmla="*/ 30 h 202"/>
                <a:gd name="T16" fmla="*/ 410 w 548"/>
                <a:gd name="T17" fmla="*/ 7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8" h="202">
                  <a:moveTo>
                    <a:pt x="410" y="70"/>
                  </a:moveTo>
                  <a:cubicBezTo>
                    <a:pt x="460" y="99"/>
                    <a:pt x="507" y="129"/>
                    <a:pt x="541" y="176"/>
                  </a:cubicBezTo>
                  <a:cubicBezTo>
                    <a:pt x="541" y="183"/>
                    <a:pt x="548" y="188"/>
                    <a:pt x="543" y="195"/>
                  </a:cubicBezTo>
                  <a:cubicBezTo>
                    <a:pt x="535" y="202"/>
                    <a:pt x="525" y="193"/>
                    <a:pt x="518" y="192"/>
                  </a:cubicBezTo>
                  <a:cubicBezTo>
                    <a:pt x="482" y="168"/>
                    <a:pt x="457" y="129"/>
                    <a:pt x="417" y="113"/>
                  </a:cubicBezTo>
                  <a:cubicBezTo>
                    <a:pt x="294" y="82"/>
                    <a:pt x="161" y="41"/>
                    <a:pt x="34" y="79"/>
                  </a:cubicBezTo>
                  <a:cubicBezTo>
                    <a:pt x="22" y="72"/>
                    <a:pt x="0" y="59"/>
                    <a:pt x="2" y="41"/>
                  </a:cubicBezTo>
                  <a:cubicBezTo>
                    <a:pt x="93" y="0"/>
                    <a:pt x="206" y="2"/>
                    <a:pt x="303" y="30"/>
                  </a:cubicBezTo>
                  <a:cubicBezTo>
                    <a:pt x="340" y="41"/>
                    <a:pt x="376" y="52"/>
                    <a:pt x="41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2" name="Freeform 36">
              <a:extLst>
                <a:ext uri="{FF2B5EF4-FFF2-40B4-BE49-F238E27FC236}">
                  <a16:creationId xmlns:a16="http://schemas.microsoft.com/office/drawing/2014/main" id="{8DCF45CE-3AEA-45BE-A107-82AB5A995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32158" y="-5777667"/>
              <a:ext cx="4114800" cy="1427163"/>
            </a:xfrm>
            <a:custGeom>
              <a:avLst/>
              <a:gdLst>
                <a:gd name="T0" fmla="*/ 339 w 1454"/>
                <a:gd name="T1" fmla="*/ 4 h 502"/>
                <a:gd name="T2" fmla="*/ 532 w 1454"/>
                <a:gd name="T3" fmla="*/ 47 h 502"/>
                <a:gd name="T4" fmla="*/ 654 w 1454"/>
                <a:gd name="T5" fmla="*/ 113 h 502"/>
                <a:gd name="T6" fmla="*/ 786 w 1454"/>
                <a:gd name="T7" fmla="*/ 215 h 502"/>
                <a:gd name="T8" fmla="*/ 1030 w 1454"/>
                <a:gd name="T9" fmla="*/ 367 h 502"/>
                <a:gd name="T10" fmla="*/ 1128 w 1454"/>
                <a:gd name="T11" fmla="*/ 328 h 502"/>
                <a:gd name="T12" fmla="*/ 1151 w 1454"/>
                <a:gd name="T13" fmla="*/ 253 h 502"/>
                <a:gd name="T14" fmla="*/ 1096 w 1454"/>
                <a:gd name="T15" fmla="*/ 199 h 502"/>
                <a:gd name="T16" fmla="*/ 1058 w 1454"/>
                <a:gd name="T17" fmla="*/ 231 h 502"/>
                <a:gd name="T18" fmla="*/ 1048 w 1454"/>
                <a:gd name="T19" fmla="*/ 210 h 502"/>
                <a:gd name="T20" fmla="*/ 1121 w 1454"/>
                <a:gd name="T21" fmla="*/ 176 h 502"/>
                <a:gd name="T22" fmla="*/ 1182 w 1454"/>
                <a:gd name="T23" fmla="*/ 197 h 502"/>
                <a:gd name="T24" fmla="*/ 1185 w 1454"/>
                <a:gd name="T25" fmla="*/ 168 h 502"/>
                <a:gd name="T26" fmla="*/ 1223 w 1454"/>
                <a:gd name="T27" fmla="*/ 167 h 502"/>
                <a:gd name="T28" fmla="*/ 1245 w 1454"/>
                <a:gd name="T29" fmla="*/ 215 h 502"/>
                <a:gd name="T30" fmla="*/ 1245 w 1454"/>
                <a:gd name="T31" fmla="*/ 242 h 502"/>
                <a:gd name="T32" fmla="*/ 1297 w 1454"/>
                <a:gd name="T33" fmla="*/ 247 h 502"/>
                <a:gd name="T34" fmla="*/ 1361 w 1454"/>
                <a:gd name="T35" fmla="*/ 215 h 502"/>
                <a:gd name="T36" fmla="*/ 1372 w 1454"/>
                <a:gd name="T37" fmla="*/ 172 h 502"/>
                <a:gd name="T38" fmla="*/ 1334 w 1454"/>
                <a:gd name="T39" fmla="*/ 151 h 502"/>
                <a:gd name="T40" fmla="*/ 1382 w 1454"/>
                <a:gd name="T41" fmla="*/ 129 h 502"/>
                <a:gd name="T42" fmla="*/ 1445 w 1454"/>
                <a:gd name="T43" fmla="*/ 174 h 502"/>
                <a:gd name="T44" fmla="*/ 1413 w 1454"/>
                <a:gd name="T45" fmla="*/ 233 h 502"/>
                <a:gd name="T46" fmla="*/ 1366 w 1454"/>
                <a:gd name="T47" fmla="*/ 256 h 502"/>
                <a:gd name="T48" fmla="*/ 1297 w 1454"/>
                <a:gd name="T49" fmla="*/ 285 h 502"/>
                <a:gd name="T50" fmla="*/ 1279 w 1454"/>
                <a:gd name="T51" fmla="*/ 296 h 502"/>
                <a:gd name="T52" fmla="*/ 1219 w 1454"/>
                <a:gd name="T53" fmla="*/ 407 h 502"/>
                <a:gd name="T54" fmla="*/ 1157 w 1454"/>
                <a:gd name="T55" fmla="*/ 471 h 502"/>
                <a:gd name="T56" fmla="*/ 1121 w 1454"/>
                <a:gd name="T57" fmla="*/ 473 h 502"/>
                <a:gd name="T58" fmla="*/ 1006 w 1454"/>
                <a:gd name="T59" fmla="*/ 466 h 502"/>
                <a:gd name="T60" fmla="*/ 978 w 1454"/>
                <a:gd name="T61" fmla="*/ 457 h 502"/>
                <a:gd name="T62" fmla="*/ 974 w 1454"/>
                <a:gd name="T63" fmla="*/ 441 h 502"/>
                <a:gd name="T64" fmla="*/ 885 w 1454"/>
                <a:gd name="T65" fmla="*/ 428 h 502"/>
                <a:gd name="T66" fmla="*/ 817 w 1454"/>
                <a:gd name="T67" fmla="*/ 385 h 502"/>
                <a:gd name="T68" fmla="*/ 689 w 1454"/>
                <a:gd name="T69" fmla="*/ 285 h 502"/>
                <a:gd name="T70" fmla="*/ 514 w 1454"/>
                <a:gd name="T71" fmla="*/ 176 h 502"/>
                <a:gd name="T72" fmla="*/ 335 w 1454"/>
                <a:gd name="T73" fmla="*/ 133 h 502"/>
                <a:gd name="T74" fmla="*/ 188 w 1454"/>
                <a:gd name="T75" fmla="*/ 156 h 502"/>
                <a:gd name="T76" fmla="*/ 111 w 1454"/>
                <a:gd name="T77" fmla="*/ 172 h 502"/>
                <a:gd name="T78" fmla="*/ 104 w 1454"/>
                <a:gd name="T79" fmla="*/ 151 h 502"/>
                <a:gd name="T80" fmla="*/ 389 w 1454"/>
                <a:gd name="T81" fmla="*/ 100 h 502"/>
                <a:gd name="T82" fmla="*/ 638 w 1454"/>
                <a:gd name="T83" fmla="*/ 201 h 502"/>
                <a:gd name="T84" fmla="*/ 768 w 1454"/>
                <a:gd name="T85" fmla="*/ 306 h 502"/>
                <a:gd name="T86" fmla="*/ 1101 w 1454"/>
                <a:gd name="T87" fmla="*/ 412 h 502"/>
                <a:gd name="T88" fmla="*/ 1184 w 1454"/>
                <a:gd name="T89" fmla="*/ 339 h 502"/>
                <a:gd name="T90" fmla="*/ 1142 w 1454"/>
                <a:gd name="T91" fmla="*/ 369 h 502"/>
                <a:gd name="T92" fmla="*/ 1083 w 1454"/>
                <a:gd name="T93" fmla="*/ 401 h 502"/>
                <a:gd name="T94" fmla="*/ 971 w 1454"/>
                <a:gd name="T95" fmla="*/ 401 h 502"/>
                <a:gd name="T96" fmla="*/ 877 w 1454"/>
                <a:gd name="T97" fmla="*/ 371 h 502"/>
                <a:gd name="T98" fmla="*/ 740 w 1454"/>
                <a:gd name="T99" fmla="*/ 262 h 502"/>
                <a:gd name="T100" fmla="*/ 530 w 1454"/>
                <a:gd name="T101" fmla="*/ 117 h 502"/>
                <a:gd name="T102" fmla="*/ 317 w 1454"/>
                <a:gd name="T103" fmla="*/ 86 h 502"/>
                <a:gd name="T104" fmla="*/ 93 w 1454"/>
                <a:gd name="T105" fmla="*/ 138 h 502"/>
                <a:gd name="T106" fmla="*/ 6 w 1454"/>
                <a:gd name="T107" fmla="*/ 131 h 502"/>
                <a:gd name="T108" fmla="*/ 11 w 1454"/>
                <a:gd name="T109" fmla="*/ 113 h 502"/>
                <a:gd name="T110" fmla="*/ 285 w 1454"/>
                <a:gd name="T111" fmla="*/ 0 h 502"/>
                <a:gd name="T112" fmla="*/ 339 w 1454"/>
                <a:gd name="T113" fmla="*/ 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4" h="502">
                  <a:moveTo>
                    <a:pt x="339" y="4"/>
                  </a:moveTo>
                  <a:cubicBezTo>
                    <a:pt x="405" y="6"/>
                    <a:pt x="473" y="22"/>
                    <a:pt x="532" y="47"/>
                  </a:cubicBezTo>
                  <a:cubicBezTo>
                    <a:pt x="575" y="65"/>
                    <a:pt x="614" y="88"/>
                    <a:pt x="654" y="113"/>
                  </a:cubicBezTo>
                  <a:cubicBezTo>
                    <a:pt x="698" y="145"/>
                    <a:pt x="747" y="176"/>
                    <a:pt x="786" y="215"/>
                  </a:cubicBezTo>
                  <a:cubicBezTo>
                    <a:pt x="865" y="272"/>
                    <a:pt x="929" y="355"/>
                    <a:pt x="1030" y="367"/>
                  </a:cubicBezTo>
                  <a:cubicBezTo>
                    <a:pt x="1067" y="367"/>
                    <a:pt x="1108" y="364"/>
                    <a:pt x="1128" y="328"/>
                  </a:cubicBezTo>
                  <a:cubicBezTo>
                    <a:pt x="1148" y="312"/>
                    <a:pt x="1153" y="279"/>
                    <a:pt x="1151" y="253"/>
                  </a:cubicBezTo>
                  <a:cubicBezTo>
                    <a:pt x="1148" y="224"/>
                    <a:pt x="1119" y="208"/>
                    <a:pt x="1096" y="199"/>
                  </a:cubicBezTo>
                  <a:cubicBezTo>
                    <a:pt x="1083" y="211"/>
                    <a:pt x="1080" y="231"/>
                    <a:pt x="1058" y="231"/>
                  </a:cubicBezTo>
                  <a:cubicBezTo>
                    <a:pt x="1048" y="231"/>
                    <a:pt x="1048" y="219"/>
                    <a:pt x="1048" y="210"/>
                  </a:cubicBezTo>
                  <a:cubicBezTo>
                    <a:pt x="1058" y="179"/>
                    <a:pt x="1091" y="174"/>
                    <a:pt x="1121" y="176"/>
                  </a:cubicBezTo>
                  <a:cubicBezTo>
                    <a:pt x="1148" y="167"/>
                    <a:pt x="1157" y="201"/>
                    <a:pt x="1182" y="197"/>
                  </a:cubicBezTo>
                  <a:cubicBezTo>
                    <a:pt x="1193" y="190"/>
                    <a:pt x="1180" y="179"/>
                    <a:pt x="1185" y="168"/>
                  </a:cubicBezTo>
                  <a:cubicBezTo>
                    <a:pt x="1196" y="161"/>
                    <a:pt x="1210" y="163"/>
                    <a:pt x="1223" y="167"/>
                  </a:cubicBezTo>
                  <a:cubicBezTo>
                    <a:pt x="1237" y="179"/>
                    <a:pt x="1245" y="197"/>
                    <a:pt x="1245" y="215"/>
                  </a:cubicBezTo>
                  <a:cubicBezTo>
                    <a:pt x="1245" y="224"/>
                    <a:pt x="1234" y="235"/>
                    <a:pt x="1245" y="242"/>
                  </a:cubicBezTo>
                  <a:cubicBezTo>
                    <a:pt x="1259" y="260"/>
                    <a:pt x="1279" y="247"/>
                    <a:pt x="1297" y="247"/>
                  </a:cubicBezTo>
                  <a:cubicBezTo>
                    <a:pt x="1322" y="245"/>
                    <a:pt x="1341" y="229"/>
                    <a:pt x="1361" y="215"/>
                  </a:cubicBezTo>
                  <a:cubicBezTo>
                    <a:pt x="1368" y="202"/>
                    <a:pt x="1372" y="188"/>
                    <a:pt x="1372" y="172"/>
                  </a:cubicBezTo>
                  <a:cubicBezTo>
                    <a:pt x="1365" y="158"/>
                    <a:pt x="1327" y="172"/>
                    <a:pt x="1334" y="151"/>
                  </a:cubicBezTo>
                  <a:cubicBezTo>
                    <a:pt x="1347" y="136"/>
                    <a:pt x="1363" y="125"/>
                    <a:pt x="1382" y="129"/>
                  </a:cubicBezTo>
                  <a:cubicBezTo>
                    <a:pt x="1408" y="138"/>
                    <a:pt x="1433" y="149"/>
                    <a:pt x="1445" y="174"/>
                  </a:cubicBezTo>
                  <a:cubicBezTo>
                    <a:pt x="1454" y="202"/>
                    <a:pt x="1429" y="217"/>
                    <a:pt x="1413" y="233"/>
                  </a:cubicBezTo>
                  <a:cubicBezTo>
                    <a:pt x="1397" y="240"/>
                    <a:pt x="1384" y="253"/>
                    <a:pt x="1366" y="256"/>
                  </a:cubicBezTo>
                  <a:cubicBezTo>
                    <a:pt x="1347" y="272"/>
                    <a:pt x="1320" y="274"/>
                    <a:pt x="1297" y="285"/>
                  </a:cubicBezTo>
                  <a:cubicBezTo>
                    <a:pt x="1289" y="285"/>
                    <a:pt x="1282" y="288"/>
                    <a:pt x="1279" y="296"/>
                  </a:cubicBezTo>
                  <a:cubicBezTo>
                    <a:pt x="1268" y="337"/>
                    <a:pt x="1245" y="373"/>
                    <a:pt x="1219" y="407"/>
                  </a:cubicBezTo>
                  <a:cubicBezTo>
                    <a:pt x="1214" y="441"/>
                    <a:pt x="1177" y="448"/>
                    <a:pt x="1157" y="471"/>
                  </a:cubicBezTo>
                  <a:cubicBezTo>
                    <a:pt x="1144" y="473"/>
                    <a:pt x="1134" y="475"/>
                    <a:pt x="1121" y="473"/>
                  </a:cubicBezTo>
                  <a:cubicBezTo>
                    <a:pt x="1085" y="502"/>
                    <a:pt x="1044" y="469"/>
                    <a:pt x="1006" y="466"/>
                  </a:cubicBezTo>
                  <a:cubicBezTo>
                    <a:pt x="996" y="468"/>
                    <a:pt x="983" y="464"/>
                    <a:pt x="978" y="457"/>
                  </a:cubicBezTo>
                  <a:cubicBezTo>
                    <a:pt x="978" y="453"/>
                    <a:pt x="983" y="442"/>
                    <a:pt x="974" y="441"/>
                  </a:cubicBezTo>
                  <a:cubicBezTo>
                    <a:pt x="942" y="435"/>
                    <a:pt x="913" y="446"/>
                    <a:pt x="885" y="428"/>
                  </a:cubicBezTo>
                  <a:cubicBezTo>
                    <a:pt x="817" y="385"/>
                    <a:pt x="817" y="385"/>
                    <a:pt x="817" y="385"/>
                  </a:cubicBezTo>
                  <a:cubicBezTo>
                    <a:pt x="772" y="355"/>
                    <a:pt x="738" y="310"/>
                    <a:pt x="689" y="285"/>
                  </a:cubicBezTo>
                  <a:cubicBezTo>
                    <a:pt x="632" y="247"/>
                    <a:pt x="584" y="190"/>
                    <a:pt x="514" y="176"/>
                  </a:cubicBezTo>
                  <a:cubicBezTo>
                    <a:pt x="457" y="152"/>
                    <a:pt x="398" y="133"/>
                    <a:pt x="335" y="133"/>
                  </a:cubicBezTo>
                  <a:cubicBezTo>
                    <a:pt x="285" y="131"/>
                    <a:pt x="236" y="151"/>
                    <a:pt x="188" y="156"/>
                  </a:cubicBezTo>
                  <a:cubicBezTo>
                    <a:pt x="161" y="161"/>
                    <a:pt x="138" y="199"/>
                    <a:pt x="111" y="172"/>
                  </a:cubicBezTo>
                  <a:cubicBezTo>
                    <a:pt x="102" y="170"/>
                    <a:pt x="99" y="158"/>
                    <a:pt x="104" y="151"/>
                  </a:cubicBezTo>
                  <a:cubicBezTo>
                    <a:pt x="186" y="99"/>
                    <a:pt x="290" y="102"/>
                    <a:pt x="389" y="100"/>
                  </a:cubicBezTo>
                  <a:cubicBezTo>
                    <a:pt x="484" y="104"/>
                    <a:pt x="566" y="142"/>
                    <a:pt x="638" y="201"/>
                  </a:cubicBezTo>
                  <a:cubicBezTo>
                    <a:pt x="682" y="229"/>
                    <a:pt x="723" y="271"/>
                    <a:pt x="768" y="306"/>
                  </a:cubicBezTo>
                  <a:cubicBezTo>
                    <a:pt x="856" y="392"/>
                    <a:pt x="976" y="457"/>
                    <a:pt x="1101" y="412"/>
                  </a:cubicBezTo>
                  <a:cubicBezTo>
                    <a:pt x="1132" y="394"/>
                    <a:pt x="1175" y="378"/>
                    <a:pt x="1184" y="339"/>
                  </a:cubicBezTo>
                  <a:cubicBezTo>
                    <a:pt x="1162" y="324"/>
                    <a:pt x="1160" y="362"/>
                    <a:pt x="1142" y="369"/>
                  </a:cubicBezTo>
                  <a:cubicBezTo>
                    <a:pt x="1126" y="385"/>
                    <a:pt x="1103" y="392"/>
                    <a:pt x="1083" y="401"/>
                  </a:cubicBezTo>
                  <a:cubicBezTo>
                    <a:pt x="1048" y="403"/>
                    <a:pt x="1006" y="416"/>
                    <a:pt x="971" y="401"/>
                  </a:cubicBezTo>
                  <a:cubicBezTo>
                    <a:pt x="935" y="408"/>
                    <a:pt x="910" y="378"/>
                    <a:pt x="877" y="371"/>
                  </a:cubicBezTo>
                  <a:cubicBezTo>
                    <a:pt x="827" y="340"/>
                    <a:pt x="788" y="299"/>
                    <a:pt x="740" y="262"/>
                  </a:cubicBezTo>
                  <a:cubicBezTo>
                    <a:pt x="673" y="204"/>
                    <a:pt x="611" y="147"/>
                    <a:pt x="530" y="117"/>
                  </a:cubicBezTo>
                  <a:cubicBezTo>
                    <a:pt x="466" y="91"/>
                    <a:pt x="389" y="75"/>
                    <a:pt x="317" y="86"/>
                  </a:cubicBezTo>
                  <a:cubicBezTo>
                    <a:pt x="236" y="86"/>
                    <a:pt x="159" y="102"/>
                    <a:pt x="93" y="138"/>
                  </a:cubicBezTo>
                  <a:cubicBezTo>
                    <a:pt x="66" y="167"/>
                    <a:pt x="34" y="136"/>
                    <a:pt x="6" y="131"/>
                  </a:cubicBezTo>
                  <a:cubicBezTo>
                    <a:pt x="0" y="125"/>
                    <a:pt x="6" y="118"/>
                    <a:pt x="11" y="113"/>
                  </a:cubicBezTo>
                  <a:cubicBezTo>
                    <a:pt x="84" y="43"/>
                    <a:pt x="183" y="13"/>
                    <a:pt x="285" y="0"/>
                  </a:cubicBezTo>
                  <a:lnTo>
                    <a:pt x="339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3" name="Freeform 37">
              <a:extLst>
                <a:ext uri="{FF2B5EF4-FFF2-40B4-BE49-F238E27FC236}">
                  <a16:creationId xmlns:a16="http://schemas.microsoft.com/office/drawing/2014/main" id="{9177A650-11C9-4997-9C3A-81683D169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8667" y="-5771317"/>
              <a:ext cx="989013" cy="219075"/>
            </a:xfrm>
            <a:custGeom>
              <a:avLst/>
              <a:gdLst>
                <a:gd name="T0" fmla="*/ 344 w 349"/>
                <a:gd name="T1" fmla="*/ 7 h 77"/>
                <a:gd name="T2" fmla="*/ 321 w 349"/>
                <a:gd name="T3" fmla="*/ 46 h 77"/>
                <a:gd name="T4" fmla="*/ 36 w 349"/>
                <a:gd name="T5" fmla="*/ 77 h 77"/>
                <a:gd name="T6" fmla="*/ 0 w 349"/>
                <a:gd name="T7" fmla="*/ 45 h 77"/>
                <a:gd name="T8" fmla="*/ 138 w 349"/>
                <a:gd name="T9" fmla="*/ 7 h 77"/>
                <a:gd name="T10" fmla="*/ 176 w 349"/>
                <a:gd name="T11" fmla="*/ 32 h 77"/>
                <a:gd name="T12" fmla="*/ 246 w 349"/>
                <a:gd name="T13" fmla="*/ 2 h 77"/>
                <a:gd name="T14" fmla="*/ 344 w 349"/>
                <a:gd name="T15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9" h="77">
                  <a:moveTo>
                    <a:pt x="344" y="7"/>
                  </a:moveTo>
                  <a:cubicBezTo>
                    <a:pt x="349" y="23"/>
                    <a:pt x="330" y="36"/>
                    <a:pt x="321" y="46"/>
                  </a:cubicBezTo>
                  <a:cubicBezTo>
                    <a:pt x="222" y="45"/>
                    <a:pt x="126" y="48"/>
                    <a:pt x="36" y="77"/>
                  </a:cubicBezTo>
                  <a:cubicBezTo>
                    <a:pt x="24" y="66"/>
                    <a:pt x="0" y="66"/>
                    <a:pt x="0" y="45"/>
                  </a:cubicBezTo>
                  <a:cubicBezTo>
                    <a:pt x="43" y="21"/>
                    <a:pt x="90" y="14"/>
                    <a:pt x="138" y="7"/>
                  </a:cubicBezTo>
                  <a:cubicBezTo>
                    <a:pt x="160" y="0"/>
                    <a:pt x="156" y="27"/>
                    <a:pt x="176" y="32"/>
                  </a:cubicBezTo>
                  <a:cubicBezTo>
                    <a:pt x="208" y="43"/>
                    <a:pt x="221" y="7"/>
                    <a:pt x="246" y="2"/>
                  </a:cubicBezTo>
                  <a:cubicBezTo>
                    <a:pt x="278" y="5"/>
                    <a:pt x="314" y="5"/>
                    <a:pt x="34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4" name="Freeform 38">
              <a:extLst>
                <a:ext uri="{FF2B5EF4-FFF2-40B4-BE49-F238E27FC236}">
                  <a16:creationId xmlns:a16="http://schemas.microsoft.com/office/drawing/2014/main" id="{502F7788-6DEA-47C8-9BD2-1991A00AE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6492" y="-5752267"/>
              <a:ext cx="801688" cy="419100"/>
            </a:xfrm>
            <a:custGeom>
              <a:avLst/>
              <a:gdLst>
                <a:gd name="T0" fmla="*/ 33 w 283"/>
                <a:gd name="T1" fmla="*/ 2 h 147"/>
                <a:gd name="T2" fmla="*/ 278 w 283"/>
                <a:gd name="T3" fmla="*/ 124 h 147"/>
                <a:gd name="T4" fmla="*/ 276 w 283"/>
                <a:gd name="T5" fmla="*/ 142 h 147"/>
                <a:gd name="T6" fmla="*/ 263 w 283"/>
                <a:gd name="T7" fmla="*/ 142 h 147"/>
                <a:gd name="T8" fmla="*/ 213 w 283"/>
                <a:gd name="T9" fmla="*/ 109 h 147"/>
                <a:gd name="T10" fmla="*/ 4 w 283"/>
                <a:gd name="T11" fmla="*/ 27 h 147"/>
                <a:gd name="T12" fmla="*/ 15 w 283"/>
                <a:gd name="T13" fmla="*/ 0 h 147"/>
                <a:gd name="T14" fmla="*/ 33 w 283"/>
                <a:gd name="T15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3" h="147">
                  <a:moveTo>
                    <a:pt x="33" y="2"/>
                  </a:moveTo>
                  <a:cubicBezTo>
                    <a:pt x="115" y="41"/>
                    <a:pt x="206" y="63"/>
                    <a:pt x="278" y="124"/>
                  </a:cubicBezTo>
                  <a:cubicBezTo>
                    <a:pt x="281" y="129"/>
                    <a:pt x="283" y="138"/>
                    <a:pt x="276" y="142"/>
                  </a:cubicBezTo>
                  <a:cubicBezTo>
                    <a:pt x="272" y="147"/>
                    <a:pt x="267" y="147"/>
                    <a:pt x="263" y="142"/>
                  </a:cubicBezTo>
                  <a:cubicBezTo>
                    <a:pt x="256" y="118"/>
                    <a:pt x="231" y="116"/>
                    <a:pt x="213" y="109"/>
                  </a:cubicBezTo>
                  <a:cubicBezTo>
                    <a:pt x="145" y="74"/>
                    <a:pt x="77" y="43"/>
                    <a:pt x="4" y="27"/>
                  </a:cubicBezTo>
                  <a:cubicBezTo>
                    <a:pt x="0" y="18"/>
                    <a:pt x="15" y="9"/>
                    <a:pt x="15" y="0"/>
                  </a:cubicBezTo>
                  <a:lnTo>
                    <a:pt x="33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5" name="Freeform 39">
              <a:extLst>
                <a:ext uri="{FF2B5EF4-FFF2-40B4-BE49-F238E27FC236}">
                  <a16:creationId xmlns:a16="http://schemas.microsoft.com/office/drawing/2014/main" id="{A468E2D5-519A-4F3D-B8ED-CD305E5D2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2567" y="-5777667"/>
              <a:ext cx="2633663" cy="1965325"/>
            </a:xfrm>
            <a:custGeom>
              <a:avLst/>
              <a:gdLst>
                <a:gd name="T0" fmla="*/ 682 w 931"/>
                <a:gd name="T1" fmla="*/ 25 h 691"/>
                <a:gd name="T2" fmla="*/ 908 w 931"/>
                <a:gd name="T3" fmla="*/ 143 h 691"/>
                <a:gd name="T4" fmla="*/ 924 w 931"/>
                <a:gd name="T5" fmla="*/ 179 h 691"/>
                <a:gd name="T6" fmla="*/ 881 w 931"/>
                <a:gd name="T7" fmla="*/ 199 h 691"/>
                <a:gd name="T8" fmla="*/ 861 w 931"/>
                <a:gd name="T9" fmla="*/ 156 h 691"/>
                <a:gd name="T10" fmla="*/ 709 w 931"/>
                <a:gd name="T11" fmla="*/ 77 h 691"/>
                <a:gd name="T12" fmla="*/ 661 w 931"/>
                <a:gd name="T13" fmla="*/ 75 h 691"/>
                <a:gd name="T14" fmla="*/ 573 w 931"/>
                <a:gd name="T15" fmla="*/ 57 h 691"/>
                <a:gd name="T16" fmla="*/ 190 w 931"/>
                <a:gd name="T17" fmla="*/ 202 h 691"/>
                <a:gd name="T18" fmla="*/ 115 w 931"/>
                <a:gd name="T19" fmla="*/ 328 h 691"/>
                <a:gd name="T20" fmla="*/ 81 w 931"/>
                <a:gd name="T21" fmla="*/ 611 h 691"/>
                <a:gd name="T22" fmla="*/ 100 w 931"/>
                <a:gd name="T23" fmla="*/ 691 h 691"/>
                <a:gd name="T24" fmla="*/ 54 w 931"/>
                <a:gd name="T25" fmla="*/ 630 h 691"/>
                <a:gd name="T26" fmla="*/ 140 w 931"/>
                <a:gd name="T27" fmla="*/ 210 h 691"/>
                <a:gd name="T28" fmla="*/ 317 w 931"/>
                <a:gd name="T29" fmla="*/ 54 h 691"/>
                <a:gd name="T30" fmla="*/ 389 w 931"/>
                <a:gd name="T31" fmla="*/ 27 h 691"/>
                <a:gd name="T32" fmla="*/ 682 w 931"/>
                <a:gd name="T33" fmla="*/ 25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1" h="691">
                  <a:moveTo>
                    <a:pt x="682" y="25"/>
                  </a:moveTo>
                  <a:cubicBezTo>
                    <a:pt x="763" y="54"/>
                    <a:pt x="845" y="79"/>
                    <a:pt x="908" y="143"/>
                  </a:cubicBezTo>
                  <a:cubicBezTo>
                    <a:pt x="911" y="156"/>
                    <a:pt x="931" y="165"/>
                    <a:pt x="924" y="179"/>
                  </a:cubicBezTo>
                  <a:cubicBezTo>
                    <a:pt x="910" y="185"/>
                    <a:pt x="901" y="206"/>
                    <a:pt x="881" y="199"/>
                  </a:cubicBezTo>
                  <a:cubicBezTo>
                    <a:pt x="872" y="186"/>
                    <a:pt x="870" y="170"/>
                    <a:pt x="861" y="156"/>
                  </a:cubicBezTo>
                  <a:cubicBezTo>
                    <a:pt x="827" y="106"/>
                    <a:pt x="768" y="72"/>
                    <a:pt x="709" y="77"/>
                  </a:cubicBezTo>
                  <a:cubicBezTo>
                    <a:pt x="693" y="77"/>
                    <a:pt x="672" y="97"/>
                    <a:pt x="661" y="75"/>
                  </a:cubicBezTo>
                  <a:cubicBezTo>
                    <a:pt x="636" y="61"/>
                    <a:pt x="603" y="63"/>
                    <a:pt x="573" y="57"/>
                  </a:cubicBezTo>
                  <a:cubicBezTo>
                    <a:pt x="428" y="48"/>
                    <a:pt x="308" y="129"/>
                    <a:pt x="190" y="202"/>
                  </a:cubicBezTo>
                  <a:cubicBezTo>
                    <a:pt x="159" y="244"/>
                    <a:pt x="132" y="281"/>
                    <a:pt x="115" y="328"/>
                  </a:cubicBezTo>
                  <a:cubicBezTo>
                    <a:pt x="82" y="416"/>
                    <a:pt x="73" y="519"/>
                    <a:pt x="81" y="611"/>
                  </a:cubicBezTo>
                  <a:cubicBezTo>
                    <a:pt x="100" y="691"/>
                    <a:pt x="100" y="691"/>
                    <a:pt x="100" y="691"/>
                  </a:cubicBezTo>
                  <a:cubicBezTo>
                    <a:pt x="75" y="682"/>
                    <a:pt x="70" y="650"/>
                    <a:pt x="54" y="630"/>
                  </a:cubicBezTo>
                  <a:cubicBezTo>
                    <a:pt x="0" y="484"/>
                    <a:pt x="56" y="326"/>
                    <a:pt x="140" y="210"/>
                  </a:cubicBezTo>
                  <a:cubicBezTo>
                    <a:pt x="174" y="136"/>
                    <a:pt x="251" y="90"/>
                    <a:pt x="317" y="54"/>
                  </a:cubicBezTo>
                  <a:cubicBezTo>
                    <a:pt x="342" y="47"/>
                    <a:pt x="362" y="29"/>
                    <a:pt x="389" y="27"/>
                  </a:cubicBezTo>
                  <a:cubicBezTo>
                    <a:pt x="480" y="4"/>
                    <a:pt x="591" y="0"/>
                    <a:pt x="68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6" name="Freeform 40">
              <a:extLst>
                <a:ext uri="{FF2B5EF4-FFF2-40B4-BE49-F238E27FC236}">
                  <a16:creationId xmlns:a16="http://schemas.microsoft.com/office/drawing/2014/main" id="{74F76C2F-D59C-4088-8401-B98756028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717" y="-5757029"/>
              <a:ext cx="1001713" cy="306388"/>
            </a:xfrm>
            <a:custGeom>
              <a:avLst/>
              <a:gdLst>
                <a:gd name="T0" fmla="*/ 340 w 354"/>
                <a:gd name="T1" fmla="*/ 11 h 108"/>
                <a:gd name="T2" fmla="*/ 349 w 354"/>
                <a:gd name="T3" fmla="*/ 29 h 108"/>
                <a:gd name="T4" fmla="*/ 335 w 354"/>
                <a:gd name="T5" fmla="*/ 41 h 108"/>
                <a:gd name="T6" fmla="*/ 57 w 354"/>
                <a:gd name="T7" fmla="*/ 99 h 108"/>
                <a:gd name="T8" fmla="*/ 4 w 354"/>
                <a:gd name="T9" fmla="*/ 74 h 108"/>
                <a:gd name="T10" fmla="*/ 7 w 354"/>
                <a:gd name="T11" fmla="*/ 63 h 108"/>
                <a:gd name="T12" fmla="*/ 132 w 354"/>
                <a:gd name="T13" fmla="*/ 27 h 108"/>
                <a:gd name="T14" fmla="*/ 154 w 354"/>
                <a:gd name="T15" fmla="*/ 34 h 108"/>
                <a:gd name="T16" fmla="*/ 215 w 354"/>
                <a:gd name="T17" fmla="*/ 2 h 108"/>
                <a:gd name="T18" fmla="*/ 340 w 354"/>
                <a:gd name="T19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108">
                  <a:moveTo>
                    <a:pt x="340" y="11"/>
                  </a:moveTo>
                  <a:cubicBezTo>
                    <a:pt x="346" y="15"/>
                    <a:pt x="354" y="22"/>
                    <a:pt x="349" y="29"/>
                  </a:cubicBezTo>
                  <a:cubicBezTo>
                    <a:pt x="335" y="41"/>
                    <a:pt x="335" y="41"/>
                    <a:pt x="335" y="41"/>
                  </a:cubicBezTo>
                  <a:cubicBezTo>
                    <a:pt x="236" y="27"/>
                    <a:pt x="141" y="56"/>
                    <a:pt x="57" y="99"/>
                  </a:cubicBezTo>
                  <a:cubicBezTo>
                    <a:pt x="34" y="108"/>
                    <a:pt x="20" y="84"/>
                    <a:pt x="4" y="74"/>
                  </a:cubicBezTo>
                  <a:cubicBezTo>
                    <a:pt x="0" y="70"/>
                    <a:pt x="4" y="65"/>
                    <a:pt x="7" y="63"/>
                  </a:cubicBezTo>
                  <a:cubicBezTo>
                    <a:pt x="47" y="45"/>
                    <a:pt x="88" y="33"/>
                    <a:pt x="132" y="27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77" y="29"/>
                    <a:pt x="195" y="15"/>
                    <a:pt x="215" y="2"/>
                  </a:cubicBezTo>
                  <a:cubicBezTo>
                    <a:pt x="258" y="0"/>
                    <a:pt x="299" y="9"/>
                    <a:pt x="3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7" name="Freeform 41">
              <a:extLst>
                <a:ext uri="{FF2B5EF4-FFF2-40B4-BE49-F238E27FC236}">
                  <a16:creationId xmlns:a16="http://schemas.microsoft.com/office/drawing/2014/main" id="{BD13A33C-A27D-4004-B0B0-AC3508510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6842" y="-5695117"/>
              <a:ext cx="442913" cy="265113"/>
            </a:xfrm>
            <a:custGeom>
              <a:avLst/>
              <a:gdLst>
                <a:gd name="T0" fmla="*/ 154 w 156"/>
                <a:gd name="T1" fmla="*/ 71 h 93"/>
                <a:gd name="T2" fmla="*/ 124 w 156"/>
                <a:gd name="T3" fmla="*/ 93 h 93"/>
                <a:gd name="T4" fmla="*/ 70 w 156"/>
                <a:gd name="T5" fmla="*/ 62 h 93"/>
                <a:gd name="T6" fmla="*/ 0 w 156"/>
                <a:gd name="T7" fmla="*/ 19 h 93"/>
                <a:gd name="T8" fmla="*/ 9 w 156"/>
                <a:gd name="T9" fmla="*/ 0 h 93"/>
                <a:gd name="T10" fmla="*/ 154 w 156"/>
                <a:gd name="T11" fmla="*/ 7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93">
                  <a:moveTo>
                    <a:pt x="154" y="71"/>
                  </a:moveTo>
                  <a:cubicBezTo>
                    <a:pt x="156" y="89"/>
                    <a:pt x="131" y="79"/>
                    <a:pt x="124" y="93"/>
                  </a:cubicBezTo>
                  <a:cubicBezTo>
                    <a:pt x="102" y="89"/>
                    <a:pt x="88" y="70"/>
                    <a:pt x="70" y="62"/>
                  </a:cubicBezTo>
                  <a:cubicBezTo>
                    <a:pt x="45" y="50"/>
                    <a:pt x="18" y="39"/>
                    <a:pt x="0" y="1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1" y="16"/>
                    <a:pt x="110" y="37"/>
                    <a:pt x="154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8" name="Freeform 42">
              <a:extLst>
                <a:ext uri="{FF2B5EF4-FFF2-40B4-BE49-F238E27FC236}">
                  <a16:creationId xmlns:a16="http://schemas.microsoft.com/office/drawing/2014/main" id="{792BAFA7-7475-4C31-B7A3-8682EF00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7755" y="-5630029"/>
              <a:ext cx="536575" cy="225425"/>
            </a:xfrm>
            <a:custGeom>
              <a:avLst/>
              <a:gdLst>
                <a:gd name="T0" fmla="*/ 190 w 190"/>
                <a:gd name="T1" fmla="*/ 63 h 79"/>
                <a:gd name="T2" fmla="*/ 154 w 190"/>
                <a:gd name="T3" fmla="*/ 79 h 79"/>
                <a:gd name="T4" fmla="*/ 18 w 190"/>
                <a:gd name="T5" fmla="*/ 32 h 79"/>
                <a:gd name="T6" fmla="*/ 2 w 190"/>
                <a:gd name="T7" fmla="*/ 7 h 79"/>
                <a:gd name="T8" fmla="*/ 14 w 190"/>
                <a:gd name="T9" fmla="*/ 0 h 79"/>
                <a:gd name="T10" fmla="*/ 190 w 190"/>
                <a:gd name="T11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79">
                  <a:moveTo>
                    <a:pt x="190" y="63"/>
                  </a:moveTo>
                  <a:cubicBezTo>
                    <a:pt x="179" y="72"/>
                    <a:pt x="166" y="77"/>
                    <a:pt x="154" y="79"/>
                  </a:cubicBezTo>
                  <a:cubicBezTo>
                    <a:pt x="109" y="63"/>
                    <a:pt x="68" y="34"/>
                    <a:pt x="18" y="32"/>
                  </a:cubicBezTo>
                  <a:cubicBezTo>
                    <a:pt x="9" y="25"/>
                    <a:pt x="0" y="20"/>
                    <a:pt x="2" y="7"/>
                  </a:cubicBezTo>
                  <a:cubicBezTo>
                    <a:pt x="2" y="0"/>
                    <a:pt x="9" y="2"/>
                    <a:pt x="14" y="0"/>
                  </a:cubicBezTo>
                  <a:cubicBezTo>
                    <a:pt x="75" y="14"/>
                    <a:pt x="136" y="31"/>
                    <a:pt x="19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9" name="Freeform 43">
              <a:extLst>
                <a:ext uri="{FF2B5EF4-FFF2-40B4-BE49-F238E27FC236}">
                  <a16:creationId xmlns:a16="http://schemas.microsoft.com/office/drawing/2014/main" id="{DCB542B7-7EA6-45F6-BD84-4EB1CC600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05" y="-5604629"/>
              <a:ext cx="685800" cy="231775"/>
            </a:xfrm>
            <a:custGeom>
              <a:avLst/>
              <a:gdLst>
                <a:gd name="T0" fmla="*/ 238 w 242"/>
                <a:gd name="T1" fmla="*/ 4 h 81"/>
                <a:gd name="T2" fmla="*/ 143 w 242"/>
                <a:gd name="T3" fmla="*/ 48 h 81"/>
                <a:gd name="T4" fmla="*/ 29 w 242"/>
                <a:gd name="T5" fmla="*/ 81 h 81"/>
                <a:gd name="T6" fmla="*/ 0 w 242"/>
                <a:gd name="T7" fmla="*/ 64 h 81"/>
                <a:gd name="T8" fmla="*/ 50 w 242"/>
                <a:gd name="T9" fmla="*/ 34 h 81"/>
                <a:gd name="T10" fmla="*/ 197 w 242"/>
                <a:gd name="T11" fmla="*/ 0 h 81"/>
                <a:gd name="T12" fmla="*/ 238 w 242"/>
                <a:gd name="T13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81">
                  <a:moveTo>
                    <a:pt x="238" y="4"/>
                  </a:moveTo>
                  <a:cubicBezTo>
                    <a:pt x="242" y="63"/>
                    <a:pt x="174" y="29"/>
                    <a:pt x="143" y="48"/>
                  </a:cubicBezTo>
                  <a:cubicBezTo>
                    <a:pt x="102" y="56"/>
                    <a:pt x="64" y="64"/>
                    <a:pt x="29" y="81"/>
                  </a:cubicBezTo>
                  <a:cubicBezTo>
                    <a:pt x="16" y="81"/>
                    <a:pt x="9" y="70"/>
                    <a:pt x="0" y="64"/>
                  </a:cubicBezTo>
                  <a:cubicBezTo>
                    <a:pt x="11" y="47"/>
                    <a:pt x="32" y="41"/>
                    <a:pt x="50" y="34"/>
                  </a:cubicBezTo>
                  <a:cubicBezTo>
                    <a:pt x="97" y="14"/>
                    <a:pt x="145" y="7"/>
                    <a:pt x="197" y="0"/>
                  </a:cubicBezTo>
                  <a:cubicBezTo>
                    <a:pt x="211" y="2"/>
                    <a:pt x="226" y="7"/>
                    <a:pt x="23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0" name="Freeform 44">
              <a:extLst>
                <a:ext uri="{FF2B5EF4-FFF2-40B4-BE49-F238E27FC236}">
                  <a16:creationId xmlns:a16="http://schemas.microsoft.com/office/drawing/2014/main" id="{8EADAFFB-FE5D-4967-8C5E-A51D30959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705" y="-5623679"/>
              <a:ext cx="698500" cy="212725"/>
            </a:xfrm>
            <a:custGeom>
              <a:avLst/>
              <a:gdLst>
                <a:gd name="T0" fmla="*/ 247 w 247"/>
                <a:gd name="T1" fmla="*/ 23 h 75"/>
                <a:gd name="T2" fmla="*/ 195 w 247"/>
                <a:gd name="T3" fmla="*/ 37 h 75"/>
                <a:gd name="T4" fmla="*/ 54 w 247"/>
                <a:gd name="T5" fmla="*/ 66 h 75"/>
                <a:gd name="T6" fmla="*/ 4 w 247"/>
                <a:gd name="T7" fmla="*/ 50 h 75"/>
                <a:gd name="T8" fmla="*/ 4 w 247"/>
                <a:gd name="T9" fmla="*/ 36 h 75"/>
                <a:gd name="T10" fmla="*/ 197 w 247"/>
                <a:gd name="T11" fmla="*/ 9 h 75"/>
                <a:gd name="T12" fmla="*/ 247 w 247"/>
                <a:gd name="T13" fmla="*/ 2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75">
                  <a:moveTo>
                    <a:pt x="247" y="23"/>
                  </a:moveTo>
                  <a:cubicBezTo>
                    <a:pt x="242" y="45"/>
                    <a:pt x="211" y="29"/>
                    <a:pt x="195" y="37"/>
                  </a:cubicBezTo>
                  <a:cubicBezTo>
                    <a:pt x="147" y="37"/>
                    <a:pt x="99" y="52"/>
                    <a:pt x="54" y="66"/>
                  </a:cubicBezTo>
                  <a:cubicBezTo>
                    <a:pt x="32" y="75"/>
                    <a:pt x="20" y="57"/>
                    <a:pt x="4" y="50"/>
                  </a:cubicBezTo>
                  <a:cubicBezTo>
                    <a:pt x="0" y="46"/>
                    <a:pt x="0" y="39"/>
                    <a:pt x="4" y="36"/>
                  </a:cubicBezTo>
                  <a:cubicBezTo>
                    <a:pt x="63" y="11"/>
                    <a:pt x="134" y="18"/>
                    <a:pt x="197" y="9"/>
                  </a:cubicBezTo>
                  <a:cubicBezTo>
                    <a:pt x="213" y="16"/>
                    <a:pt x="242" y="0"/>
                    <a:pt x="247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1" name="Freeform 45">
              <a:extLst>
                <a:ext uri="{FF2B5EF4-FFF2-40B4-BE49-F238E27FC236}">
                  <a16:creationId xmlns:a16="http://schemas.microsoft.com/office/drawing/2014/main" id="{1A2AF201-9639-4F3A-8593-BEF841317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267" y="-5591929"/>
              <a:ext cx="2376488" cy="1089025"/>
            </a:xfrm>
            <a:custGeom>
              <a:avLst/>
              <a:gdLst>
                <a:gd name="T0" fmla="*/ 290 w 840"/>
                <a:gd name="T1" fmla="*/ 25 h 383"/>
                <a:gd name="T2" fmla="*/ 485 w 840"/>
                <a:gd name="T3" fmla="*/ 123 h 383"/>
                <a:gd name="T4" fmla="*/ 661 w 840"/>
                <a:gd name="T5" fmla="*/ 268 h 383"/>
                <a:gd name="T6" fmla="*/ 795 w 840"/>
                <a:gd name="T7" fmla="*/ 363 h 383"/>
                <a:gd name="T8" fmla="*/ 840 w 840"/>
                <a:gd name="T9" fmla="*/ 377 h 383"/>
                <a:gd name="T10" fmla="*/ 833 w 840"/>
                <a:gd name="T11" fmla="*/ 383 h 383"/>
                <a:gd name="T12" fmla="*/ 784 w 840"/>
                <a:gd name="T13" fmla="*/ 381 h 383"/>
                <a:gd name="T14" fmla="*/ 738 w 840"/>
                <a:gd name="T15" fmla="*/ 360 h 383"/>
                <a:gd name="T16" fmla="*/ 510 w 840"/>
                <a:gd name="T17" fmla="*/ 177 h 383"/>
                <a:gd name="T18" fmla="*/ 383 w 840"/>
                <a:gd name="T19" fmla="*/ 112 h 383"/>
                <a:gd name="T20" fmla="*/ 81 w 840"/>
                <a:gd name="T21" fmla="*/ 50 h 383"/>
                <a:gd name="T22" fmla="*/ 34 w 840"/>
                <a:gd name="T23" fmla="*/ 55 h 383"/>
                <a:gd name="T24" fmla="*/ 0 w 840"/>
                <a:gd name="T25" fmla="*/ 32 h 383"/>
                <a:gd name="T26" fmla="*/ 152 w 840"/>
                <a:gd name="T27" fmla="*/ 9 h 383"/>
                <a:gd name="T28" fmla="*/ 290 w 840"/>
                <a:gd name="T29" fmla="*/ 2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0" h="383">
                  <a:moveTo>
                    <a:pt x="290" y="25"/>
                  </a:moveTo>
                  <a:cubicBezTo>
                    <a:pt x="362" y="43"/>
                    <a:pt x="424" y="78"/>
                    <a:pt x="485" y="123"/>
                  </a:cubicBezTo>
                  <a:cubicBezTo>
                    <a:pt x="542" y="170"/>
                    <a:pt x="602" y="222"/>
                    <a:pt x="661" y="268"/>
                  </a:cubicBezTo>
                  <a:cubicBezTo>
                    <a:pt x="700" y="309"/>
                    <a:pt x="747" y="334"/>
                    <a:pt x="795" y="363"/>
                  </a:cubicBezTo>
                  <a:cubicBezTo>
                    <a:pt x="840" y="377"/>
                    <a:pt x="840" y="377"/>
                    <a:pt x="840" y="377"/>
                  </a:cubicBezTo>
                  <a:cubicBezTo>
                    <a:pt x="833" y="383"/>
                    <a:pt x="833" y="383"/>
                    <a:pt x="833" y="383"/>
                  </a:cubicBezTo>
                  <a:cubicBezTo>
                    <a:pt x="784" y="381"/>
                    <a:pt x="784" y="381"/>
                    <a:pt x="784" y="381"/>
                  </a:cubicBezTo>
                  <a:cubicBezTo>
                    <a:pt x="738" y="360"/>
                    <a:pt x="738" y="360"/>
                    <a:pt x="738" y="360"/>
                  </a:cubicBezTo>
                  <a:cubicBezTo>
                    <a:pt x="659" y="308"/>
                    <a:pt x="582" y="241"/>
                    <a:pt x="510" y="177"/>
                  </a:cubicBezTo>
                  <a:cubicBezTo>
                    <a:pt x="471" y="150"/>
                    <a:pt x="430" y="123"/>
                    <a:pt x="383" y="112"/>
                  </a:cubicBezTo>
                  <a:cubicBezTo>
                    <a:pt x="290" y="68"/>
                    <a:pt x="188" y="28"/>
                    <a:pt x="81" y="50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1" y="50"/>
                    <a:pt x="12" y="37"/>
                    <a:pt x="0" y="32"/>
                  </a:cubicBezTo>
                  <a:cubicBezTo>
                    <a:pt x="45" y="19"/>
                    <a:pt x="98" y="0"/>
                    <a:pt x="152" y="9"/>
                  </a:cubicBezTo>
                  <a:cubicBezTo>
                    <a:pt x="200" y="3"/>
                    <a:pt x="243" y="19"/>
                    <a:pt x="29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2" name="Freeform 46">
              <a:extLst>
                <a:ext uri="{FF2B5EF4-FFF2-40B4-BE49-F238E27FC236}">
                  <a16:creationId xmlns:a16="http://schemas.microsoft.com/office/drawing/2014/main" id="{85D152CC-3FB1-4D9A-B2FE-972C3F9B7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3705" y="-5577642"/>
              <a:ext cx="1947863" cy="2516188"/>
            </a:xfrm>
            <a:custGeom>
              <a:avLst/>
              <a:gdLst>
                <a:gd name="T0" fmla="*/ 571 w 688"/>
                <a:gd name="T1" fmla="*/ 21 h 885"/>
                <a:gd name="T2" fmla="*/ 489 w 688"/>
                <a:gd name="T3" fmla="*/ 111 h 885"/>
                <a:gd name="T4" fmla="*/ 432 w 688"/>
                <a:gd name="T5" fmla="*/ 118 h 885"/>
                <a:gd name="T6" fmla="*/ 244 w 688"/>
                <a:gd name="T7" fmla="*/ 218 h 885"/>
                <a:gd name="T8" fmla="*/ 152 w 688"/>
                <a:gd name="T9" fmla="*/ 394 h 885"/>
                <a:gd name="T10" fmla="*/ 199 w 688"/>
                <a:gd name="T11" fmla="*/ 618 h 885"/>
                <a:gd name="T12" fmla="*/ 292 w 688"/>
                <a:gd name="T13" fmla="*/ 745 h 885"/>
                <a:gd name="T14" fmla="*/ 534 w 688"/>
                <a:gd name="T15" fmla="*/ 788 h 885"/>
                <a:gd name="T16" fmla="*/ 564 w 688"/>
                <a:gd name="T17" fmla="*/ 784 h 885"/>
                <a:gd name="T18" fmla="*/ 604 w 688"/>
                <a:gd name="T19" fmla="*/ 723 h 885"/>
                <a:gd name="T20" fmla="*/ 668 w 688"/>
                <a:gd name="T21" fmla="*/ 743 h 885"/>
                <a:gd name="T22" fmla="*/ 661 w 688"/>
                <a:gd name="T23" fmla="*/ 774 h 885"/>
                <a:gd name="T24" fmla="*/ 527 w 688"/>
                <a:gd name="T25" fmla="*/ 836 h 885"/>
                <a:gd name="T26" fmla="*/ 425 w 688"/>
                <a:gd name="T27" fmla="*/ 842 h 885"/>
                <a:gd name="T28" fmla="*/ 301 w 688"/>
                <a:gd name="T29" fmla="*/ 799 h 885"/>
                <a:gd name="T30" fmla="*/ 201 w 688"/>
                <a:gd name="T31" fmla="*/ 718 h 885"/>
                <a:gd name="T32" fmla="*/ 115 w 688"/>
                <a:gd name="T33" fmla="*/ 521 h 885"/>
                <a:gd name="T34" fmla="*/ 147 w 688"/>
                <a:gd name="T35" fmla="*/ 267 h 885"/>
                <a:gd name="T36" fmla="*/ 163 w 688"/>
                <a:gd name="T37" fmla="*/ 235 h 885"/>
                <a:gd name="T38" fmla="*/ 204 w 688"/>
                <a:gd name="T39" fmla="*/ 184 h 885"/>
                <a:gd name="T40" fmla="*/ 351 w 688"/>
                <a:gd name="T41" fmla="*/ 98 h 885"/>
                <a:gd name="T42" fmla="*/ 503 w 688"/>
                <a:gd name="T43" fmla="*/ 68 h 885"/>
                <a:gd name="T44" fmla="*/ 503 w 688"/>
                <a:gd name="T45" fmla="*/ 57 h 885"/>
                <a:gd name="T46" fmla="*/ 430 w 688"/>
                <a:gd name="T47" fmla="*/ 59 h 885"/>
                <a:gd name="T48" fmla="*/ 317 w 688"/>
                <a:gd name="T49" fmla="*/ 97 h 885"/>
                <a:gd name="T50" fmla="*/ 240 w 688"/>
                <a:gd name="T51" fmla="*/ 136 h 885"/>
                <a:gd name="T52" fmla="*/ 151 w 688"/>
                <a:gd name="T53" fmla="*/ 220 h 885"/>
                <a:gd name="T54" fmla="*/ 99 w 688"/>
                <a:gd name="T55" fmla="*/ 355 h 885"/>
                <a:gd name="T56" fmla="*/ 124 w 688"/>
                <a:gd name="T57" fmla="*/ 605 h 885"/>
                <a:gd name="T58" fmla="*/ 211 w 688"/>
                <a:gd name="T59" fmla="*/ 752 h 885"/>
                <a:gd name="T60" fmla="*/ 335 w 688"/>
                <a:gd name="T61" fmla="*/ 831 h 885"/>
                <a:gd name="T62" fmla="*/ 521 w 688"/>
                <a:gd name="T63" fmla="*/ 859 h 885"/>
                <a:gd name="T64" fmla="*/ 641 w 688"/>
                <a:gd name="T65" fmla="*/ 811 h 885"/>
                <a:gd name="T66" fmla="*/ 682 w 688"/>
                <a:gd name="T67" fmla="*/ 782 h 885"/>
                <a:gd name="T68" fmla="*/ 682 w 688"/>
                <a:gd name="T69" fmla="*/ 809 h 885"/>
                <a:gd name="T70" fmla="*/ 582 w 688"/>
                <a:gd name="T71" fmla="*/ 865 h 885"/>
                <a:gd name="T72" fmla="*/ 367 w 688"/>
                <a:gd name="T73" fmla="*/ 876 h 885"/>
                <a:gd name="T74" fmla="*/ 226 w 688"/>
                <a:gd name="T75" fmla="*/ 824 h 885"/>
                <a:gd name="T76" fmla="*/ 152 w 688"/>
                <a:gd name="T77" fmla="*/ 757 h 885"/>
                <a:gd name="T78" fmla="*/ 65 w 688"/>
                <a:gd name="T79" fmla="*/ 666 h 885"/>
                <a:gd name="T80" fmla="*/ 40 w 688"/>
                <a:gd name="T81" fmla="*/ 607 h 885"/>
                <a:gd name="T82" fmla="*/ 49 w 688"/>
                <a:gd name="T83" fmla="*/ 281 h 885"/>
                <a:gd name="T84" fmla="*/ 108 w 688"/>
                <a:gd name="T85" fmla="*/ 174 h 885"/>
                <a:gd name="T86" fmla="*/ 260 w 688"/>
                <a:gd name="T87" fmla="*/ 64 h 885"/>
                <a:gd name="T88" fmla="*/ 523 w 688"/>
                <a:gd name="T89" fmla="*/ 5 h 885"/>
                <a:gd name="T90" fmla="*/ 571 w 688"/>
                <a:gd name="T91" fmla="*/ 21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8" h="885">
                  <a:moveTo>
                    <a:pt x="571" y="21"/>
                  </a:moveTo>
                  <a:cubicBezTo>
                    <a:pt x="537" y="45"/>
                    <a:pt x="511" y="77"/>
                    <a:pt x="489" y="111"/>
                  </a:cubicBezTo>
                  <a:cubicBezTo>
                    <a:pt x="475" y="125"/>
                    <a:pt x="450" y="115"/>
                    <a:pt x="432" y="118"/>
                  </a:cubicBezTo>
                  <a:cubicBezTo>
                    <a:pt x="358" y="132"/>
                    <a:pt x="296" y="168"/>
                    <a:pt x="244" y="218"/>
                  </a:cubicBezTo>
                  <a:cubicBezTo>
                    <a:pt x="203" y="270"/>
                    <a:pt x="160" y="324"/>
                    <a:pt x="152" y="394"/>
                  </a:cubicBezTo>
                  <a:cubicBezTo>
                    <a:pt x="147" y="473"/>
                    <a:pt x="160" y="552"/>
                    <a:pt x="199" y="618"/>
                  </a:cubicBezTo>
                  <a:cubicBezTo>
                    <a:pt x="215" y="666"/>
                    <a:pt x="251" y="711"/>
                    <a:pt x="292" y="745"/>
                  </a:cubicBezTo>
                  <a:cubicBezTo>
                    <a:pt x="364" y="782"/>
                    <a:pt x="448" y="809"/>
                    <a:pt x="534" y="788"/>
                  </a:cubicBezTo>
                  <a:cubicBezTo>
                    <a:pt x="543" y="793"/>
                    <a:pt x="555" y="790"/>
                    <a:pt x="564" y="784"/>
                  </a:cubicBezTo>
                  <a:cubicBezTo>
                    <a:pt x="597" y="775"/>
                    <a:pt x="564" y="727"/>
                    <a:pt x="604" y="723"/>
                  </a:cubicBezTo>
                  <a:cubicBezTo>
                    <a:pt x="625" y="720"/>
                    <a:pt x="654" y="722"/>
                    <a:pt x="668" y="743"/>
                  </a:cubicBezTo>
                  <a:cubicBezTo>
                    <a:pt x="677" y="756"/>
                    <a:pt x="663" y="763"/>
                    <a:pt x="661" y="774"/>
                  </a:cubicBezTo>
                  <a:cubicBezTo>
                    <a:pt x="620" y="802"/>
                    <a:pt x="577" y="825"/>
                    <a:pt x="527" y="836"/>
                  </a:cubicBezTo>
                  <a:cubicBezTo>
                    <a:pt x="496" y="849"/>
                    <a:pt x="460" y="847"/>
                    <a:pt x="425" y="842"/>
                  </a:cubicBezTo>
                  <a:cubicBezTo>
                    <a:pt x="383" y="827"/>
                    <a:pt x="342" y="815"/>
                    <a:pt x="301" y="799"/>
                  </a:cubicBezTo>
                  <a:cubicBezTo>
                    <a:pt x="263" y="779"/>
                    <a:pt x="233" y="748"/>
                    <a:pt x="201" y="718"/>
                  </a:cubicBezTo>
                  <a:cubicBezTo>
                    <a:pt x="167" y="655"/>
                    <a:pt x="129" y="593"/>
                    <a:pt x="115" y="521"/>
                  </a:cubicBezTo>
                  <a:cubicBezTo>
                    <a:pt x="100" y="435"/>
                    <a:pt x="111" y="346"/>
                    <a:pt x="147" y="267"/>
                  </a:cubicBezTo>
                  <a:cubicBezTo>
                    <a:pt x="160" y="260"/>
                    <a:pt x="156" y="244"/>
                    <a:pt x="163" y="235"/>
                  </a:cubicBezTo>
                  <a:cubicBezTo>
                    <a:pt x="204" y="184"/>
                    <a:pt x="204" y="184"/>
                    <a:pt x="204" y="184"/>
                  </a:cubicBezTo>
                  <a:cubicBezTo>
                    <a:pt x="246" y="147"/>
                    <a:pt x="297" y="116"/>
                    <a:pt x="351" y="98"/>
                  </a:cubicBezTo>
                  <a:cubicBezTo>
                    <a:pt x="400" y="82"/>
                    <a:pt x="450" y="66"/>
                    <a:pt x="503" y="68"/>
                  </a:cubicBezTo>
                  <a:cubicBezTo>
                    <a:pt x="507" y="64"/>
                    <a:pt x="507" y="59"/>
                    <a:pt x="503" y="57"/>
                  </a:cubicBezTo>
                  <a:cubicBezTo>
                    <a:pt x="480" y="47"/>
                    <a:pt x="455" y="57"/>
                    <a:pt x="430" y="59"/>
                  </a:cubicBezTo>
                  <a:cubicBezTo>
                    <a:pt x="392" y="70"/>
                    <a:pt x="353" y="81"/>
                    <a:pt x="317" y="97"/>
                  </a:cubicBezTo>
                  <a:cubicBezTo>
                    <a:pt x="290" y="104"/>
                    <a:pt x="263" y="118"/>
                    <a:pt x="240" y="136"/>
                  </a:cubicBezTo>
                  <a:cubicBezTo>
                    <a:pt x="204" y="156"/>
                    <a:pt x="176" y="188"/>
                    <a:pt x="151" y="220"/>
                  </a:cubicBezTo>
                  <a:cubicBezTo>
                    <a:pt x="131" y="265"/>
                    <a:pt x="106" y="306"/>
                    <a:pt x="99" y="355"/>
                  </a:cubicBezTo>
                  <a:cubicBezTo>
                    <a:pt x="84" y="442"/>
                    <a:pt x="86" y="528"/>
                    <a:pt x="124" y="605"/>
                  </a:cubicBezTo>
                  <a:cubicBezTo>
                    <a:pt x="152" y="655"/>
                    <a:pt x="167" y="713"/>
                    <a:pt x="211" y="752"/>
                  </a:cubicBezTo>
                  <a:cubicBezTo>
                    <a:pt x="247" y="790"/>
                    <a:pt x="290" y="816"/>
                    <a:pt x="335" y="831"/>
                  </a:cubicBezTo>
                  <a:cubicBezTo>
                    <a:pt x="391" y="856"/>
                    <a:pt x="457" y="874"/>
                    <a:pt x="521" y="859"/>
                  </a:cubicBezTo>
                  <a:cubicBezTo>
                    <a:pt x="561" y="845"/>
                    <a:pt x="602" y="829"/>
                    <a:pt x="641" y="811"/>
                  </a:cubicBezTo>
                  <a:cubicBezTo>
                    <a:pt x="654" y="797"/>
                    <a:pt x="668" y="793"/>
                    <a:pt x="682" y="782"/>
                  </a:cubicBezTo>
                  <a:cubicBezTo>
                    <a:pt x="688" y="788"/>
                    <a:pt x="684" y="802"/>
                    <a:pt x="682" y="809"/>
                  </a:cubicBezTo>
                  <a:cubicBezTo>
                    <a:pt x="661" y="849"/>
                    <a:pt x="614" y="842"/>
                    <a:pt x="582" y="865"/>
                  </a:cubicBezTo>
                  <a:cubicBezTo>
                    <a:pt x="518" y="885"/>
                    <a:pt x="439" y="883"/>
                    <a:pt x="367" y="876"/>
                  </a:cubicBezTo>
                  <a:cubicBezTo>
                    <a:pt x="324" y="852"/>
                    <a:pt x="267" y="856"/>
                    <a:pt x="226" y="824"/>
                  </a:cubicBezTo>
                  <a:cubicBezTo>
                    <a:pt x="201" y="802"/>
                    <a:pt x="170" y="788"/>
                    <a:pt x="152" y="757"/>
                  </a:cubicBezTo>
                  <a:cubicBezTo>
                    <a:pt x="117" y="732"/>
                    <a:pt x="92" y="700"/>
                    <a:pt x="65" y="666"/>
                  </a:cubicBezTo>
                  <a:cubicBezTo>
                    <a:pt x="65" y="643"/>
                    <a:pt x="43" y="629"/>
                    <a:pt x="40" y="607"/>
                  </a:cubicBezTo>
                  <a:cubicBezTo>
                    <a:pt x="0" y="507"/>
                    <a:pt x="23" y="381"/>
                    <a:pt x="49" y="281"/>
                  </a:cubicBezTo>
                  <a:cubicBezTo>
                    <a:pt x="65" y="244"/>
                    <a:pt x="81" y="206"/>
                    <a:pt x="108" y="174"/>
                  </a:cubicBezTo>
                  <a:cubicBezTo>
                    <a:pt x="147" y="124"/>
                    <a:pt x="208" y="100"/>
                    <a:pt x="260" y="64"/>
                  </a:cubicBezTo>
                  <a:cubicBezTo>
                    <a:pt x="337" y="18"/>
                    <a:pt x="428" y="0"/>
                    <a:pt x="523" y="5"/>
                  </a:cubicBezTo>
                  <a:cubicBezTo>
                    <a:pt x="537" y="13"/>
                    <a:pt x="562" y="4"/>
                    <a:pt x="57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3" name="Freeform 47">
              <a:extLst>
                <a:ext uri="{FF2B5EF4-FFF2-40B4-BE49-F238E27FC236}">
                  <a16:creationId xmlns:a16="http://schemas.microsoft.com/office/drawing/2014/main" id="{BC7B65DB-E7FB-442C-9D6B-5A8F14FEF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555" y="-5563354"/>
              <a:ext cx="328613" cy="241300"/>
            </a:xfrm>
            <a:custGeom>
              <a:avLst/>
              <a:gdLst>
                <a:gd name="T0" fmla="*/ 106 w 116"/>
                <a:gd name="T1" fmla="*/ 56 h 85"/>
                <a:gd name="T2" fmla="*/ 102 w 116"/>
                <a:gd name="T3" fmla="*/ 83 h 85"/>
                <a:gd name="T4" fmla="*/ 97 w 116"/>
                <a:gd name="T5" fmla="*/ 85 h 85"/>
                <a:gd name="T6" fmla="*/ 18 w 116"/>
                <a:gd name="T7" fmla="*/ 36 h 85"/>
                <a:gd name="T8" fmla="*/ 2 w 116"/>
                <a:gd name="T9" fmla="*/ 0 h 85"/>
                <a:gd name="T10" fmla="*/ 106 w 116"/>
                <a:gd name="T11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85">
                  <a:moveTo>
                    <a:pt x="106" y="56"/>
                  </a:moveTo>
                  <a:cubicBezTo>
                    <a:pt x="116" y="65"/>
                    <a:pt x="102" y="74"/>
                    <a:pt x="102" y="83"/>
                  </a:cubicBezTo>
                  <a:cubicBezTo>
                    <a:pt x="97" y="85"/>
                    <a:pt x="97" y="85"/>
                    <a:pt x="97" y="85"/>
                  </a:cubicBezTo>
                  <a:cubicBezTo>
                    <a:pt x="68" y="72"/>
                    <a:pt x="45" y="49"/>
                    <a:pt x="18" y="36"/>
                  </a:cubicBezTo>
                  <a:cubicBezTo>
                    <a:pt x="7" y="27"/>
                    <a:pt x="0" y="13"/>
                    <a:pt x="2" y="0"/>
                  </a:cubicBezTo>
                  <a:cubicBezTo>
                    <a:pt x="38" y="13"/>
                    <a:pt x="75" y="31"/>
                    <a:pt x="106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4" name="Freeform 48">
              <a:extLst>
                <a:ext uri="{FF2B5EF4-FFF2-40B4-BE49-F238E27FC236}">
                  <a16:creationId xmlns:a16="http://schemas.microsoft.com/office/drawing/2014/main" id="{B477F9B9-00C3-4936-A5C3-74A8AC580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680" y="-5577642"/>
              <a:ext cx="2441575" cy="1312863"/>
            </a:xfrm>
            <a:custGeom>
              <a:avLst/>
              <a:gdLst>
                <a:gd name="T0" fmla="*/ 713 w 863"/>
                <a:gd name="T1" fmla="*/ 181 h 462"/>
                <a:gd name="T2" fmla="*/ 836 w 863"/>
                <a:gd name="T3" fmla="*/ 369 h 462"/>
                <a:gd name="T4" fmla="*/ 863 w 863"/>
                <a:gd name="T5" fmla="*/ 435 h 462"/>
                <a:gd name="T6" fmla="*/ 834 w 863"/>
                <a:gd name="T7" fmla="*/ 460 h 462"/>
                <a:gd name="T8" fmla="*/ 809 w 863"/>
                <a:gd name="T9" fmla="*/ 430 h 462"/>
                <a:gd name="T10" fmla="*/ 777 w 863"/>
                <a:gd name="T11" fmla="*/ 372 h 462"/>
                <a:gd name="T12" fmla="*/ 711 w 863"/>
                <a:gd name="T13" fmla="*/ 285 h 462"/>
                <a:gd name="T14" fmla="*/ 598 w 863"/>
                <a:gd name="T15" fmla="*/ 181 h 462"/>
                <a:gd name="T16" fmla="*/ 340 w 863"/>
                <a:gd name="T17" fmla="*/ 93 h 462"/>
                <a:gd name="T18" fmla="*/ 206 w 863"/>
                <a:gd name="T19" fmla="*/ 120 h 462"/>
                <a:gd name="T20" fmla="*/ 138 w 863"/>
                <a:gd name="T21" fmla="*/ 149 h 462"/>
                <a:gd name="T22" fmla="*/ 123 w 863"/>
                <a:gd name="T23" fmla="*/ 163 h 462"/>
                <a:gd name="T24" fmla="*/ 46 w 863"/>
                <a:gd name="T25" fmla="*/ 154 h 462"/>
                <a:gd name="T26" fmla="*/ 0 w 863"/>
                <a:gd name="T27" fmla="*/ 134 h 462"/>
                <a:gd name="T28" fmla="*/ 73 w 863"/>
                <a:gd name="T29" fmla="*/ 79 h 462"/>
                <a:gd name="T30" fmla="*/ 199 w 863"/>
                <a:gd name="T31" fmla="*/ 30 h 462"/>
                <a:gd name="T32" fmla="*/ 326 w 863"/>
                <a:gd name="T33" fmla="*/ 5 h 462"/>
                <a:gd name="T34" fmla="*/ 713 w 863"/>
                <a:gd name="T35" fmla="*/ 181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3" h="462">
                  <a:moveTo>
                    <a:pt x="713" y="181"/>
                  </a:moveTo>
                  <a:cubicBezTo>
                    <a:pt x="770" y="233"/>
                    <a:pt x="815" y="297"/>
                    <a:pt x="836" y="369"/>
                  </a:cubicBezTo>
                  <a:cubicBezTo>
                    <a:pt x="849" y="389"/>
                    <a:pt x="852" y="414"/>
                    <a:pt x="863" y="435"/>
                  </a:cubicBezTo>
                  <a:cubicBezTo>
                    <a:pt x="858" y="446"/>
                    <a:pt x="845" y="455"/>
                    <a:pt x="834" y="460"/>
                  </a:cubicBezTo>
                  <a:cubicBezTo>
                    <a:pt x="818" y="462"/>
                    <a:pt x="815" y="440"/>
                    <a:pt x="809" y="430"/>
                  </a:cubicBezTo>
                  <a:cubicBezTo>
                    <a:pt x="800" y="414"/>
                    <a:pt x="781" y="396"/>
                    <a:pt x="777" y="372"/>
                  </a:cubicBezTo>
                  <a:cubicBezTo>
                    <a:pt x="711" y="285"/>
                    <a:pt x="711" y="285"/>
                    <a:pt x="711" y="285"/>
                  </a:cubicBezTo>
                  <a:cubicBezTo>
                    <a:pt x="677" y="247"/>
                    <a:pt x="643" y="204"/>
                    <a:pt x="598" y="181"/>
                  </a:cubicBezTo>
                  <a:cubicBezTo>
                    <a:pt x="517" y="138"/>
                    <a:pt x="430" y="109"/>
                    <a:pt x="340" y="93"/>
                  </a:cubicBezTo>
                  <a:cubicBezTo>
                    <a:pt x="294" y="90"/>
                    <a:pt x="251" y="111"/>
                    <a:pt x="206" y="120"/>
                  </a:cubicBezTo>
                  <a:cubicBezTo>
                    <a:pt x="186" y="138"/>
                    <a:pt x="156" y="129"/>
                    <a:pt x="138" y="149"/>
                  </a:cubicBezTo>
                  <a:cubicBezTo>
                    <a:pt x="132" y="154"/>
                    <a:pt x="132" y="163"/>
                    <a:pt x="123" y="163"/>
                  </a:cubicBezTo>
                  <a:cubicBezTo>
                    <a:pt x="104" y="140"/>
                    <a:pt x="70" y="147"/>
                    <a:pt x="46" y="154"/>
                  </a:cubicBezTo>
                  <a:cubicBezTo>
                    <a:pt x="27" y="174"/>
                    <a:pt x="18" y="140"/>
                    <a:pt x="0" y="134"/>
                  </a:cubicBezTo>
                  <a:cubicBezTo>
                    <a:pt x="14" y="106"/>
                    <a:pt x="48" y="97"/>
                    <a:pt x="73" y="79"/>
                  </a:cubicBezTo>
                  <a:cubicBezTo>
                    <a:pt x="115" y="59"/>
                    <a:pt x="154" y="41"/>
                    <a:pt x="199" y="30"/>
                  </a:cubicBezTo>
                  <a:cubicBezTo>
                    <a:pt x="240" y="21"/>
                    <a:pt x="283" y="13"/>
                    <a:pt x="326" y="5"/>
                  </a:cubicBezTo>
                  <a:cubicBezTo>
                    <a:pt x="476" y="0"/>
                    <a:pt x="611" y="68"/>
                    <a:pt x="713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5" name="Freeform 49">
              <a:extLst>
                <a:ext uri="{FF2B5EF4-FFF2-40B4-BE49-F238E27FC236}">
                  <a16:creationId xmlns:a16="http://schemas.microsoft.com/office/drawing/2014/main" id="{EBCD242A-18F3-46AA-9D57-EAC6EA56A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5480" y="-5558592"/>
              <a:ext cx="212725" cy="122238"/>
            </a:xfrm>
            <a:custGeom>
              <a:avLst/>
              <a:gdLst>
                <a:gd name="T0" fmla="*/ 75 w 75"/>
                <a:gd name="T1" fmla="*/ 32 h 43"/>
                <a:gd name="T2" fmla="*/ 57 w 75"/>
                <a:gd name="T3" fmla="*/ 40 h 43"/>
                <a:gd name="T4" fmla="*/ 2 w 75"/>
                <a:gd name="T5" fmla="*/ 27 h 43"/>
                <a:gd name="T6" fmla="*/ 16 w 75"/>
                <a:gd name="T7" fmla="*/ 9 h 43"/>
                <a:gd name="T8" fmla="*/ 75 w 75"/>
                <a:gd name="T9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3">
                  <a:moveTo>
                    <a:pt x="75" y="32"/>
                  </a:moveTo>
                  <a:cubicBezTo>
                    <a:pt x="75" y="43"/>
                    <a:pt x="63" y="40"/>
                    <a:pt x="57" y="40"/>
                  </a:cubicBezTo>
                  <a:cubicBezTo>
                    <a:pt x="40" y="41"/>
                    <a:pt x="14" y="41"/>
                    <a:pt x="2" y="27"/>
                  </a:cubicBezTo>
                  <a:cubicBezTo>
                    <a:pt x="0" y="18"/>
                    <a:pt x="7" y="11"/>
                    <a:pt x="16" y="9"/>
                  </a:cubicBezTo>
                  <a:cubicBezTo>
                    <a:pt x="40" y="0"/>
                    <a:pt x="66" y="7"/>
                    <a:pt x="7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6" name="Freeform 50">
              <a:extLst>
                <a:ext uri="{FF2B5EF4-FFF2-40B4-BE49-F238E27FC236}">
                  <a16:creationId xmlns:a16="http://schemas.microsoft.com/office/drawing/2014/main" id="{CA83FFC0-A157-491A-873B-218EEC99E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8292" y="-5547479"/>
              <a:ext cx="2527300" cy="1277938"/>
            </a:xfrm>
            <a:custGeom>
              <a:avLst/>
              <a:gdLst>
                <a:gd name="T0" fmla="*/ 555 w 893"/>
                <a:gd name="T1" fmla="*/ 71 h 449"/>
                <a:gd name="T2" fmla="*/ 748 w 893"/>
                <a:gd name="T3" fmla="*/ 195 h 449"/>
                <a:gd name="T4" fmla="*/ 793 w 893"/>
                <a:gd name="T5" fmla="*/ 236 h 449"/>
                <a:gd name="T6" fmla="*/ 845 w 893"/>
                <a:gd name="T7" fmla="*/ 320 h 449"/>
                <a:gd name="T8" fmla="*/ 893 w 893"/>
                <a:gd name="T9" fmla="*/ 435 h 449"/>
                <a:gd name="T10" fmla="*/ 852 w 893"/>
                <a:gd name="T11" fmla="*/ 449 h 449"/>
                <a:gd name="T12" fmla="*/ 825 w 893"/>
                <a:gd name="T13" fmla="*/ 387 h 449"/>
                <a:gd name="T14" fmla="*/ 610 w 893"/>
                <a:gd name="T15" fmla="*/ 173 h 449"/>
                <a:gd name="T16" fmla="*/ 581 w 893"/>
                <a:gd name="T17" fmla="*/ 156 h 449"/>
                <a:gd name="T18" fmla="*/ 265 w 893"/>
                <a:gd name="T19" fmla="*/ 104 h 449"/>
                <a:gd name="T20" fmla="*/ 180 w 893"/>
                <a:gd name="T21" fmla="*/ 125 h 449"/>
                <a:gd name="T22" fmla="*/ 114 w 893"/>
                <a:gd name="T23" fmla="*/ 161 h 449"/>
                <a:gd name="T24" fmla="*/ 68 w 893"/>
                <a:gd name="T25" fmla="*/ 150 h 449"/>
                <a:gd name="T26" fmla="*/ 34 w 893"/>
                <a:gd name="T27" fmla="*/ 152 h 449"/>
                <a:gd name="T28" fmla="*/ 7 w 893"/>
                <a:gd name="T29" fmla="*/ 113 h 449"/>
                <a:gd name="T30" fmla="*/ 121 w 893"/>
                <a:gd name="T31" fmla="*/ 52 h 449"/>
                <a:gd name="T32" fmla="*/ 315 w 893"/>
                <a:gd name="T33" fmla="*/ 5 h 449"/>
                <a:gd name="T34" fmla="*/ 555 w 893"/>
                <a:gd name="T35" fmla="*/ 7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3" h="449">
                  <a:moveTo>
                    <a:pt x="555" y="71"/>
                  </a:moveTo>
                  <a:cubicBezTo>
                    <a:pt x="624" y="102"/>
                    <a:pt x="694" y="143"/>
                    <a:pt x="748" y="195"/>
                  </a:cubicBezTo>
                  <a:cubicBezTo>
                    <a:pt x="793" y="236"/>
                    <a:pt x="793" y="236"/>
                    <a:pt x="793" y="236"/>
                  </a:cubicBezTo>
                  <a:cubicBezTo>
                    <a:pt x="811" y="263"/>
                    <a:pt x="832" y="290"/>
                    <a:pt x="845" y="320"/>
                  </a:cubicBezTo>
                  <a:cubicBezTo>
                    <a:pt x="864" y="356"/>
                    <a:pt x="888" y="394"/>
                    <a:pt x="893" y="435"/>
                  </a:cubicBezTo>
                  <a:cubicBezTo>
                    <a:pt x="882" y="446"/>
                    <a:pt x="866" y="446"/>
                    <a:pt x="852" y="449"/>
                  </a:cubicBezTo>
                  <a:cubicBezTo>
                    <a:pt x="832" y="435"/>
                    <a:pt x="839" y="406"/>
                    <a:pt x="825" y="387"/>
                  </a:cubicBezTo>
                  <a:cubicBezTo>
                    <a:pt x="769" y="304"/>
                    <a:pt x="694" y="233"/>
                    <a:pt x="610" y="173"/>
                  </a:cubicBezTo>
                  <a:cubicBezTo>
                    <a:pt x="596" y="175"/>
                    <a:pt x="594" y="157"/>
                    <a:pt x="581" y="156"/>
                  </a:cubicBezTo>
                  <a:cubicBezTo>
                    <a:pt x="488" y="105"/>
                    <a:pt x="374" y="64"/>
                    <a:pt x="265" y="104"/>
                  </a:cubicBezTo>
                  <a:cubicBezTo>
                    <a:pt x="238" y="114"/>
                    <a:pt x="207" y="118"/>
                    <a:pt x="180" y="125"/>
                  </a:cubicBezTo>
                  <a:cubicBezTo>
                    <a:pt x="154" y="118"/>
                    <a:pt x="132" y="145"/>
                    <a:pt x="114" y="161"/>
                  </a:cubicBezTo>
                  <a:cubicBezTo>
                    <a:pt x="98" y="161"/>
                    <a:pt x="85" y="150"/>
                    <a:pt x="68" y="150"/>
                  </a:cubicBezTo>
                  <a:cubicBezTo>
                    <a:pt x="57" y="156"/>
                    <a:pt x="44" y="157"/>
                    <a:pt x="34" y="152"/>
                  </a:cubicBezTo>
                  <a:cubicBezTo>
                    <a:pt x="30" y="134"/>
                    <a:pt x="0" y="130"/>
                    <a:pt x="7" y="113"/>
                  </a:cubicBezTo>
                  <a:cubicBezTo>
                    <a:pt x="41" y="87"/>
                    <a:pt x="80" y="62"/>
                    <a:pt x="121" y="52"/>
                  </a:cubicBezTo>
                  <a:cubicBezTo>
                    <a:pt x="184" y="32"/>
                    <a:pt x="248" y="18"/>
                    <a:pt x="315" y="5"/>
                  </a:cubicBezTo>
                  <a:cubicBezTo>
                    <a:pt x="406" y="0"/>
                    <a:pt x="478" y="43"/>
                    <a:pt x="555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7" name="Freeform 51">
              <a:extLst>
                <a:ext uri="{FF2B5EF4-FFF2-40B4-BE49-F238E27FC236}">
                  <a16:creationId xmlns:a16="http://schemas.microsoft.com/office/drawing/2014/main" id="{E36DD348-E63A-4893-A2C2-F9824F043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667" y="-5537954"/>
              <a:ext cx="369888" cy="223838"/>
            </a:xfrm>
            <a:custGeom>
              <a:avLst/>
              <a:gdLst>
                <a:gd name="T0" fmla="*/ 97 w 131"/>
                <a:gd name="T1" fmla="*/ 22 h 79"/>
                <a:gd name="T2" fmla="*/ 129 w 131"/>
                <a:gd name="T3" fmla="*/ 59 h 79"/>
                <a:gd name="T4" fmla="*/ 122 w 131"/>
                <a:gd name="T5" fmla="*/ 77 h 79"/>
                <a:gd name="T6" fmla="*/ 45 w 131"/>
                <a:gd name="T7" fmla="*/ 43 h 79"/>
                <a:gd name="T8" fmla="*/ 0 w 131"/>
                <a:gd name="T9" fmla="*/ 16 h 79"/>
                <a:gd name="T10" fmla="*/ 47 w 131"/>
                <a:gd name="T11" fmla="*/ 6 h 79"/>
                <a:gd name="T12" fmla="*/ 97 w 131"/>
                <a:gd name="T13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79">
                  <a:moveTo>
                    <a:pt x="97" y="22"/>
                  </a:moveTo>
                  <a:cubicBezTo>
                    <a:pt x="113" y="27"/>
                    <a:pt x="126" y="41"/>
                    <a:pt x="129" y="59"/>
                  </a:cubicBezTo>
                  <a:cubicBezTo>
                    <a:pt x="129" y="67"/>
                    <a:pt x="131" y="77"/>
                    <a:pt x="122" y="77"/>
                  </a:cubicBezTo>
                  <a:cubicBezTo>
                    <a:pt x="90" y="79"/>
                    <a:pt x="70" y="54"/>
                    <a:pt x="45" y="43"/>
                  </a:cubicBezTo>
                  <a:cubicBezTo>
                    <a:pt x="27" y="38"/>
                    <a:pt x="9" y="31"/>
                    <a:pt x="0" y="16"/>
                  </a:cubicBezTo>
                  <a:cubicBezTo>
                    <a:pt x="13" y="0"/>
                    <a:pt x="29" y="11"/>
                    <a:pt x="47" y="6"/>
                  </a:cubicBezTo>
                  <a:lnTo>
                    <a:pt x="9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8" name="Freeform 52">
              <a:extLst>
                <a:ext uri="{FF2B5EF4-FFF2-40B4-BE49-F238E27FC236}">
                  <a16:creationId xmlns:a16="http://schemas.microsoft.com/office/drawing/2014/main" id="{F536BC8A-AB1B-4926-B936-544EEF998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8955" y="-5537954"/>
              <a:ext cx="1700213" cy="892175"/>
            </a:xfrm>
            <a:custGeom>
              <a:avLst/>
              <a:gdLst>
                <a:gd name="T0" fmla="*/ 242 w 601"/>
                <a:gd name="T1" fmla="*/ 41 h 314"/>
                <a:gd name="T2" fmla="*/ 306 w 601"/>
                <a:gd name="T3" fmla="*/ 131 h 314"/>
                <a:gd name="T4" fmla="*/ 374 w 601"/>
                <a:gd name="T5" fmla="*/ 142 h 314"/>
                <a:gd name="T6" fmla="*/ 408 w 601"/>
                <a:gd name="T7" fmla="*/ 174 h 314"/>
                <a:gd name="T8" fmla="*/ 456 w 601"/>
                <a:gd name="T9" fmla="*/ 169 h 314"/>
                <a:gd name="T10" fmla="*/ 489 w 601"/>
                <a:gd name="T11" fmla="*/ 204 h 314"/>
                <a:gd name="T12" fmla="*/ 501 w 601"/>
                <a:gd name="T13" fmla="*/ 167 h 314"/>
                <a:gd name="T14" fmla="*/ 555 w 601"/>
                <a:gd name="T15" fmla="*/ 140 h 314"/>
                <a:gd name="T16" fmla="*/ 594 w 601"/>
                <a:gd name="T17" fmla="*/ 167 h 314"/>
                <a:gd name="T18" fmla="*/ 546 w 601"/>
                <a:gd name="T19" fmla="*/ 231 h 314"/>
                <a:gd name="T20" fmla="*/ 578 w 601"/>
                <a:gd name="T21" fmla="*/ 298 h 314"/>
                <a:gd name="T22" fmla="*/ 546 w 601"/>
                <a:gd name="T23" fmla="*/ 307 h 314"/>
                <a:gd name="T24" fmla="*/ 476 w 601"/>
                <a:gd name="T25" fmla="*/ 296 h 314"/>
                <a:gd name="T26" fmla="*/ 467 w 601"/>
                <a:gd name="T27" fmla="*/ 269 h 314"/>
                <a:gd name="T28" fmla="*/ 372 w 601"/>
                <a:gd name="T29" fmla="*/ 195 h 314"/>
                <a:gd name="T30" fmla="*/ 294 w 601"/>
                <a:gd name="T31" fmla="*/ 256 h 314"/>
                <a:gd name="T32" fmla="*/ 283 w 601"/>
                <a:gd name="T33" fmla="*/ 289 h 314"/>
                <a:gd name="T34" fmla="*/ 259 w 601"/>
                <a:gd name="T35" fmla="*/ 271 h 314"/>
                <a:gd name="T36" fmla="*/ 272 w 601"/>
                <a:gd name="T37" fmla="*/ 240 h 314"/>
                <a:gd name="T38" fmla="*/ 251 w 601"/>
                <a:gd name="T39" fmla="*/ 233 h 314"/>
                <a:gd name="T40" fmla="*/ 269 w 601"/>
                <a:gd name="T41" fmla="*/ 201 h 314"/>
                <a:gd name="T42" fmla="*/ 308 w 601"/>
                <a:gd name="T43" fmla="*/ 190 h 314"/>
                <a:gd name="T44" fmla="*/ 288 w 601"/>
                <a:gd name="T45" fmla="*/ 158 h 314"/>
                <a:gd name="T46" fmla="*/ 261 w 601"/>
                <a:gd name="T47" fmla="*/ 145 h 314"/>
                <a:gd name="T48" fmla="*/ 179 w 601"/>
                <a:gd name="T49" fmla="*/ 79 h 314"/>
                <a:gd name="T50" fmla="*/ 131 w 601"/>
                <a:gd name="T51" fmla="*/ 84 h 314"/>
                <a:gd name="T52" fmla="*/ 71 w 601"/>
                <a:gd name="T53" fmla="*/ 158 h 314"/>
                <a:gd name="T54" fmla="*/ 77 w 601"/>
                <a:gd name="T55" fmla="*/ 178 h 314"/>
                <a:gd name="T56" fmla="*/ 21 w 601"/>
                <a:gd name="T57" fmla="*/ 169 h 314"/>
                <a:gd name="T58" fmla="*/ 41 w 601"/>
                <a:gd name="T59" fmla="*/ 76 h 314"/>
                <a:gd name="T60" fmla="*/ 191 w 601"/>
                <a:gd name="T61" fmla="*/ 15 h 314"/>
                <a:gd name="T62" fmla="*/ 242 w 601"/>
                <a:gd name="T63" fmla="*/ 4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314">
                  <a:moveTo>
                    <a:pt x="242" y="41"/>
                  </a:moveTo>
                  <a:cubicBezTo>
                    <a:pt x="281" y="52"/>
                    <a:pt x="297" y="95"/>
                    <a:pt x="306" y="131"/>
                  </a:cubicBezTo>
                  <a:cubicBezTo>
                    <a:pt x="326" y="138"/>
                    <a:pt x="356" y="129"/>
                    <a:pt x="374" y="142"/>
                  </a:cubicBezTo>
                  <a:cubicBezTo>
                    <a:pt x="387" y="153"/>
                    <a:pt x="387" y="178"/>
                    <a:pt x="408" y="174"/>
                  </a:cubicBezTo>
                  <a:cubicBezTo>
                    <a:pt x="421" y="165"/>
                    <a:pt x="440" y="165"/>
                    <a:pt x="456" y="169"/>
                  </a:cubicBezTo>
                  <a:cubicBezTo>
                    <a:pt x="474" y="176"/>
                    <a:pt x="467" y="203"/>
                    <a:pt x="489" y="204"/>
                  </a:cubicBezTo>
                  <a:cubicBezTo>
                    <a:pt x="501" y="195"/>
                    <a:pt x="494" y="178"/>
                    <a:pt x="501" y="167"/>
                  </a:cubicBezTo>
                  <a:cubicBezTo>
                    <a:pt x="517" y="154"/>
                    <a:pt x="532" y="133"/>
                    <a:pt x="555" y="140"/>
                  </a:cubicBezTo>
                  <a:cubicBezTo>
                    <a:pt x="571" y="142"/>
                    <a:pt x="589" y="149"/>
                    <a:pt x="594" y="167"/>
                  </a:cubicBezTo>
                  <a:cubicBezTo>
                    <a:pt x="598" y="194"/>
                    <a:pt x="562" y="210"/>
                    <a:pt x="546" y="231"/>
                  </a:cubicBezTo>
                  <a:cubicBezTo>
                    <a:pt x="560" y="251"/>
                    <a:pt x="601" y="265"/>
                    <a:pt x="578" y="298"/>
                  </a:cubicBezTo>
                  <a:cubicBezTo>
                    <a:pt x="573" y="310"/>
                    <a:pt x="559" y="314"/>
                    <a:pt x="546" y="307"/>
                  </a:cubicBezTo>
                  <a:cubicBezTo>
                    <a:pt x="525" y="298"/>
                    <a:pt x="499" y="296"/>
                    <a:pt x="476" y="296"/>
                  </a:cubicBezTo>
                  <a:cubicBezTo>
                    <a:pt x="465" y="290"/>
                    <a:pt x="474" y="276"/>
                    <a:pt x="467" y="269"/>
                  </a:cubicBezTo>
                  <a:cubicBezTo>
                    <a:pt x="449" y="233"/>
                    <a:pt x="415" y="197"/>
                    <a:pt x="372" y="195"/>
                  </a:cubicBezTo>
                  <a:cubicBezTo>
                    <a:pt x="340" y="206"/>
                    <a:pt x="304" y="222"/>
                    <a:pt x="294" y="256"/>
                  </a:cubicBezTo>
                  <a:cubicBezTo>
                    <a:pt x="286" y="267"/>
                    <a:pt x="302" y="287"/>
                    <a:pt x="283" y="289"/>
                  </a:cubicBezTo>
                  <a:cubicBezTo>
                    <a:pt x="276" y="285"/>
                    <a:pt x="261" y="281"/>
                    <a:pt x="259" y="271"/>
                  </a:cubicBezTo>
                  <a:cubicBezTo>
                    <a:pt x="258" y="256"/>
                    <a:pt x="276" y="253"/>
                    <a:pt x="272" y="240"/>
                  </a:cubicBezTo>
                  <a:cubicBezTo>
                    <a:pt x="251" y="233"/>
                    <a:pt x="251" y="233"/>
                    <a:pt x="251" y="233"/>
                  </a:cubicBezTo>
                  <a:cubicBezTo>
                    <a:pt x="247" y="219"/>
                    <a:pt x="259" y="210"/>
                    <a:pt x="269" y="201"/>
                  </a:cubicBezTo>
                  <a:cubicBezTo>
                    <a:pt x="281" y="195"/>
                    <a:pt x="301" y="208"/>
                    <a:pt x="308" y="190"/>
                  </a:cubicBezTo>
                  <a:cubicBezTo>
                    <a:pt x="308" y="178"/>
                    <a:pt x="297" y="165"/>
                    <a:pt x="288" y="158"/>
                  </a:cubicBezTo>
                  <a:cubicBezTo>
                    <a:pt x="281" y="149"/>
                    <a:pt x="270" y="151"/>
                    <a:pt x="261" y="145"/>
                  </a:cubicBezTo>
                  <a:cubicBezTo>
                    <a:pt x="249" y="108"/>
                    <a:pt x="217" y="86"/>
                    <a:pt x="179" y="79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04" y="99"/>
                    <a:pt x="70" y="122"/>
                    <a:pt x="71" y="158"/>
                  </a:cubicBezTo>
                  <a:cubicBezTo>
                    <a:pt x="71" y="165"/>
                    <a:pt x="80" y="169"/>
                    <a:pt x="77" y="178"/>
                  </a:cubicBezTo>
                  <a:cubicBezTo>
                    <a:pt x="59" y="195"/>
                    <a:pt x="39" y="174"/>
                    <a:pt x="21" y="169"/>
                  </a:cubicBezTo>
                  <a:cubicBezTo>
                    <a:pt x="0" y="138"/>
                    <a:pt x="27" y="102"/>
                    <a:pt x="41" y="76"/>
                  </a:cubicBezTo>
                  <a:cubicBezTo>
                    <a:pt x="77" y="33"/>
                    <a:pt x="131" y="0"/>
                    <a:pt x="191" y="15"/>
                  </a:cubicBezTo>
                  <a:cubicBezTo>
                    <a:pt x="211" y="18"/>
                    <a:pt x="229" y="27"/>
                    <a:pt x="24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9" name="Freeform 53">
              <a:extLst>
                <a:ext uri="{FF2B5EF4-FFF2-40B4-BE49-F238E27FC236}">
                  <a16:creationId xmlns:a16="http://schemas.microsoft.com/office/drawing/2014/main" id="{C0F97B6A-E50F-4E7A-B532-3B6C07DFB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742" y="-5496679"/>
              <a:ext cx="7751763" cy="2867026"/>
            </a:xfrm>
            <a:custGeom>
              <a:avLst/>
              <a:gdLst>
                <a:gd name="T0" fmla="*/ 1627 w 2739"/>
                <a:gd name="T1" fmla="*/ 125 h 1008"/>
                <a:gd name="T2" fmla="*/ 1797 w 2739"/>
                <a:gd name="T3" fmla="*/ 179 h 1008"/>
                <a:gd name="T4" fmla="*/ 1860 w 2739"/>
                <a:gd name="T5" fmla="*/ 186 h 1008"/>
                <a:gd name="T6" fmla="*/ 1885 w 2739"/>
                <a:gd name="T7" fmla="*/ 318 h 1008"/>
                <a:gd name="T8" fmla="*/ 1982 w 2739"/>
                <a:gd name="T9" fmla="*/ 479 h 1008"/>
                <a:gd name="T10" fmla="*/ 2163 w 2739"/>
                <a:gd name="T11" fmla="*/ 415 h 1008"/>
                <a:gd name="T12" fmla="*/ 2116 w 2739"/>
                <a:gd name="T13" fmla="*/ 555 h 1008"/>
                <a:gd name="T14" fmla="*/ 2367 w 2739"/>
                <a:gd name="T15" fmla="*/ 732 h 1008"/>
                <a:gd name="T16" fmla="*/ 2402 w 2739"/>
                <a:gd name="T17" fmla="*/ 619 h 1008"/>
                <a:gd name="T18" fmla="*/ 2433 w 2739"/>
                <a:gd name="T19" fmla="*/ 739 h 1008"/>
                <a:gd name="T20" fmla="*/ 2526 w 2739"/>
                <a:gd name="T21" fmla="*/ 519 h 1008"/>
                <a:gd name="T22" fmla="*/ 2649 w 2739"/>
                <a:gd name="T23" fmla="*/ 499 h 1008"/>
                <a:gd name="T24" fmla="*/ 2503 w 2739"/>
                <a:gd name="T25" fmla="*/ 780 h 1008"/>
                <a:gd name="T26" fmla="*/ 2676 w 2739"/>
                <a:gd name="T27" fmla="*/ 814 h 1008"/>
                <a:gd name="T28" fmla="*/ 2732 w 2739"/>
                <a:gd name="T29" fmla="*/ 877 h 1008"/>
                <a:gd name="T30" fmla="*/ 2408 w 2739"/>
                <a:gd name="T31" fmla="*/ 992 h 1008"/>
                <a:gd name="T32" fmla="*/ 2291 w 2739"/>
                <a:gd name="T33" fmla="*/ 990 h 1008"/>
                <a:gd name="T34" fmla="*/ 2402 w 2739"/>
                <a:gd name="T35" fmla="*/ 854 h 1008"/>
                <a:gd name="T36" fmla="*/ 2204 w 2739"/>
                <a:gd name="T37" fmla="*/ 986 h 1008"/>
                <a:gd name="T38" fmla="*/ 2120 w 2739"/>
                <a:gd name="T39" fmla="*/ 986 h 1008"/>
                <a:gd name="T40" fmla="*/ 2177 w 2739"/>
                <a:gd name="T41" fmla="*/ 904 h 1008"/>
                <a:gd name="T42" fmla="*/ 2145 w 2739"/>
                <a:gd name="T43" fmla="*/ 868 h 1008"/>
                <a:gd name="T44" fmla="*/ 1960 w 2739"/>
                <a:gd name="T45" fmla="*/ 976 h 1008"/>
                <a:gd name="T46" fmla="*/ 1912 w 2739"/>
                <a:gd name="T47" fmla="*/ 986 h 1008"/>
                <a:gd name="T48" fmla="*/ 1991 w 2739"/>
                <a:gd name="T49" fmla="*/ 852 h 1008"/>
                <a:gd name="T50" fmla="*/ 2000 w 2739"/>
                <a:gd name="T51" fmla="*/ 753 h 1008"/>
                <a:gd name="T52" fmla="*/ 1681 w 2739"/>
                <a:gd name="T53" fmla="*/ 983 h 1008"/>
                <a:gd name="T54" fmla="*/ 1638 w 2739"/>
                <a:gd name="T55" fmla="*/ 984 h 1008"/>
                <a:gd name="T56" fmla="*/ 1686 w 2739"/>
                <a:gd name="T57" fmla="*/ 899 h 1008"/>
                <a:gd name="T58" fmla="*/ 1600 w 2739"/>
                <a:gd name="T59" fmla="*/ 904 h 1008"/>
                <a:gd name="T60" fmla="*/ 1425 w 2739"/>
                <a:gd name="T61" fmla="*/ 981 h 1008"/>
                <a:gd name="T62" fmla="*/ 1043 w 2739"/>
                <a:gd name="T63" fmla="*/ 925 h 1008"/>
                <a:gd name="T64" fmla="*/ 458 w 2739"/>
                <a:gd name="T65" fmla="*/ 557 h 1008"/>
                <a:gd name="T66" fmla="*/ 168 w 2739"/>
                <a:gd name="T67" fmla="*/ 542 h 1008"/>
                <a:gd name="T68" fmla="*/ 802 w 2739"/>
                <a:gd name="T69" fmla="*/ 707 h 1008"/>
                <a:gd name="T70" fmla="*/ 1532 w 2739"/>
                <a:gd name="T71" fmla="*/ 873 h 1008"/>
                <a:gd name="T72" fmla="*/ 838 w 2739"/>
                <a:gd name="T73" fmla="*/ 718 h 1008"/>
                <a:gd name="T74" fmla="*/ 136 w 2739"/>
                <a:gd name="T75" fmla="*/ 535 h 1008"/>
                <a:gd name="T76" fmla="*/ 506 w 2739"/>
                <a:gd name="T77" fmla="*/ 401 h 1008"/>
                <a:gd name="T78" fmla="*/ 1126 w 2739"/>
                <a:gd name="T79" fmla="*/ 843 h 1008"/>
                <a:gd name="T80" fmla="*/ 1538 w 2739"/>
                <a:gd name="T81" fmla="*/ 737 h 1008"/>
                <a:gd name="T82" fmla="*/ 1359 w 2739"/>
                <a:gd name="T83" fmla="*/ 721 h 1008"/>
                <a:gd name="T84" fmla="*/ 1396 w 2739"/>
                <a:gd name="T85" fmla="*/ 573 h 1008"/>
                <a:gd name="T86" fmla="*/ 1219 w 2739"/>
                <a:gd name="T87" fmla="*/ 630 h 1008"/>
                <a:gd name="T88" fmla="*/ 1156 w 2739"/>
                <a:gd name="T89" fmla="*/ 528 h 1008"/>
                <a:gd name="T90" fmla="*/ 1475 w 2739"/>
                <a:gd name="T91" fmla="*/ 571 h 1008"/>
                <a:gd name="T92" fmla="*/ 1531 w 2739"/>
                <a:gd name="T93" fmla="*/ 605 h 1008"/>
                <a:gd name="T94" fmla="*/ 1559 w 2739"/>
                <a:gd name="T95" fmla="*/ 659 h 1008"/>
                <a:gd name="T96" fmla="*/ 1957 w 2739"/>
                <a:gd name="T97" fmla="*/ 694 h 1008"/>
                <a:gd name="T98" fmla="*/ 1761 w 2739"/>
                <a:gd name="T99" fmla="*/ 657 h 1008"/>
                <a:gd name="T100" fmla="*/ 1951 w 2739"/>
                <a:gd name="T101" fmla="*/ 515 h 1008"/>
                <a:gd name="T102" fmla="*/ 1795 w 2739"/>
                <a:gd name="T103" fmla="*/ 361 h 1008"/>
                <a:gd name="T104" fmla="*/ 1794 w 2739"/>
                <a:gd name="T105" fmla="*/ 320 h 1008"/>
                <a:gd name="T106" fmla="*/ 1672 w 2739"/>
                <a:gd name="T107" fmla="*/ 184 h 1008"/>
                <a:gd name="T108" fmla="*/ 1613 w 2739"/>
                <a:gd name="T109" fmla="*/ 163 h 1008"/>
                <a:gd name="T110" fmla="*/ 1385 w 2739"/>
                <a:gd name="T111" fmla="*/ 109 h 1008"/>
                <a:gd name="T112" fmla="*/ 1387 w 2739"/>
                <a:gd name="T113" fmla="*/ 19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39" h="1008">
                  <a:moveTo>
                    <a:pt x="1496" y="10"/>
                  </a:moveTo>
                  <a:cubicBezTo>
                    <a:pt x="1523" y="9"/>
                    <a:pt x="1547" y="26"/>
                    <a:pt x="1568" y="39"/>
                  </a:cubicBezTo>
                  <a:cubicBezTo>
                    <a:pt x="1590" y="62"/>
                    <a:pt x="1607" y="91"/>
                    <a:pt x="1606" y="125"/>
                  </a:cubicBezTo>
                  <a:cubicBezTo>
                    <a:pt x="1611" y="132"/>
                    <a:pt x="1620" y="127"/>
                    <a:pt x="1627" y="125"/>
                  </a:cubicBezTo>
                  <a:cubicBezTo>
                    <a:pt x="1650" y="120"/>
                    <a:pt x="1674" y="134"/>
                    <a:pt x="1688" y="152"/>
                  </a:cubicBezTo>
                  <a:cubicBezTo>
                    <a:pt x="1701" y="154"/>
                    <a:pt x="1706" y="141"/>
                    <a:pt x="1715" y="139"/>
                  </a:cubicBezTo>
                  <a:cubicBezTo>
                    <a:pt x="1733" y="136"/>
                    <a:pt x="1752" y="132"/>
                    <a:pt x="1767" y="143"/>
                  </a:cubicBezTo>
                  <a:cubicBezTo>
                    <a:pt x="1785" y="152"/>
                    <a:pt x="1772" y="184"/>
                    <a:pt x="1797" y="179"/>
                  </a:cubicBezTo>
                  <a:cubicBezTo>
                    <a:pt x="1803" y="161"/>
                    <a:pt x="1808" y="143"/>
                    <a:pt x="1819" y="129"/>
                  </a:cubicBezTo>
                  <a:cubicBezTo>
                    <a:pt x="1828" y="118"/>
                    <a:pt x="1846" y="127"/>
                    <a:pt x="1853" y="118"/>
                  </a:cubicBezTo>
                  <a:cubicBezTo>
                    <a:pt x="1869" y="129"/>
                    <a:pt x="1898" y="138"/>
                    <a:pt x="1901" y="163"/>
                  </a:cubicBezTo>
                  <a:cubicBezTo>
                    <a:pt x="1894" y="180"/>
                    <a:pt x="1869" y="172"/>
                    <a:pt x="1860" y="186"/>
                  </a:cubicBezTo>
                  <a:cubicBezTo>
                    <a:pt x="1853" y="186"/>
                    <a:pt x="1853" y="186"/>
                    <a:pt x="1853" y="186"/>
                  </a:cubicBezTo>
                  <a:cubicBezTo>
                    <a:pt x="1851" y="207"/>
                    <a:pt x="1829" y="222"/>
                    <a:pt x="1838" y="243"/>
                  </a:cubicBezTo>
                  <a:cubicBezTo>
                    <a:pt x="1855" y="247"/>
                    <a:pt x="1876" y="223"/>
                    <a:pt x="1892" y="243"/>
                  </a:cubicBezTo>
                  <a:cubicBezTo>
                    <a:pt x="1883" y="265"/>
                    <a:pt x="1867" y="295"/>
                    <a:pt x="1885" y="318"/>
                  </a:cubicBezTo>
                  <a:cubicBezTo>
                    <a:pt x="1919" y="333"/>
                    <a:pt x="1881" y="369"/>
                    <a:pt x="1914" y="383"/>
                  </a:cubicBezTo>
                  <a:cubicBezTo>
                    <a:pt x="1939" y="397"/>
                    <a:pt x="1964" y="422"/>
                    <a:pt x="1967" y="453"/>
                  </a:cubicBezTo>
                  <a:cubicBezTo>
                    <a:pt x="1966" y="458"/>
                    <a:pt x="1957" y="465"/>
                    <a:pt x="1962" y="472"/>
                  </a:cubicBezTo>
                  <a:cubicBezTo>
                    <a:pt x="1967" y="476"/>
                    <a:pt x="1975" y="476"/>
                    <a:pt x="1982" y="479"/>
                  </a:cubicBezTo>
                  <a:cubicBezTo>
                    <a:pt x="1998" y="476"/>
                    <a:pt x="1996" y="456"/>
                    <a:pt x="2009" y="449"/>
                  </a:cubicBezTo>
                  <a:cubicBezTo>
                    <a:pt x="2041" y="437"/>
                    <a:pt x="2041" y="437"/>
                    <a:pt x="2041" y="437"/>
                  </a:cubicBezTo>
                  <a:cubicBezTo>
                    <a:pt x="2053" y="415"/>
                    <a:pt x="2071" y="394"/>
                    <a:pt x="2096" y="392"/>
                  </a:cubicBezTo>
                  <a:cubicBezTo>
                    <a:pt x="2120" y="394"/>
                    <a:pt x="2148" y="394"/>
                    <a:pt x="2163" y="415"/>
                  </a:cubicBezTo>
                  <a:cubicBezTo>
                    <a:pt x="2161" y="435"/>
                    <a:pt x="2186" y="440"/>
                    <a:pt x="2188" y="460"/>
                  </a:cubicBezTo>
                  <a:cubicBezTo>
                    <a:pt x="2186" y="483"/>
                    <a:pt x="2186" y="483"/>
                    <a:pt x="2186" y="483"/>
                  </a:cubicBezTo>
                  <a:cubicBezTo>
                    <a:pt x="2163" y="494"/>
                    <a:pt x="2128" y="490"/>
                    <a:pt x="2116" y="519"/>
                  </a:cubicBezTo>
                  <a:cubicBezTo>
                    <a:pt x="2116" y="555"/>
                    <a:pt x="2116" y="555"/>
                    <a:pt x="2116" y="555"/>
                  </a:cubicBezTo>
                  <a:cubicBezTo>
                    <a:pt x="2064" y="601"/>
                    <a:pt x="2069" y="682"/>
                    <a:pt x="2093" y="745"/>
                  </a:cubicBezTo>
                  <a:cubicBezTo>
                    <a:pt x="2118" y="793"/>
                    <a:pt x="2170" y="838"/>
                    <a:pt x="2229" y="836"/>
                  </a:cubicBezTo>
                  <a:cubicBezTo>
                    <a:pt x="2275" y="839"/>
                    <a:pt x="2322" y="827"/>
                    <a:pt x="2358" y="793"/>
                  </a:cubicBezTo>
                  <a:cubicBezTo>
                    <a:pt x="2368" y="775"/>
                    <a:pt x="2370" y="750"/>
                    <a:pt x="2367" y="732"/>
                  </a:cubicBezTo>
                  <a:cubicBezTo>
                    <a:pt x="2358" y="718"/>
                    <a:pt x="2352" y="694"/>
                    <a:pt x="2331" y="694"/>
                  </a:cubicBezTo>
                  <a:cubicBezTo>
                    <a:pt x="2317" y="682"/>
                    <a:pt x="2297" y="698"/>
                    <a:pt x="2288" y="680"/>
                  </a:cubicBezTo>
                  <a:cubicBezTo>
                    <a:pt x="2311" y="641"/>
                    <a:pt x="2311" y="641"/>
                    <a:pt x="2311" y="641"/>
                  </a:cubicBezTo>
                  <a:cubicBezTo>
                    <a:pt x="2340" y="632"/>
                    <a:pt x="2368" y="605"/>
                    <a:pt x="2402" y="619"/>
                  </a:cubicBezTo>
                  <a:cubicBezTo>
                    <a:pt x="2413" y="628"/>
                    <a:pt x="2436" y="635"/>
                    <a:pt x="2428" y="653"/>
                  </a:cubicBezTo>
                  <a:cubicBezTo>
                    <a:pt x="2429" y="666"/>
                    <a:pt x="2417" y="675"/>
                    <a:pt x="2422" y="685"/>
                  </a:cubicBezTo>
                  <a:cubicBezTo>
                    <a:pt x="2436" y="693"/>
                    <a:pt x="2447" y="705"/>
                    <a:pt x="2445" y="721"/>
                  </a:cubicBezTo>
                  <a:cubicBezTo>
                    <a:pt x="2447" y="730"/>
                    <a:pt x="2435" y="730"/>
                    <a:pt x="2433" y="739"/>
                  </a:cubicBezTo>
                  <a:cubicBezTo>
                    <a:pt x="2442" y="745"/>
                    <a:pt x="2445" y="761"/>
                    <a:pt x="2458" y="752"/>
                  </a:cubicBezTo>
                  <a:cubicBezTo>
                    <a:pt x="2474" y="707"/>
                    <a:pt x="2521" y="693"/>
                    <a:pt x="2558" y="678"/>
                  </a:cubicBezTo>
                  <a:cubicBezTo>
                    <a:pt x="2583" y="662"/>
                    <a:pt x="2599" y="630"/>
                    <a:pt x="2592" y="600"/>
                  </a:cubicBezTo>
                  <a:cubicBezTo>
                    <a:pt x="2576" y="569"/>
                    <a:pt x="2565" y="530"/>
                    <a:pt x="2526" y="519"/>
                  </a:cubicBezTo>
                  <a:cubicBezTo>
                    <a:pt x="2508" y="512"/>
                    <a:pt x="2492" y="517"/>
                    <a:pt x="2472" y="519"/>
                  </a:cubicBezTo>
                  <a:cubicBezTo>
                    <a:pt x="2454" y="496"/>
                    <a:pt x="2487" y="476"/>
                    <a:pt x="2496" y="454"/>
                  </a:cubicBezTo>
                  <a:cubicBezTo>
                    <a:pt x="2515" y="444"/>
                    <a:pt x="2533" y="424"/>
                    <a:pt x="2562" y="429"/>
                  </a:cubicBezTo>
                  <a:cubicBezTo>
                    <a:pt x="2599" y="435"/>
                    <a:pt x="2632" y="465"/>
                    <a:pt x="2649" y="499"/>
                  </a:cubicBezTo>
                  <a:cubicBezTo>
                    <a:pt x="2659" y="514"/>
                    <a:pt x="2657" y="535"/>
                    <a:pt x="2659" y="553"/>
                  </a:cubicBezTo>
                  <a:cubicBezTo>
                    <a:pt x="2646" y="571"/>
                    <a:pt x="2639" y="591"/>
                    <a:pt x="2649" y="612"/>
                  </a:cubicBezTo>
                  <a:cubicBezTo>
                    <a:pt x="2639" y="646"/>
                    <a:pt x="2626" y="684"/>
                    <a:pt x="2590" y="702"/>
                  </a:cubicBezTo>
                  <a:cubicBezTo>
                    <a:pt x="2556" y="718"/>
                    <a:pt x="2517" y="741"/>
                    <a:pt x="2503" y="780"/>
                  </a:cubicBezTo>
                  <a:cubicBezTo>
                    <a:pt x="2497" y="813"/>
                    <a:pt x="2478" y="848"/>
                    <a:pt x="2499" y="879"/>
                  </a:cubicBezTo>
                  <a:cubicBezTo>
                    <a:pt x="2517" y="900"/>
                    <a:pt x="2542" y="902"/>
                    <a:pt x="2565" y="907"/>
                  </a:cubicBezTo>
                  <a:cubicBezTo>
                    <a:pt x="2607" y="920"/>
                    <a:pt x="2642" y="897"/>
                    <a:pt x="2671" y="873"/>
                  </a:cubicBezTo>
                  <a:cubicBezTo>
                    <a:pt x="2684" y="857"/>
                    <a:pt x="2689" y="832"/>
                    <a:pt x="2676" y="814"/>
                  </a:cubicBezTo>
                  <a:cubicBezTo>
                    <a:pt x="2660" y="809"/>
                    <a:pt x="2671" y="795"/>
                    <a:pt x="2676" y="787"/>
                  </a:cubicBezTo>
                  <a:cubicBezTo>
                    <a:pt x="2685" y="779"/>
                    <a:pt x="2700" y="779"/>
                    <a:pt x="2710" y="784"/>
                  </a:cubicBezTo>
                  <a:cubicBezTo>
                    <a:pt x="2725" y="796"/>
                    <a:pt x="2739" y="809"/>
                    <a:pt x="2734" y="829"/>
                  </a:cubicBezTo>
                  <a:cubicBezTo>
                    <a:pt x="2707" y="838"/>
                    <a:pt x="2734" y="859"/>
                    <a:pt x="2732" y="877"/>
                  </a:cubicBezTo>
                  <a:cubicBezTo>
                    <a:pt x="2727" y="904"/>
                    <a:pt x="2709" y="929"/>
                    <a:pt x="2680" y="938"/>
                  </a:cubicBezTo>
                  <a:cubicBezTo>
                    <a:pt x="2659" y="943"/>
                    <a:pt x="2639" y="956"/>
                    <a:pt x="2616" y="952"/>
                  </a:cubicBezTo>
                  <a:cubicBezTo>
                    <a:pt x="2578" y="945"/>
                    <a:pt x="2542" y="936"/>
                    <a:pt x="2508" y="936"/>
                  </a:cubicBezTo>
                  <a:cubicBezTo>
                    <a:pt x="2470" y="938"/>
                    <a:pt x="2429" y="959"/>
                    <a:pt x="2408" y="992"/>
                  </a:cubicBezTo>
                  <a:cubicBezTo>
                    <a:pt x="2390" y="993"/>
                    <a:pt x="2365" y="995"/>
                    <a:pt x="2349" y="988"/>
                  </a:cubicBezTo>
                  <a:cubicBezTo>
                    <a:pt x="2363" y="963"/>
                    <a:pt x="2402" y="949"/>
                    <a:pt x="2408" y="915"/>
                  </a:cubicBezTo>
                  <a:cubicBezTo>
                    <a:pt x="2385" y="920"/>
                    <a:pt x="2376" y="952"/>
                    <a:pt x="2349" y="959"/>
                  </a:cubicBezTo>
                  <a:cubicBezTo>
                    <a:pt x="2336" y="977"/>
                    <a:pt x="2315" y="990"/>
                    <a:pt x="2291" y="990"/>
                  </a:cubicBezTo>
                  <a:cubicBezTo>
                    <a:pt x="2281" y="988"/>
                    <a:pt x="2281" y="988"/>
                    <a:pt x="2281" y="988"/>
                  </a:cubicBezTo>
                  <a:cubicBezTo>
                    <a:pt x="2288" y="965"/>
                    <a:pt x="2317" y="961"/>
                    <a:pt x="2331" y="943"/>
                  </a:cubicBezTo>
                  <a:cubicBezTo>
                    <a:pt x="2356" y="920"/>
                    <a:pt x="2376" y="891"/>
                    <a:pt x="2401" y="866"/>
                  </a:cubicBezTo>
                  <a:cubicBezTo>
                    <a:pt x="2401" y="863"/>
                    <a:pt x="2404" y="857"/>
                    <a:pt x="2402" y="854"/>
                  </a:cubicBezTo>
                  <a:cubicBezTo>
                    <a:pt x="2399" y="852"/>
                    <a:pt x="2399" y="852"/>
                    <a:pt x="2399" y="852"/>
                  </a:cubicBezTo>
                  <a:cubicBezTo>
                    <a:pt x="2376" y="873"/>
                    <a:pt x="2354" y="897"/>
                    <a:pt x="2333" y="922"/>
                  </a:cubicBezTo>
                  <a:cubicBezTo>
                    <a:pt x="2322" y="925"/>
                    <a:pt x="2313" y="933"/>
                    <a:pt x="2309" y="942"/>
                  </a:cubicBezTo>
                  <a:cubicBezTo>
                    <a:pt x="2277" y="961"/>
                    <a:pt x="2248" y="1004"/>
                    <a:pt x="2204" y="986"/>
                  </a:cubicBezTo>
                  <a:cubicBezTo>
                    <a:pt x="2204" y="981"/>
                    <a:pt x="2204" y="981"/>
                    <a:pt x="2204" y="981"/>
                  </a:cubicBezTo>
                  <a:cubicBezTo>
                    <a:pt x="2225" y="954"/>
                    <a:pt x="2259" y="938"/>
                    <a:pt x="2277" y="909"/>
                  </a:cubicBezTo>
                  <a:cubicBezTo>
                    <a:pt x="2279" y="904"/>
                    <a:pt x="2277" y="897"/>
                    <a:pt x="2272" y="897"/>
                  </a:cubicBezTo>
                  <a:cubicBezTo>
                    <a:pt x="2222" y="929"/>
                    <a:pt x="2188" y="1008"/>
                    <a:pt x="2120" y="986"/>
                  </a:cubicBezTo>
                  <a:cubicBezTo>
                    <a:pt x="2120" y="981"/>
                    <a:pt x="2120" y="981"/>
                    <a:pt x="2120" y="981"/>
                  </a:cubicBezTo>
                  <a:cubicBezTo>
                    <a:pt x="2188" y="918"/>
                    <a:pt x="2188" y="918"/>
                    <a:pt x="2188" y="918"/>
                  </a:cubicBezTo>
                  <a:cubicBezTo>
                    <a:pt x="2189" y="913"/>
                    <a:pt x="2189" y="904"/>
                    <a:pt x="2182" y="902"/>
                  </a:cubicBezTo>
                  <a:cubicBezTo>
                    <a:pt x="2177" y="904"/>
                    <a:pt x="2177" y="904"/>
                    <a:pt x="2177" y="904"/>
                  </a:cubicBezTo>
                  <a:cubicBezTo>
                    <a:pt x="2148" y="933"/>
                    <a:pt x="2118" y="974"/>
                    <a:pt x="2077" y="990"/>
                  </a:cubicBezTo>
                  <a:cubicBezTo>
                    <a:pt x="2066" y="988"/>
                    <a:pt x="2051" y="990"/>
                    <a:pt x="2044" y="984"/>
                  </a:cubicBezTo>
                  <a:cubicBezTo>
                    <a:pt x="2084" y="958"/>
                    <a:pt x="2114" y="916"/>
                    <a:pt x="2145" y="879"/>
                  </a:cubicBezTo>
                  <a:cubicBezTo>
                    <a:pt x="2146" y="877"/>
                    <a:pt x="2146" y="872"/>
                    <a:pt x="2145" y="868"/>
                  </a:cubicBezTo>
                  <a:cubicBezTo>
                    <a:pt x="2137" y="865"/>
                    <a:pt x="2132" y="875"/>
                    <a:pt x="2127" y="879"/>
                  </a:cubicBezTo>
                  <a:cubicBezTo>
                    <a:pt x="2091" y="918"/>
                    <a:pt x="2057" y="956"/>
                    <a:pt x="2016" y="986"/>
                  </a:cubicBezTo>
                  <a:cubicBezTo>
                    <a:pt x="1994" y="999"/>
                    <a:pt x="1973" y="984"/>
                    <a:pt x="1951" y="986"/>
                  </a:cubicBezTo>
                  <a:cubicBezTo>
                    <a:pt x="1946" y="981"/>
                    <a:pt x="1957" y="979"/>
                    <a:pt x="1960" y="976"/>
                  </a:cubicBezTo>
                  <a:cubicBezTo>
                    <a:pt x="2001" y="940"/>
                    <a:pt x="2039" y="906"/>
                    <a:pt x="2078" y="865"/>
                  </a:cubicBezTo>
                  <a:cubicBezTo>
                    <a:pt x="2082" y="852"/>
                    <a:pt x="2103" y="843"/>
                    <a:pt x="2094" y="829"/>
                  </a:cubicBezTo>
                  <a:cubicBezTo>
                    <a:pt x="2084" y="829"/>
                    <a:pt x="2077" y="841"/>
                    <a:pt x="2069" y="850"/>
                  </a:cubicBezTo>
                  <a:cubicBezTo>
                    <a:pt x="2021" y="897"/>
                    <a:pt x="1975" y="956"/>
                    <a:pt x="1912" y="986"/>
                  </a:cubicBezTo>
                  <a:cubicBezTo>
                    <a:pt x="1896" y="990"/>
                    <a:pt x="1872" y="992"/>
                    <a:pt x="1858" y="984"/>
                  </a:cubicBezTo>
                  <a:cubicBezTo>
                    <a:pt x="1906" y="938"/>
                    <a:pt x="1958" y="902"/>
                    <a:pt x="2010" y="856"/>
                  </a:cubicBezTo>
                  <a:cubicBezTo>
                    <a:pt x="2014" y="848"/>
                    <a:pt x="2025" y="841"/>
                    <a:pt x="2019" y="832"/>
                  </a:cubicBezTo>
                  <a:cubicBezTo>
                    <a:pt x="2005" y="825"/>
                    <a:pt x="2001" y="847"/>
                    <a:pt x="1991" y="852"/>
                  </a:cubicBezTo>
                  <a:cubicBezTo>
                    <a:pt x="1932" y="895"/>
                    <a:pt x="1878" y="952"/>
                    <a:pt x="1815" y="986"/>
                  </a:cubicBezTo>
                  <a:cubicBezTo>
                    <a:pt x="1797" y="988"/>
                    <a:pt x="1781" y="993"/>
                    <a:pt x="1767" y="983"/>
                  </a:cubicBezTo>
                  <a:cubicBezTo>
                    <a:pt x="1858" y="925"/>
                    <a:pt x="1944" y="854"/>
                    <a:pt x="2005" y="762"/>
                  </a:cubicBezTo>
                  <a:cubicBezTo>
                    <a:pt x="2005" y="759"/>
                    <a:pt x="2003" y="757"/>
                    <a:pt x="2000" y="753"/>
                  </a:cubicBezTo>
                  <a:cubicBezTo>
                    <a:pt x="1985" y="761"/>
                    <a:pt x="1978" y="780"/>
                    <a:pt x="1964" y="793"/>
                  </a:cubicBezTo>
                  <a:cubicBezTo>
                    <a:pt x="1917" y="856"/>
                    <a:pt x="1853" y="897"/>
                    <a:pt x="1794" y="947"/>
                  </a:cubicBezTo>
                  <a:cubicBezTo>
                    <a:pt x="1765" y="958"/>
                    <a:pt x="1742" y="984"/>
                    <a:pt x="1713" y="988"/>
                  </a:cubicBezTo>
                  <a:cubicBezTo>
                    <a:pt x="1702" y="986"/>
                    <a:pt x="1686" y="993"/>
                    <a:pt x="1681" y="983"/>
                  </a:cubicBezTo>
                  <a:cubicBezTo>
                    <a:pt x="1715" y="958"/>
                    <a:pt x="1754" y="931"/>
                    <a:pt x="1790" y="904"/>
                  </a:cubicBezTo>
                  <a:cubicBezTo>
                    <a:pt x="1795" y="900"/>
                    <a:pt x="1799" y="891"/>
                    <a:pt x="1795" y="884"/>
                  </a:cubicBezTo>
                  <a:cubicBezTo>
                    <a:pt x="1794" y="881"/>
                    <a:pt x="1788" y="881"/>
                    <a:pt x="1785" y="884"/>
                  </a:cubicBezTo>
                  <a:cubicBezTo>
                    <a:pt x="1744" y="929"/>
                    <a:pt x="1686" y="956"/>
                    <a:pt x="1638" y="984"/>
                  </a:cubicBezTo>
                  <a:cubicBezTo>
                    <a:pt x="1622" y="990"/>
                    <a:pt x="1602" y="988"/>
                    <a:pt x="1586" y="984"/>
                  </a:cubicBezTo>
                  <a:cubicBezTo>
                    <a:pt x="1590" y="979"/>
                    <a:pt x="1590" y="979"/>
                    <a:pt x="1590" y="979"/>
                  </a:cubicBezTo>
                  <a:cubicBezTo>
                    <a:pt x="1622" y="959"/>
                    <a:pt x="1656" y="942"/>
                    <a:pt x="1684" y="913"/>
                  </a:cubicBezTo>
                  <a:cubicBezTo>
                    <a:pt x="1688" y="909"/>
                    <a:pt x="1686" y="902"/>
                    <a:pt x="1686" y="899"/>
                  </a:cubicBezTo>
                  <a:cubicBezTo>
                    <a:pt x="1679" y="897"/>
                    <a:pt x="1679" y="897"/>
                    <a:pt x="1679" y="897"/>
                  </a:cubicBezTo>
                  <a:cubicBezTo>
                    <a:pt x="1643" y="925"/>
                    <a:pt x="1609" y="958"/>
                    <a:pt x="1564" y="968"/>
                  </a:cubicBezTo>
                  <a:cubicBezTo>
                    <a:pt x="1538" y="983"/>
                    <a:pt x="1498" y="997"/>
                    <a:pt x="1470" y="981"/>
                  </a:cubicBezTo>
                  <a:cubicBezTo>
                    <a:pt x="1511" y="952"/>
                    <a:pt x="1561" y="938"/>
                    <a:pt x="1600" y="904"/>
                  </a:cubicBezTo>
                  <a:cubicBezTo>
                    <a:pt x="1606" y="897"/>
                    <a:pt x="1613" y="890"/>
                    <a:pt x="1607" y="882"/>
                  </a:cubicBezTo>
                  <a:cubicBezTo>
                    <a:pt x="1600" y="882"/>
                    <a:pt x="1600" y="882"/>
                    <a:pt x="1600" y="882"/>
                  </a:cubicBezTo>
                  <a:cubicBezTo>
                    <a:pt x="1570" y="913"/>
                    <a:pt x="1531" y="927"/>
                    <a:pt x="1495" y="947"/>
                  </a:cubicBezTo>
                  <a:cubicBezTo>
                    <a:pt x="1473" y="963"/>
                    <a:pt x="1446" y="965"/>
                    <a:pt x="1425" y="981"/>
                  </a:cubicBezTo>
                  <a:cubicBezTo>
                    <a:pt x="1407" y="981"/>
                    <a:pt x="1393" y="997"/>
                    <a:pt x="1375" y="988"/>
                  </a:cubicBezTo>
                  <a:cubicBezTo>
                    <a:pt x="1308" y="988"/>
                    <a:pt x="1237" y="984"/>
                    <a:pt x="1172" y="986"/>
                  </a:cubicBezTo>
                  <a:cubicBezTo>
                    <a:pt x="1165" y="979"/>
                    <a:pt x="1178" y="974"/>
                    <a:pt x="1171" y="967"/>
                  </a:cubicBezTo>
                  <a:cubicBezTo>
                    <a:pt x="1129" y="949"/>
                    <a:pt x="1079" y="952"/>
                    <a:pt x="1043" y="925"/>
                  </a:cubicBezTo>
                  <a:cubicBezTo>
                    <a:pt x="999" y="920"/>
                    <a:pt x="968" y="886"/>
                    <a:pt x="932" y="861"/>
                  </a:cubicBezTo>
                  <a:cubicBezTo>
                    <a:pt x="877" y="820"/>
                    <a:pt x="816" y="771"/>
                    <a:pt x="768" y="723"/>
                  </a:cubicBezTo>
                  <a:cubicBezTo>
                    <a:pt x="730" y="676"/>
                    <a:pt x="675" y="650"/>
                    <a:pt x="628" y="616"/>
                  </a:cubicBezTo>
                  <a:cubicBezTo>
                    <a:pt x="572" y="592"/>
                    <a:pt x="519" y="564"/>
                    <a:pt x="458" y="557"/>
                  </a:cubicBezTo>
                  <a:cubicBezTo>
                    <a:pt x="420" y="549"/>
                    <a:pt x="381" y="548"/>
                    <a:pt x="343" y="539"/>
                  </a:cubicBezTo>
                  <a:cubicBezTo>
                    <a:pt x="295" y="542"/>
                    <a:pt x="241" y="537"/>
                    <a:pt x="204" y="573"/>
                  </a:cubicBezTo>
                  <a:cubicBezTo>
                    <a:pt x="188" y="573"/>
                    <a:pt x="173" y="558"/>
                    <a:pt x="166" y="548"/>
                  </a:cubicBezTo>
                  <a:cubicBezTo>
                    <a:pt x="168" y="542"/>
                    <a:pt x="168" y="542"/>
                    <a:pt x="168" y="542"/>
                  </a:cubicBezTo>
                  <a:cubicBezTo>
                    <a:pt x="238" y="517"/>
                    <a:pt x="238" y="517"/>
                    <a:pt x="238" y="517"/>
                  </a:cubicBezTo>
                  <a:cubicBezTo>
                    <a:pt x="306" y="519"/>
                    <a:pt x="376" y="497"/>
                    <a:pt x="445" y="510"/>
                  </a:cubicBezTo>
                  <a:cubicBezTo>
                    <a:pt x="526" y="515"/>
                    <a:pt x="598" y="560"/>
                    <a:pt x="667" y="601"/>
                  </a:cubicBezTo>
                  <a:cubicBezTo>
                    <a:pt x="714" y="637"/>
                    <a:pt x="762" y="662"/>
                    <a:pt x="802" y="707"/>
                  </a:cubicBezTo>
                  <a:cubicBezTo>
                    <a:pt x="880" y="784"/>
                    <a:pt x="956" y="857"/>
                    <a:pt x="1052" y="906"/>
                  </a:cubicBezTo>
                  <a:cubicBezTo>
                    <a:pt x="1094" y="929"/>
                    <a:pt x="1140" y="945"/>
                    <a:pt x="1188" y="958"/>
                  </a:cubicBezTo>
                  <a:cubicBezTo>
                    <a:pt x="1312" y="972"/>
                    <a:pt x="1430" y="940"/>
                    <a:pt x="1532" y="886"/>
                  </a:cubicBezTo>
                  <a:cubicBezTo>
                    <a:pt x="1538" y="882"/>
                    <a:pt x="1534" y="877"/>
                    <a:pt x="1532" y="873"/>
                  </a:cubicBezTo>
                  <a:cubicBezTo>
                    <a:pt x="1529" y="872"/>
                    <a:pt x="1529" y="872"/>
                    <a:pt x="1529" y="872"/>
                  </a:cubicBezTo>
                  <a:cubicBezTo>
                    <a:pt x="1437" y="922"/>
                    <a:pt x="1330" y="952"/>
                    <a:pt x="1224" y="943"/>
                  </a:cubicBezTo>
                  <a:cubicBezTo>
                    <a:pt x="1154" y="947"/>
                    <a:pt x="1099" y="907"/>
                    <a:pt x="1040" y="882"/>
                  </a:cubicBezTo>
                  <a:cubicBezTo>
                    <a:pt x="966" y="838"/>
                    <a:pt x="898" y="780"/>
                    <a:pt x="838" y="718"/>
                  </a:cubicBezTo>
                  <a:cubicBezTo>
                    <a:pt x="791" y="678"/>
                    <a:pt x="755" y="639"/>
                    <a:pt x="705" y="610"/>
                  </a:cubicBezTo>
                  <a:cubicBezTo>
                    <a:pt x="621" y="555"/>
                    <a:pt x="535" y="496"/>
                    <a:pt x="429" y="492"/>
                  </a:cubicBezTo>
                  <a:cubicBezTo>
                    <a:pt x="354" y="488"/>
                    <a:pt x="291" y="499"/>
                    <a:pt x="216" y="508"/>
                  </a:cubicBezTo>
                  <a:cubicBezTo>
                    <a:pt x="188" y="512"/>
                    <a:pt x="166" y="533"/>
                    <a:pt x="136" y="535"/>
                  </a:cubicBezTo>
                  <a:cubicBezTo>
                    <a:pt x="100" y="523"/>
                    <a:pt x="68" y="499"/>
                    <a:pt x="28" y="494"/>
                  </a:cubicBezTo>
                  <a:cubicBezTo>
                    <a:pt x="23" y="485"/>
                    <a:pt x="0" y="490"/>
                    <a:pt x="7" y="474"/>
                  </a:cubicBezTo>
                  <a:cubicBezTo>
                    <a:pt x="48" y="446"/>
                    <a:pt x="91" y="417"/>
                    <a:pt x="141" y="406"/>
                  </a:cubicBezTo>
                  <a:cubicBezTo>
                    <a:pt x="256" y="372"/>
                    <a:pt x="392" y="365"/>
                    <a:pt x="506" y="401"/>
                  </a:cubicBezTo>
                  <a:cubicBezTo>
                    <a:pt x="583" y="433"/>
                    <a:pt x="666" y="460"/>
                    <a:pt x="723" y="524"/>
                  </a:cubicBezTo>
                  <a:cubicBezTo>
                    <a:pt x="755" y="539"/>
                    <a:pt x="778" y="569"/>
                    <a:pt x="805" y="592"/>
                  </a:cubicBezTo>
                  <a:cubicBezTo>
                    <a:pt x="830" y="632"/>
                    <a:pt x="873" y="653"/>
                    <a:pt x="902" y="687"/>
                  </a:cubicBezTo>
                  <a:cubicBezTo>
                    <a:pt x="968" y="745"/>
                    <a:pt x="1045" y="809"/>
                    <a:pt x="1126" y="843"/>
                  </a:cubicBezTo>
                  <a:cubicBezTo>
                    <a:pt x="1199" y="872"/>
                    <a:pt x="1276" y="875"/>
                    <a:pt x="1357" y="868"/>
                  </a:cubicBezTo>
                  <a:cubicBezTo>
                    <a:pt x="1423" y="856"/>
                    <a:pt x="1423" y="856"/>
                    <a:pt x="1423" y="856"/>
                  </a:cubicBezTo>
                  <a:cubicBezTo>
                    <a:pt x="1457" y="850"/>
                    <a:pt x="1487" y="838"/>
                    <a:pt x="1516" y="820"/>
                  </a:cubicBezTo>
                  <a:cubicBezTo>
                    <a:pt x="1531" y="795"/>
                    <a:pt x="1547" y="768"/>
                    <a:pt x="1538" y="737"/>
                  </a:cubicBezTo>
                  <a:cubicBezTo>
                    <a:pt x="1529" y="714"/>
                    <a:pt x="1522" y="682"/>
                    <a:pt x="1493" y="671"/>
                  </a:cubicBezTo>
                  <a:cubicBezTo>
                    <a:pt x="1471" y="664"/>
                    <a:pt x="1450" y="653"/>
                    <a:pt x="1430" y="664"/>
                  </a:cubicBezTo>
                  <a:cubicBezTo>
                    <a:pt x="1411" y="655"/>
                    <a:pt x="1396" y="680"/>
                    <a:pt x="1382" y="685"/>
                  </a:cubicBezTo>
                  <a:cubicBezTo>
                    <a:pt x="1371" y="696"/>
                    <a:pt x="1380" y="719"/>
                    <a:pt x="1359" y="721"/>
                  </a:cubicBezTo>
                  <a:cubicBezTo>
                    <a:pt x="1344" y="718"/>
                    <a:pt x="1323" y="716"/>
                    <a:pt x="1323" y="696"/>
                  </a:cubicBezTo>
                  <a:cubicBezTo>
                    <a:pt x="1321" y="671"/>
                    <a:pt x="1339" y="650"/>
                    <a:pt x="1357" y="635"/>
                  </a:cubicBezTo>
                  <a:cubicBezTo>
                    <a:pt x="1376" y="621"/>
                    <a:pt x="1398" y="625"/>
                    <a:pt x="1419" y="619"/>
                  </a:cubicBezTo>
                  <a:cubicBezTo>
                    <a:pt x="1434" y="600"/>
                    <a:pt x="1407" y="585"/>
                    <a:pt x="1396" y="573"/>
                  </a:cubicBezTo>
                  <a:cubicBezTo>
                    <a:pt x="1375" y="560"/>
                    <a:pt x="1350" y="562"/>
                    <a:pt x="1326" y="562"/>
                  </a:cubicBezTo>
                  <a:cubicBezTo>
                    <a:pt x="1305" y="542"/>
                    <a:pt x="1278" y="530"/>
                    <a:pt x="1251" y="530"/>
                  </a:cubicBezTo>
                  <a:cubicBezTo>
                    <a:pt x="1230" y="539"/>
                    <a:pt x="1194" y="542"/>
                    <a:pt x="1190" y="573"/>
                  </a:cubicBezTo>
                  <a:cubicBezTo>
                    <a:pt x="1199" y="592"/>
                    <a:pt x="1244" y="600"/>
                    <a:pt x="1219" y="630"/>
                  </a:cubicBezTo>
                  <a:cubicBezTo>
                    <a:pt x="1199" y="637"/>
                    <a:pt x="1172" y="643"/>
                    <a:pt x="1153" y="630"/>
                  </a:cubicBezTo>
                  <a:cubicBezTo>
                    <a:pt x="1137" y="619"/>
                    <a:pt x="1156" y="587"/>
                    <a:pt x="1129" y="587"/>
                  </a:cubicBezTo>
                  <a:cubicBezTo>
                    <a:pt x="1120" y="580"/>
                    <a:pt x="1115" y="565"/>
                    <a:pt x="1120" y="555"/>
                  </a:cubicBezTo>
                  <a:cubicBezTo>
                    <a:pt x="1126" y="535"/>
                    <a:pt x="1154" y="551"/>
                    <a:pt x="1156" y="528"/>
                  </a:cubicBezTo>
                  <a:cubicBezTo>
                    <a:pt x="1163" y="521"/>
                    <a:pt x="1174" y="530"/>
                    <a:pt x="1181" y="524"/>
                  </a:cubicBezTo>
                  <a:cubicBezTo>
                    <a:pt x="1201" y="497"/>
                    <a:pt x="1230" y="483"/>
                    <a:pt x="1262" y="481"/>
                  </a:cubicBezTo>
                  <a:cubicBezTo>
                    <a:pt x="1319" y="481"/>
                    <a:pt x="1351" y="539"/>
                    <a:pt x="1396" y="567"/>
                  </a:cubicBezTo>
                  <a:cubicBezTo>
                    <a:pt x="1421" y="574"/>
                    <a:pt x="1453" y="596"/>
                    <a:pt x="1475" y="571"/>
                  </a:cubicBezTo>
                  <a:cubicBezTo>
                    <a:pt x="1493" y="551"/>
                    <a:pt x="1441" y="528"/>
                    <a:pt x="1479" y="512"/>
                  </a:cubicBezTo>
                  <a:cubicBezTo>
                    <a:pt x="1493" y="508"/>
                    <a:pt x="1511" y="510"/>
                    <a:pt x="1525" y="517"/>
                  </a:cubicBezTo>
                  <a:cubicBezTo>
                    <a:pt x="1541" y="530"/>
                    <a:pt x="1554" y="548"/>
                    <a:pt x="1547" y="569"/>
                  </a:cubicBezTo>
                  <a:cubicBezTo>
                    <a:pt x="1543" y="582"/>
                    <a:pt x="1527" y="589"/>
                    <a:pt x="1531" y="605"/>
                  </a:cubicBezTo>
                  <a:cubicBezTo>
                    <a:pt x="1532" y="608"/>
                    <a:pt x="1538" y="608"/>
                    <a:pt x="1543" y="607"/>
                  </a:cubicBezTo>
                  <a:cubicBezTo>
                    <a:pt x="1556" y="598"/>
                    <a:pt x="1559" y="578"/>
                    <a:pt x="1573" y="576"/>
                  </a:cubicBezTo>
                  <a:cubicBezTo>
                    <a:pt x="1584" y="587"/>
                    <a:pt x="1584" y="607"/>
                    <a:pt x="1582" y="619"/>
                  </a:cubicBezTo>
                  <a:cubicBezTo>
                    <a:pt x="1577" y="632"/>
                    <a:pt x="1548" y="641"/>
                    <a:pt x="1559" y="659"/>
                  </a:cubicBezTo>
                  <a:cubicBezTo>
                    <a:pt x="1586" y="668"/>
                    <a:pt x="1597" y="694"/>
                    <a:pt x="1606" y="718"/>
                  </a:cubicBezTo>
                  <a:cubicBezTo>
                    <a:pt x="1616" y="741"/>
                    <a:pt x="1586" y="752"/>
                    <a:pt x="1595" y="773"/>
                  </a:cubicBezTo>
                  <a:cubicBezTo>
                    <a:pt x="1668" y="834"/>
                    <a:pt x="1794" y="847"/>
                    <a:pt x="1876" y="798"/>
                  </a:cubicBezTo>
                  <a:cubicBezTo>
                    <a:pt x="1923" y="782"/>
                    <a:pt x="1948" y="739"/>
                    <a:pt x="1957" y="694"/>
                  </a:cubicBezTo>
                  <a:cubicBezTo>
                    <a:pt x="1962" y="650"/>
                    <a:pt x="1955" y="600"/>
                    <a:pt x="1912" y="578"/>
                  </a:cubicBezTo>
                  <a:cubicBezTo>
                    <a:pt x="1876" y="574"/>
                    <a:pt x="1837" y="596"/>
                    <a:pt x="1821" y="626"/>
                  </a:cubicBezTo>
                  <a:cubicBezTo>
                    <a:pt x="1817" y="635"/>
                    <a:pt x="1810" y="643"/>
                    <a:pt x="1813" y="653"/>
                  </a:cubicBezTo>
                  <a:cubicBezTo>
                    <a:pt x="1799" y="662"/>
                    <a:pt x="1776" y="668"/>
                    <a:pt x="1761" y="657"/>
                  </a:cubicBezTo>
                  <a:cubicBezTo>
                    <a:pt x="1735" y="639"/>
                    <a:pt x="1744" y="610"/>
                    <a:pt x="1745" y="583"/>
                  </a:cubicBezTo>
                  <a:cubicBezTo>
                    <a:pt x="1763" y="549"/>
                    <a:pt x="1790" y="517"/>
                    <a:pt x="1828" y="497"/>
                  </a:cubicBezTo>
                  <a:cubicBezTo>
                    <a:pt x="1853" y="485"/>
                    <a:pt x="1887" y="488"/>
                    <a:pt x="1914" y="499"/>
                  </a:cubicBezTo>
                  <a:cubicBezTo>
                    <a:pt x="1926" y="505"/>
                    <a:pt x="1939" y="528"/>
                    <a:pt x="1951" y="515"/>
                  </a:cubicBezTo>
                  <a:cubicBezTo>
                    <a:pt x="1949" y="494"/>
                    <a:pt x="1921" y="488"/>
                    <a:pt x="1906" y="478"/>
                  </a:cubicBezTo>
                  <a:cubicBezTo>
                    <a:pt x="1898" y="479"/>
                    <a:pt x="1892" y="474"/>
                    <a:pt x="1887" y="471"/>
                  </a:cubicBezTo>
                  <a:cubicBezTo>
                    <a:pt x="1887" y="449"/>
                    <a:pt x="1894" y="417"/>
                    <a:pt x="1876" y="395"/>
                  </a:cubicBezTo>
                  <a:cubicBezTo>
                    <a:pt x="1855" y="374"/>
                    <a:pt x="1826" y="349"/>
                    <a:pt x="1795" y="361"/>
                  </a:cubicBezTo>
                  <a:cubicBezTo>
                    <a:pt x="1772" y="369"/>
                    <a:pt x="1760" y="388"/>
                    <a:pt x="1747" y="406"/>
                  </a:cubicBezTo>
                  <a:cubicBezTo>
                    <a:pt x="1736" y="411"/>
                    <a:pt x="1727" y="403"/>
                    <a:pt x="1718" y="399"/>
                  </a:cubicBezTo>
                  <a:cubicBezTo>
                    <a:pt x="1708" y="390"/>
                    <a:pt x="1711" y="374"/>
                    <a:pt x="1718" y="365"/>
                  </a:cubicBezTo>
                  <a:cubicBezTo>
                    <a:pt x="1731" y="336"/>
                    <a:pt x="1761" y="322"/>
                    <a:pt x="1794" y="320"/>
                  </a:cubicBezTo>
                  <a:cubicBezTo>
                    <a:pt x="1808" y="324"/>
                    <a:pt x="1826" y="345"/>
                    <a:pt x="1838" y="327"/>
                  </a:cubicBezTo>
                  <a:cubicBezTo>
                    <a:pt x="1828" y="300"/>
                    <a:pt x="1799" y="277"/>
                    <a:pt x="1774" y="274"/>
                  </a:cubicBezTo>
                  <a:cubicBezTo>
                    <a:pt x="1767" y="263"/>
                    <a:pt x="1765" y="249"/>
                    <a:pt x="1761" y="238"/>
                  </a:cubicBezTo>
                  <a:cubicBezTo>
                    <a:pt x="1747" y="200"/>
                    <a:pt x="1709" y="184"/>
                    <a:pt x="1672" y="184"/>
                  </a:cubicBezTo>
                  <a:cubicBezTo>
                    <a:pt x="1640" y="191"/>
                    <a:pt x="1611" y="215"/>
                    <a:pt x="1597" y="249"/>
                  </a:cubicBezTo>
                  <a:cubicBezTo>
                    <a:pt x="1593" y="254"/>
                    <a:pt x="1581" y="259"/>
                    <a:pt x="1575" y="250"/>
                  </a:cubicBezTo>
                  <a:cubicBezTo>
                    <a:pt x="1561" y="234"/>
                    <a:pt x="1563" y="211"/>
                    <a:pt x="1572" y="195"/>
                  </a:cubicBezTo>
                  <a:cubicBezTo>
                    <a:pt x="1579" y="170"/>
                    <a:pt x="1636" y="209"/>
                    <a:pt x="1613" y="163"/>
                  </a:cubicBezTo>
                  <a:cubicBezTo>
                    <a:pt x="1598" y="148"/>
                    <a:pt x="1588" y="139"/>
                    <a:pt x="1572" y="130"/>
                  </a:cubicBezTo>
                  <a:cubicBezTo>
                    <a:pt x="1573" y="103"/>
                    <a:pt x="1552" y="84"/>
                    <a:pt x="1532" y="68"/>
                  </a:cubicBezTo>
                  <a:cubicBezTo>
                    <a:pt x="1502" y="44"/>
                    <a:pt x="1464" y="61"/>
                    <a:pt x="1430" y="62"/>
                  </a:cubicBezTo>
                  <a:cubicBezTo>
                    <a:pt x="1414" y="75"/>
                    <a:pt x="1391" y="87"/>
                    <a:pt x="1385" y="109"/>
                  </a:cubicBezTo>
                  <a:cubicBezTo>
                    <a:pt x="1382" y="127"/>
                    <a:pt x="1411" y="134"/>
                    <a:pt x="1398" y="154"/>
                  </a:cubicBezTo>
                  <a:cubicBezTo>
                    <a:pt x="1389" y="166"/>
                    <a:pt x="1376" y="175"/>
                    <a:pt x="1360" y="168"/>
                  </a:cubicBezTo>
                  <a:cubicBezTo>
                    <a:pt x="1337" y="148"/>
                    <a:pt x="1317" y="118"/>
                    <a:pt x="1330" y="84"/>
                  </a:cubicBezTo>
                  <a:cubicBezTo>
                    <a:pt x="1337" y="52"/>
                    <a:pt x="1364" y="41"/>
                    <a:pt x="1387" y="19"/>
                  </a:cubicBezTo>
                  <a:cubicBezTo>
                    <a:pt x="1416" y="7"/>
                    <a:pt x="1448" y="0"/>
                    <a:pt x="1482" y="3"/>
                  </a:cubicBezTo>
                  <a:lnTo>
                    <a:pt x="149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0" name="Freeform 54">
              <a:extLst>
                <a:ext uri="{FF2B5EF4-FFF2-40B4-BE49-F238E27FC236}">
                  <a16:creationId xmlns:a16="http://schemas.microsoft.com/office/drawing/2014/main" id="{BFB38AA4-34A0-4FAD-9536-94540D09B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8392" y="-5496679"/>
              <a:ext cx="523875" cy="177800"/>
            </a:xfrm>
            <a:custGeom>
              <a:avLst/>
              <a:gdLst>
                <a:gd name="T0" fmla="*/ 185 w 185"/>
                <a:gd name="T1" fmla="*/ 16 h 62"/>
                <a:gd name="T2" fmla="*/ 183 w 185"/>
                <a:gd name="T3" fmla="*/ 21 h 62"/>
                <a:gd name="T4" fmla="*/ 25 w 185"/>
                <a:gd name="T5" fmla="*/ 62 h 62"/>
                <a:gd name="T6" fmla="*/ 0 w 185"/>
                <a:gd name="T7" fmla="*/ 41 h 62"/>
                <a:gd name="T8" fmla="*/ 2 w 185"/>
                <a:gd name="T9" fmla="*/ 35 h 62"/>
                <a:gd name="T10" fmla="*/ 181 w 185"/>
                <a:gd name="T11" fmla="*/ 9 h 62"/>
                <a:gd name="T12" fmla="*/ 185 w 185"/>
                <a:gd name="T13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62">
                  <a:moveTo>
                    <a:pt x="185" y="16"/>
                  </a:moveTo>
                  <a:cubicBezTo>
                    <a:pt x="183" y="21"/>
                    <a:pt x="183" y="21"/>
                    <a:pt x="183" y="21"/>
                  </a:cubicBezTo>
                  <a:cubicBezTo>
                    <a:pt x="129" y="30"/>
                    <a:pt x="74" y="39"/>
                    <a:pt x="25" y="62"/>
                  </a:cubicBezTo>
                  <a:cubicBezTo>
                    <a:pt x="16" y="59"/>
                    <a:pt x="6" y="52"/>
                    <a:pt x="0" y="4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59" y="21"/>
                    <a:pt x="122" y="0"/>
                    <a:pt x="181" y="9"/>
                  </a:cubicBezTo>
                  <a:lnTo>
                    <a:pt x="18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1" name="Freeform 55">
              <a:extLst>
                <a:ext uri="{FF2B5EF4-FFF2-40B4-BE49-F238E27FC236}">
                  <a16:creationId xmlns:a16="http://schemas.microsoft.com/office/drawing/2014/main" id="{9E4F27D5-AFDB-452A-9D96-3FBA924B9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8242" y="-5476042"/>
              <a:ext cx="293688" cy="207963"/>
            </a:xfrm>
            <a:custGeom>
              <a:avLst/>
              <a:gdLst>
                <a:gd name="T0" fmla="*/ 102 w 104"/>
                <a:gd name="T1" fmla="*/ 36 h 73"/>
                <a:gd name="T2" fmla="*/ 95 w 104"/>
                <a:gd name="T3" fmla="*/ 73 h 73"/>
                <a:gd name="T4" fmla="*/ 9 w 104"/>
                <a:gd name="T5" fmla="*/ 37 h 73"/>
                <a:gd name="T6" fmla="*/ 2 w 104"/>
                <a:gd name="T7" fmla="*/ 0 h 73"/>
                <a:gd name="T8" fmla="*/ 4 w 104"/>
                <a:gd name="T9" fmla="*/ 0 h 73"/>
                <a:gd name="T10" fmla="*/ 102 w 104"/>
                <a:gd name="T11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73">
                  <a:moveTo>
                    <a:pt x="102" y="36"/>
                  </a:moveTo>
                  <a:cubicBezTo>
                    <a:pt x="102" y="48"/>
                    <a:pt x="104" y="62"/>
                    <a:pt x="95" y="73"/>
                  </a:cubicBezTo>
                  <a:cubicBezTo>
                    <a:pt x="66" y="62"/>
                    <a:pt x="38" y="50"/>
                    <a:pt x="9" y="37"/>
                  </a:cubicBezTo>
                  <a:cubicBezTo>
                    <a:pt x="0" y="27"/>
                    <a:pt x="0" y="11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8" y="7"/>
                    <a:pt x="70" y="19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2" name="Freeform 56">
              <a:extLst>
                <a:ext uri="{FF2B5EF4-FFF2-40B4-BE49-F238E27FC236}">
                  <a16:creationId xmlns:a16="http://schemas.microsoft.com/office/drawing/2014/main" id="{F83F3D96-B548-4C34-A29B-6BEA4D63D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092" y="-5455404"/>
              <a:ext cx="506413" cy="192088"/>
            </a:xfrm>
            <a:custGeom>
              <a:avLst/>
              <a:gdLst>
                <a:gd name="T0" fmla="*/ 179 w 179"/>
                <a:gd name="T1" fmla="*/ 27 h 68"/>
                <a:gd name="T2" fmla="*/ 140 w 179"/>
                <a:gd name="T3" fmla="*/ 38 h 68"/>
                <a:gd name="T4" fmla="*/ 27 w 179"/>
                <a:gd name="T5" fmla="*/ 68 h 68"/>
                <a:gd name="T6" fmla="*/ 0 w 179"/>
                <a:gd name="T7" fmla="*/ 43 h 68"/>
                <a:gd name="T8" fmla="*/ 113 w 179"/>
                <a:gd name="T9" fmla="*/ 7 h 68"/>
                <a:gd name="T10" fmla="*/ 165 w 179"/>
                <a:gd name="T11" fmla="*/ 4 h 68"/>
                <a:gd name="T12" fmla="*/ 179 w 179"/>
                <a:gd name="T13" fmla="*/ 2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68">
                  <a:moveTo>
                    <a:pt x="179" y="27"/>
                  </a:moveTo>
                  <a:cubicBezTo>
                    <a:pt x="170" y="41"/>
                    <a:pt x="152" y="30"/>
                    <a:pt x="140" y="38"/>
                  </a:cubicBezTo>
                  <a:cubicBezTo>
                    <a:pt x="100" y="43"/>
                    <a:pt x="65" y="61"/>
                    <a:pt x="27" y="68"/>
                  </a:cubicBezTo>
                  <a:cubicBezTo>
                    <a:pt x="16" y="64"/>
                    <a:pt x="6" y="52"/>
                    <a:pt x="0" y="43"/>
                  </a:cubicBezTo>
                  <a:cubicBezTo>
                    <a:pt x="34" y="21"/>
                    <a:pt x="75" y="20"/>
                    <a:pt x="113" y="7"/>
                  </a:cubicBezTo>
                  <a:cubicBezTo>
                    <a:pt x="129" y="4"/>
                    <a:pt x="147" y="0"/>
                    <a:pt x="165" y="4"/>
                  </a:cubicBezTo>
                  <a:lnTo>
                    <a:pt x="179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3" name="Freeform 57">
              <a:extLst>
                <a:ext uri="{FF2B5EF4-FFF2-40B4-BE49-F238E27FC236}">
                  <a16:creationId xmlns:a16="http://schemas.microsoft.com/office/drawing/2014/main" id="{7E99EE4C-C1A7-40EC-87C4-D0DA1B7FF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430" y="-5430004"/>
              <a:ext cx="266700" cy="122238"/>
            </a:xfrm>
            <a:custGeom>
              <a:avLst/>
              <a:gdLst>
                <a:gd name="T0" fmla="*/ 94 w 94"/>
                <a:gd name="T1" fmla="*/ 29 h 43"/>
                <a:gd name="T2" fmla="*/ 72 w 94"/>
                <a:gd name="T3" fmla="*/ 43 h 43"/>
                <a:gd name="T4" fmla="*/ 0 w 94"/>
                <a:gd name="T5" fmla="*/ 25 h 43"/>
                <a:gd name="T6" fmla="*/ 31 w 94"/>
                <a:gd name="T7" fmla="*/ 0 h 43"/>
                <a:gd name="T8" fmla="*/ 94 w 94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3">
                  <a:moveTo>
                    <a:pt x="94" y="29"/>
                  </a:moveTo>
                  <a:cubicBezTo>
                    <a:pt x="92" y="39"/>
                    <a:pt x="79" y="38"/>
                    <a:pt x="72" y="43"/>
                  </a:cubicBezTo>
                  <a:cubicBezTo>
                    <a:pt x="52" y="32"/>
                    <a:pt x="20" y="39"/>
                    <a:pt x="0" y="25"/>
                  </a:cubicBezTo>
                  <a:cubicBezTo>
                    <a:pt x="9" y="18"/>
                    <a:pt x="22" y="12"/>
                    <a:pt x="31" y="0"/>
                  </a:cubicBezTo>
                  <a:cubicBezTo>
                    <a:pt x="54" y="5"/>
                    <a:pt x="74" y="20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4" name="Freeform 58">
              <a:extLst>
                <a:ext uri="{FF2B5EF4-FFF2-40B4-BE49-F238E27FC236}">
                  <a16:creationId xmlns:a16="http://schemas.microsoft.com/office/drawing/2014/main" id="{A377AC03-2288-456C-8783-6EF7D1CC7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0755" y="-5487154"/>
              <a:ext cx="1858963" cy="992188"/>
            </a:xfrm>
            <a:custGeom>
              <a:avLst/>
              <a:gdLst>
                <a:gd name="T0" fmla="*/ 351 w 657"/>
                <a:gd name="T1" fmla="*/ 108 h 349"/>
                <a:gd name="T2" fmla="*/ 423 w 657"/>
                <a:gd name="T3" fmla="*/ 151 h 349"/>
                <a:gd name="T4" fmla="*/ 657 w 657"/>
                <a:gd name="T5" fmla="*/ 342 h 349"/>
                <a:gd name="T6" fmla="*/ 632 w 657"/>
                <a:gd name="T7" fmla="*/ 349 h 349"/>
                <a:gd name="T8" fmla="*/ 487 w 657"/>
                <a:gd name="T9" fmla="*/ 247 h 349"/>
                <a:gd name="T10" fmla="*/ 70 w 657"/>
                <a:gd name="T11" fmla="*/ 63 h 349"/>
                <a:gd name="T12" fmla="*/ 0 w 657"/>
                <a:gd name="T13" fmla="*/ 36 h 349"/>
                <a:gd name="T14" fmla="*/ 0 w 657"/>
                <a:gd name="T15" fmla="*/ 31 h 349"/>
                <a:gd name="T16" fmla="*/ 351 w 657"/>
                <a:gd name="T17" fmla="*/ 10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7" h="349">
                  <a:moveTo>
                    <a:pt x="351" y="108"/>
                  </a:moveTo>
                  <a:cubicBezTo>
                    <a:pt x="374" y="120"/>
                    <a:pt x="397" y="138"/>
                    <a:pt x="423" y="151"/>
                  </a:cubicBezTo>
                  <a:cubicBezTo>
                    <a:pt x="498" y="219"/>
                    <a:pt x="573" y="283"/>
                    <a:pt x="657" y="342"/>
                  </a:cubicBezTo>
                  <a:cubicBezTo>
                    <a:pt x="653" y="349"/>
                    <a:pt x="641" y="349"/>
                    <a:pt x="632" y="349"/>
                  </a:cubicBezTo>
                  <a:cubicBezTo>
                    <a:pt x="580" y="324"/>
                    <a:pt x="528" y="289"/>
                    <a:pt x="487" y="247"/>
                  </a:cubicBezTo>
                  <a:cubicBezTo>
                    <a:pt x="360" y="158"/>
                    <a:pt x="233" y="65"/>
                    <a:pt x="70" y="63"/>
                  </a:cubicBezTo>
                  <a:cubicBezTo>
                    <a:pt x="43" y="65"/>
                    <a:pt x="14" y="61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31" y="0"/>
                    <a:pt x="240" y="66"/>
                    <a:pt x="351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5" name="Freeform 59">
              <a:extLst>
                <a:ext uri="{FF2B5EF4-FFF2-40B4-BE49-F238E27FC236}">
                  <a16:creationId xmlns:a16="http://schemas.microsoft.com/office/drawing/2014/main" id="{44AE23BC-BFEC-477A-8993-64B07BDBC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630" y="-5415717"/>
              <a:ext cx="817563" cy="223838"/>
            </a:xfrm>
            <a:custGeom>
              <a:avLst/>
              <a:gdLst>
                <a:gd name="T0" fmla="*/ 289 w 289"/>
                <a:gd name="T1" fmla="*/ 9 h 79"/>
                <a:gd name="T2" fmla="*/ 244 w 289"/>
                <a:gd name="T3" fmla="*/ 45 h 79"/>
                <a:gd name="T4" fmla="*/ 122 w 289"/>
                <a:gd name="T5" fmla="*/ 56 h 79"/>
                <a:gd name="T6" fmla="*/ 32 w 289"/>
                <a:gd name="T7" fmla="*/ 79 h 79"/>
                <a:gd name="T8" fmla="*/ 0 w 289"/>
                <a:gd name="T9" fmla="*/ 50 h 79"/>
                <a:gd name="T10" fmla="*/ 144 w 289"/>
                <a:gd name="T11" fmla="*/ 11 h 79"/>
                <a:gd name="T12" fmla="*/ 169 w 289"/>
                <a:gd name="T13" fmla="*/ 27 h 79"/>
                <a:gd name="T14" fmla="*/ 249 w 289"/>
                <a:gd name="T15" fmla="*/ 6 h 79"/>
                <a:gd name="T16" fmla="*/ 289 w 289"/>
                <a:gd name="T1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79">
                  <a:moveTo>
                    <a:pt x="289" y="9"/>
                  </a:moveTo>
                  <a:cubicBezTo>
                    <a:pt x="271" y="16"/>
                    <a:pt x="262" y="38"/>
                    <a:pt x="244" y="45"/>
                  </a:cubicBezTo>
                  <a:cubicBezTo>
                    <a:pt x="204" y="40"/>
                    <a:pt x="161" y="45"/>
                    <a:pt x="122" y="56"/>
                  </a:cubicBezTo>
                  <a:cubicBezTo>
                    <a:pt x="90" y="58"/>
                    <a:pt x="65" y="75"/>
                    <a:pt x="32" y="79"/>
                  </a:cubicBezTo>
                  <a:cubicBezTo>
                    <a:pt x="18" y="72"/>
                    <a:pt x="9" y="63"/>
                    <a:pt x="0" y="50"/>
                  </a:cubicBezTo>
                  <a:cubicBezTo>
                    <a:pt x="43" y="27"/>
                    <a:pt x="93" y="15"/>
                    <a:pt x="144" y="11"/>
                  </a:cubicBezTo>
                  <a:cubicBezTo>
                    <a:pt x="154" y="9"/>
                    <a:pt x="158" y="25"/>
                    <a:pt x="169" y="27"/>
                  </a:cubicBezTo>
                  <a:cubicBezTo>
                    <a:pt x="197" y="34"/>
                    <a:pt x="229" y="27"/>
                    <a:pt x="249" y="6"/>
                  </a:cubicBezTo>
                  <a:cubicBezTo>
                    <a:pt x="263" y="4"/>
                    <a:pt x="278" y="0"/>
                    <a:pt x="28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6" name="Freeform 60">
              <a:extLst>
                <a:ext uri="{FF2B5EF4-FFF2-40B4-BE49-F238E27FC236}">
                  <a16:creationId xmlns:a16="http://schemas.microsoft.com/office/drawing/2014/main" id="{51B242C5-99CC-467E-9DE3-50A428DEB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592" y="-5396667"/>
              <a:ext cx="314325" cy="307975"/>
            </a:xfrm>
            <a:custGeom>
              <a:avLst/>
              <a:gdLst>
                <a:gd name="T0" fmla="*/ 93 w 111"/>
                <a:gd name="T1" fmla="*/ 58 h 108"/>
                <a:gd name="T2" fmla="*/ 102 w 111"/>
                <a:gd name="T3" fmla="*/ 85 h 108"/>
                <a:gd name="T4" fmla="*/ 38 w 111"/>
                <a:gd name="T5" fmla="*/ 54 h 108"/>
                <a:gd name="T6" fmla="*/ 4 w 111"/>
                <a:gd name="T7" fmla="*/ 13 h 108"/>
                <a:gd name="T8" fmla="*/ 5 w 111"/>
                <a:gd name="T9" fmla="*/ 0 h 108"/>
                <a:gd name="T10" fmla="*/ 93 w 111"/>
                <a:gd name="T11" fmla="*/ 5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08">
                  <a:moveTo>
                    <a:pt x="93" y="58"/>
                  </a:moveTo>
                  <a:cubicBezTo>
                    <a:pt x="102" y="65"/>
                    <a:pt x="111" y="74"/>
                    <a:pt x="102" y="85"/>
                  </a:cubicBezTo>
                  <a:cubicBezTo>
                    <a:pt x="74" y="108"/>
                    <a:pt x="59" y="63"/>
                    <a:pt x="38" y="54"/>
                  </a:cubicBezTo>
                  <a:cubicBezTo>
                    <a:pt x="29" y="38"/>
                    <a:pt x="22" y="20"/>
                    <a:pt x="4" y="13"/>
                  </a:cubicBezTo>
                  <a:cubicBezTo>
                    <a:pt x="2" y="9"/>
                    <a:pt x="0" y="2"/>
                    <a:pt x="5" y="0"/>
                  </a:cubicBezTo>
                  <a:cubicBezTo>
                    <a:pt x="36" y="17"/>
                    <a:pt x="65" y="38"/>
                    <a:pt x="9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7" name="Freeform 61">
              <a:extLst>
                <a:ext uri="{FF2B5EF4-FFF2-40B4-BE49-F238E27FC236}">
                  <a16:creationId xmlns:a16="http://schemas.microsoft.com/office/drawing/2014/main" id="{4D82228F-0945-4AC9-94AA-73BFDFFE8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-876545" y="-5390317"/>
              <a:ext cx="2101850" cy="963613"/>
            </a:xfrm>
            <a:custGeom>
              <a:avLst/>
              <a:gdLst>
                <a:gd name="T0" fmla="*/ 405 w 743"/>
                <a:gd name="T1" fmla="*/ 77 h 339"/>
                <a:gd name="T2" fmla="*/ 498 w 743"/>
                <a:gd name="T3" fmla="*/ 142 h 339"/>
                <a:gd name="T4" fmla="*/ 743 w 743"/>
                <a:gd name="T5" fmla="*/ 317 h 339"/>
                <a:gd name="T6" fmla="*/ 528 w 743"/>
                <a:gd name="T7" fmla="*/ 233 h 339"/>
                <a:gd name="T8" fmla="*/ 314 w 743"/>
                <a:gd name="T9" fmla="*/ 90 h 339"/>
                <a:gd name="T10" fmla="*/ 255 w 743"/>
                <a:gd name="T11" fmla="*/ 72 h 339"/>
                <a:gd name="T12" fmla="*/ 41 w 743"/>
                <a:gd name="T13" fmla="*/ 84 h 339"/>
                <a:gd name="T14" fmla="*/ 4 w 743"/>
                <a:gd name="T15" fmla="*/ 61 h 339"/>
                <a:gd name="T16" fmla="*/ 33 w 743"/>
                <a:gd name="T17" fmla="*/ 36 h 339"/>
                <a:gd name="T18" fmla="*/ 265 w 743"/>
                <a:gd name="T19" fmla="*/ 27 h 339"/>
                <a:gd name="T20" fmla="*/ 405 w 743"/>
                <a:gd name="T21" fmla="*/ 7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3" h="339">
                  <a:moveTo>
                    <a:pt x="405" y="77"/>
                  </a:moveTo>
                  <a:cubicBezTo>
                    <a:pt x="439" y="97"/>
                    <a:pt x="464" y="129"/>
                    <a:pt x="498" y="142"/>
                  </a:cubicBezTo>
                  <a:cubicBezTo>
                    <a:pt x="584" y="199"/>
                    <a:pt x="645" y="285"/>
                    <a:pt x="743" y="317"/>
                  </a:cubicBezTo>
                  <a:cubicBezTo>
                    <a:pt x="657" y="339"/>
                    <a:pt x="598" y="267"/>
                    <a:pt x="528" y="233"/>
                  </a:cubicBezTo>
                  <a:cubicBezTo>
                    <a:pt x="462" y="179"/>
                    <a:pt x="396" y="115"/>
                    <a:pt x="314" y="90"/>
                  </a:cubicBezTo>
                  <a:cubicBezTo>
                    <a:pt x="297" y="74"/>
                    <a:pt x="274" y="81"/>
                    <a:pt x="255" y="72"/>
                  </a:cubicBezTo>
                  <a:cubicBezTo>
                    <a:pt x="187" y="63"/>
                    <a:pt x="106" y="54"/>
                    <a:pt x="41" y="84"/>
                  </a:cubicBezTo>
                  <a:cubicBezTo>
                    <a:pt x="25" y="84"/>
                    <a:pt x="16" y="68"/>
                    <a:pt x="4" y="61"/>
                  </a:cubicBezTo>
                  <a:cubicBezTo>
                    <a:pt x="0" y="45"/>
                    <a:pt x="20" y="41"/>
                    <a:pt x="33" y="36"/>
                  </a:cubicBezTo>
                  <a:cubicBezTo>
                    <a:pt x="104" y="18"/>
                    <a:pt x="190" y="0"/>
                    <a:pt x="265" y="27"/>
                  </a:cubicBezTo>
                  <a:cubicBezTo>
                    <a:pt x="315" y="38"/>
                    <a:pt x="360" y="56"/>
                    <a:pt x="405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8" name="Freeform 62">
              <a:extLst>
                <a:ext uri="{FF2B5EF4-FFF2-40B4-BE49-F238E27FC236}">
                  <a16:creationId xmlns:a16="http://schemas.microsoft.com/office/drawing/2014/main" id="{5656F9F5-4933-4E2A-9A47-0E9AD041C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442" y="-5345867"/>
              <a:ext cx="673100" cy="217488"/>
            </a:xfrm>
            <a:custGeom>
              <a:avLst/>
              <a:gdLst>
                <a:gd name="T0" fmla="*/ 236 w 238"/>
                <a:gd name="T1" fmla="*/ 27 h 76"/>
                <a:gd name="T2" fmla="*/ 170 w 238"/>
                <a:gd name="T3" fmla="*/ 49 h 76"/>
                <a:gd name="T4" fmla="*/ 50 w 238"/>
                <a:gd name="T5" fmla="*/ 70 h 76"/>
                <a:gd name="T6" fmla="*/ 10 w 238"/>
                <a:gd name="T7" fmla="*/ 61 h 76"/>
                <a:gd name="T8" fmla="*/ 1 w 238"/>
                <a:gd name="T9" fmla="*/ 43 h 76"/>
                <a:gd name="T10" fmla="*/ 202 w 238"/>
                <a:gd name="T11" fmla="*/ 18 h 76"/>
                <a:gd name="T12" fmla="*/ 236 w 238"/>
                <a:gd name="T13" fmla="*/ 2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" h="76">
                  <a:moveTo>
                    <a:pt x="236" y="27"/>
                  </a:moveTo>
                  <a:cubicBezTo>
                    <a:pt x="238" y="74"/>
                    <a:pt x="195" y="38"/>
                    <a:pt x="170" y="49"/>
                  </a:cubicBezTo>
                  <a:cubicBezTo>
                    <a:pt x="125" y="47"/>
                    <a:pt x="89" y="59"/>
                    <a:pt x="50" y="70"/>
                  </a:cubicBezTo>
                  <a:cubicBezTo>
                    <a:pt x="35" y="76"/>
                    <a:pt x="19" y="74"/>
                    <a:pt x="10" y="61"/>
                  </a:cubicBezTo>
                  <a:cubicBezTo>
                    <a:pt x="5" y="56"/>
                    <a:pt x="0" y="52"/>
                    <a:pt x="1" y="43"/>
                  </a:cubicBezTo>
                  <a:cubicBezTo>
                    <a:pt x="64" y="20"/>
                    <a:pt x="134" y="0"/>
                    <a:pt x="202" y="18"/>
                  </a:cubicBezTo>
                  <a:cubicBezTo>
                    <a:pt x="213" y="25"/>
                    <a:pt x="227" y="20"/>
                    <a:pt x="23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9" name="Freeform 63">
              <a:extLst>
                <a:ext uri="{FF2B5EF4-FFF2-40B4-BE49-F238E27FC236}">
                  <a16:creationId xmlns:a16="http://schemas.microsoft.com/office/drawing/2014/main" id="{990F1C96-7A56-4BF5-9CFF-FCD577A36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692" y="-5293479"/>
              <a:ext cx="282575" cy="152400"/>
            </a:xfrm>
            <a:custGeom>
              <a:avLst/>
              <a:gdLst>
                <a:gd name="T0" fmla="*/ 95 w 100"/>
                <a:gd name="T1" fmla="*/ 38 h 54"/>
                <a:gd name="T2" fmla="*/ 84 w 100"/>
                <a:gd name="T3" fmla="*/ 54 h 54"/>
                <a:gd name="T4" fmla="*/ 18 w 100"/>
                <a:gd name="T5" fmla="*/ 32 h 54"/>
                <a:gd name="T6" fmla="*/ 6 w 100"/>
                <a:gd name="T7" fmla="*/ 0 h 54"/>
                <a:gd name="T8" fmla="*/ 95 w 100"/>
                <a:gd name="T9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4">
                  <a:moveTo>
                    <a:pt x="95" y="38"/>
                  </a:moveTo>
                  <a:cubicBezTo>
                    <a:pt x="100" y="47"/>
                    <a:pt x="88" y="49"/>
                    <a:pt x="84" y="54"/>
                  </a:cubicBezTo>
                  <a:cubicBezTo>
                    <a:pt x="63" y="43"/>
                    <a:pt x="39" y="40"/>
                    <a:pt x="18" y="32"/>
                  </a:cubicBezTo>
                  <a:cubicBezTo>
                    <a:pt x="13" y="24"/>
                    <a:pt x="0" y="13"/>
                    <a:pt x="6" y="0"/>
                  </a:cubicBezTo>
                  <a:cubicBezTo>
                    <a:pt x="38" y="7"/>
                    <a:pt x="66" y="20"/>
                    <a:pt x="9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0" name="Freeform 64">
              <a:extLst>
                <a:ext uri="{FF2B5EF4-FFF2-40B4-BE49-F238E27FC236}">
                  <a16:creationId xmlns:a16="http://schemas.microsoft.com/office/drawing/2014/main" id="{E3C75268-0E53-4D8E-9A4B-91ACA438F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092" y="-5282367"/>
              <a:ext cx="1676400" cy="1089025"/>
            </a:xfrm>
            <a:custGeom>
              <a:avLst/>
              <a:gdLst>
                <a:gd name="T0" fmla="*/ 200 w 592"/>
                <a:gd name="T1" fmla="*/ 23 h 383"/>
                <a:gd name="T2" fmla="*/ 277 w 592"/>
                <a:gd name="T3" fmla="*/ 52 h 383"/>
                <a:gd name="T4" fmla="*/ 465 w 592"/>
                <a:gd name="T5" fmla="*/ 181 h 383"/>
                <a:gd name="T6" fmla="*/ 575 w 592"/>
                <a:gd name="T7" fmla="*/ 345 h 383"/>
                <a:gd name="T8" fmla="*/ 578 w 592"/>
                <a:gd name="T9" fmla="*/ 383 h 383"/>
                <a:gd name="T10" fmla="*/ 557 w 592"/>
                <a:gd name="T11" fmla="*/ 347 h 383"/>
                <a:gd name="T12" fmla="*/ 431 w 592"/>
                <a:gd name="T13" fmla="*/ 186 h 383"/>
                <a:gd name="T14" fmla="*/ 284 w 592"/>
                <a:gd name="T15" fmla="*/ 82 h 383"/>
                <a:gd name="T16" fmla="*/ 249 w 592"/>
                <a:gd name="T17" fmla="*/ 66 h 383"/>
                <a:gd name="T18" fmla="*/ 68 w 592"/>
                <a:gd name="T19" fmla="*/ 46 h 383"/>
                <a:gd name="T20" fmla="*/ 21 w 592"/>
                <a:gd name="T21" fmla="*/ 57 h 383"/>
                <a:gd name="T22" fmla="*/ 0 w 592"/>
                <a:gd name="T23" fmla="*/ 32 h 383"/>
                <a:gd name="T24" fmla="*/ 62 w 592"/>
                <a:gd name="T25" fmla="*/ 7 h 383"/>
                <a:gd name="T26" fmla="*/ 157 w 592"/>
                <a:gd name="T27" fmla="*/ 14 h 383"/>
                <a:gd name="T28" fmla="*/ 200 w 592"/>
                <a:gd name="T29" fmla="*/ 2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2" h="383">
                  <a:moveTo>
                    <a:pt x="200" y="23"/>
                  </a:moveTo>
                  <a:cubicBezTo>
                    <a:pt x="224" y="37"/>
                    <a:pt x="256" y="32"/>
                    <a:pt x="277" y="52"/>
                  </a:cubicBezTo>
                  <a:cubicBezTo>
                    <a:pt x="351" y="73"/>
                    <a:pt x="413" y="118"/>
                    <a:pt x="465" y="181"/>
                  </a:cubicBezTo>
                  <a:cubicBezTo>
                    <a:pt x="507" y="231"/>
                    <a:pt x="546" y="288"/>
                    <a:pt x="575" y="345"/>
                  </a:cubicBezTo>
                  <a:cubicBezTo>
                    <a:pt x="576" y="358"/>
                    <a:pt x="592" y="371"/>
                    <a:pt x="578" y="383"/>
                  </a:cubicBezTo>
                  <a:cubicBezTo>
                    <a:pt x="560" y="381"/>
                    <a:pt x="564" y="360"/>
                    <a:pt x="557" y="347"/>
                  </a:cubicBezTo>
                  <a:cubicBezTo>
                    <a:pt x="515" y="294"/>
                    <a:pt x="489" y="227"/>
                    <a:pt x="431" y="186"/>
                  </a:cubicBezTo>
                  <a:cubicBezTo>
                    <a:pt x="394" y="134"/>
                    <a:pt x="333" y="120"/>
                    <a:pt x="284" y="82"/>
                  </a:cubicBezTo>
                  <a:cubicBezTo>
                    <a:pt x="274" y="82"/>
                    <a:pt x="261" y="71"/>
                    <a:pt x="249" y="66"/>
                  </a:cubicBezTo>
                  <a:cubicBezTo>
                    <a:pt x="193" y="48"/>
                    <a:pt x="129" y="52"/>
                    <a:pt x="68" y="46"/>
                  </a:cubicBezTo>
                  <a:cubicBezTo>
                    <a:pt x="53" y="54"/>
                    <a:pt x="37" y="61"/>
                    <a:pt x="21" y="57"/>
                  </a:cubicBezTo>
                  <a:cubicBezTo>
                    <a:pt x="14" y="46"/>
                    <a:pt x="3" y="45"/>
                    <a:pt x="0" y="32"/>
                  </a:cubicBezTo>
                  <a:cubicBezTo>
                    <a:pt x="19" y="21"/>
                    <a:pt x="45" y="20"/>
                    <a:pt x="62" y="7"/>
                  </a:cubicBezTo>
                  <a:cubicBezTo>
                    <a:pt x="93" y="9"/>
                    <a:pt x="129" y="0"/>
                    <a:pt x="157" y="14"/>
                  </a:cubicBezTo>
                  <a:lnTo>
                    <a:pt x="20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1" name="Freeform 65">
              <a:extLst>
                <a:ext uri="{FF2B5EF4-FFF2-40B4-BE49-F238E27FC236}">
                  <a16:creationId xmlns:a16="http://schemas.microsoft.com/office/drawing/2014/main" id="{7B19E651-E016-40CB-8300-DA15584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2017" y="-5274429"/>
              <a:ext cx="279400" cy="119063"/>
            </a:xfrm>
            <a:custGeom>
              <a:avLst/>
              <a:gdLst>
                <a:gd name="T0" fmla="*/ 99 w 99"/>
                <a:gd name="T1" fmla="*/ 38 h 42"/>
                <a:gd name="T2" fmla="*/ 99 w 99"/>
                <a:gd name="T3" fmla="*/ 42 h 42"/>
                <a:gd name="T4" fmla="*/ 0 w 99"/>
                <a:gd name="T5" fmla="*/ 15 h 42"/>
                <a:gd name="T6" fmla="*/ 58 w 99"/>
                <a:gd name="T7" fmla="*/ 8 h 42"/>
                <a:gd name="T8" fmla="*/ 99 w 99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42">
                  <a:moveTo>
                    <a:pt x="99" y="38"/>
                  </a:moveTo>
                  <a:cubicBezTo>
                    <a:pt x="99" y="42"/>
                    <a:pt x="99" y="42"/>
                    <a:pt x="99" y="42"/>
                  </a:cubicBezTo>
                  <a:cubicBezTo>
                    <a:pt x="67" y="34"/>
                    <a:pt x="34" y="18"/>
                    <a:pt x="0" y="15"/>
                  </a:cubicBezTo>
                  <a:cubicBezTo>
                    <a:pt x="17" y="0"/>
                    <a:pt x="38" y="6"/>
                    <a:pt x="58" y="8"/>
                  </a:cubicBezTo>
                  <a:cubicBezTo>
                    <a:pt x="76" y="9"/>
                    <a:pt x="92" y="22"/>
                    <a:pt x="9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2" name="Freeform 66">
              <a:extLst>
                <a:ext uri="{FF2B5EF4-FFF2-40B4-BE49-F238E27FC236}">
                  <a16:creationId xmlns:a16="http://schemas.microsoft.com/office/drawing/2014/main" id="{48C8C5F4-DBD3-4AC9-83CD-3190AB68C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205" y="-5256967"/>
              <a:ext cx="22225" cy="25400"/>
            </a:xfrm>
            <a:custGeom>
              <a:avLst/>
              <a:gdLst>
                <a:gd name="T0" fmla="*/ 8 w 8"/>
                <a:gd name="T1" fmla="*/ 9 h 9"/>
                <a:gd name="T2" fmla="*/ 4 w 8"/>
                <a:gd name="T3" fmla="*/ 0 h 9"/>
                <a:gd name="T4" fmla="*/ 8 w 8"/>
                <a:gd name="T5" fmla="*/ 0 h 9"/>
                <a:gd name="T6" fmla="*/ 8 w 8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4" y="7"/>
                    <a:pt x="0" y="5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3" name="Freeform 67">
              <a:extLst>
                <a:ext uri="{FF2B5EF4-FFF2-40B4-BE49-F238E27FC236}">
                  <a16:creationId xmlns:a16="http://schemas.microsoft.com/office/drawing/2014/main" id="{A21508EE-4A1B-4876-B7B3-8E1A6363C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2842" y="-5282367"/>
              <a:ext cx="1495425" cy="855663"/>
            </a:xfrm>
            <a:custGeom>
              <a:avLst/>
              <a:gdLst>
                <a:gd name="T0" fmla="*/ 489 w 528"/>
                <a:gd name="T1" fmla="*/ 252 h 301"/>
                <a:gd name="T2" fmla="*/ 525 w 528"/>
                <a:gd name="T3" fmla="*/ 285 h 301"/>
                <a:gd name="T4" fmla="*/ 478 w 528"/>
                <a:gd name="T5" fmla="*/ 279 h 301"/>
                <a:gd name="T6" fmla="*/ 292 w 528"/>
                <a:gd name="T7" fmla="*/ 152 h 301"/>
                <a:gd name="T8" fmla="*/ 141 w 528"/>
                <a:gd name="T9" fmla="*/ 73 h 301"/>
                <a:gd name="T10" fmla="*/ 66 w 528"/>
                <a:gd name="T11" fmla="*/ 55 h 301"/>
                <a:gd name="T12" fmla="*/ 18 w 528"/>
                <a:gd name="T13" fmla="*/ 45 h 301"/>
                <a:gd name="T14" fmla="*/ 0 w 528"/>
                <a:gd name="T15" fmla="*/ 20 h 301"/>
                <a:gd name="T16" fmla="*/ 81 w 528"/>
                <a:gd name="T17" fmla="*/ 18 h 301"/>
                <a:gd name="T18" fmla="*/ 419 w 528"/>
                <a:gd name="T19" fmla="*/ 197 h 301"/>
                <a:gd name="T20" fmla="*/ 489 w 528"/>
                <a:gd name="T21" fmla="*/ 252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8" h="301">
                  <a:moveTo>
                    <a:pt x="489" y="252"/>
                  </a:moveTo>
                  <a:cubicBezTo>
                    <a:pt x="498" y="268"/>
                    <a:pt x="528" y="265"/>
                    <a:pt x="525" y="285"/>
                  </a:cubicBezTo>
                  <a:cubicBezTo>
                    <a:pt x="508" y="286"/>
                    <a:pt x="487" y="301"/>
                    <a:pt x="478" y="279"/>
                  </a:cubicBezTo>
                  <a:cubicBezTo>
                    <a:pt x="410" y="247"/>
                    <a:pt x="362" y="184"/>
                    <a:pt x="292" y="152"/>
                  </a:cubicBezTo>
                  <a:cubicBezTo>
                    <a:pt x="243" y="125"/>
                    <a:pt x="192" y="98"/>
                    <a:pt x="141" y="73"/>
                  </a:cubicBezTo>
                  <a:cubicBezTo>
                    <a:pt x="116" y="70"/>
                    <a:pt x="93" y="57"/>
                    <a:pt x="66" y="55"/>
                  </a:cubicBezTo>
                  <a:cubicBezTo>
                    <a:pt x="52" y="48"/>
                    <a:pt x="32" y="54"/>
                    <a:pt x="18" y="4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3" y="0"/>
                    <a:pt x="54" y="16"/>
                    <a:pt x="81" y="18"/>
                  </a:cubicBezTo>
                  <a:cubicBezTo>
                    <a:pt x="208" y="43"/>
                    <a:pt x="313" y="120"/>
                    <a:pt x="419" y="197"/>
                  </a:cubicBezTo>
                  <a:cubicBezTo>
                    <a:pt x="439" y="218"/>
                    <a:pt x="467" y="233"/>
                    <a:pt x="489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4" name="Freeform 68">
              <a:extLst>
                <a:ext uri="{FF2B5EF4-FFF2-40B4-BE49-F238E27FC236}">
                  <a16:creationId xmlns:a16="http://schemas.microsoft.com/office/drawing/2014/main" id="{24BC58D6-592A-4377-8941-6BBFBD3FE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380" y="-5268079"/>
              <a:ext cx="525463" cy="204788"/>
            </a:xfrm>
            <a:custGeom>
              <a:avLst/>
              <a:gdLst>
                <a:gd name="T0" fmla="*/ 181 w 186"/>
                <a:gd name="T1" fmla="*/ 15 h 72"/>
                <a:gd name="T2" fmla="*/ 177 w 186"/>
                <a:gd name="T3" fmla="*/ 40 h 72"/>
                <a:gd name="T4" fmla="*/ 27 w 186"/>
                <a:gd name="T5" fmla="*/ 72 h 72"/>
                <a:gd name="T6" fmla="*/ 0 w 186"/>
                <a:gd name="T7" fmla="*/ 45 h 72"/>
                <a:gd name="T8" fmla="*/ 64 w 186"/>
                <a:gd name="T9" fmla="*/ 20 h 72"/>
                <a:gd name="T10" fmla="*/ 177 w 186"/>
                <a:gd name="T11" fmla="*/ 9 h 72"/>
                <a:gd name="T12" fmla="*/ 181 w 186"/>
                <a:gd name="T13" fmla="*/ 1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72">
                  <a:moveTo>
                    <a:pt x="181" y="15"/>
                  </a:moveTo>
                  <a:cubicBezTo>
                    <a:pt x="181" y="22"/>
                    <a:pt x="186" y="36"/>
                    <a:pt x="177" y="40"/>
                  </a:cubicBezTo>
                  <a:cubicBezTo>
                    <a:pt x="125" y="40"/>
                    <a:pt x="73" y="56"/>
                    <a:pt x="27" y="72"/>
                  </a:cubicBezTo>
                  <a:cubicBezTo>
                    <a:pt x="14" y="68"/>
                    <a:pt x="5" y="56"/>
                    <a:pt x="0" y="45"/>
                  </a:cubicBezTo>
                  <a:cubicBezTo>
                    <a:pt x="16" y="27"/>
                    <a:pt x="41" y="25"/>
                    <a:pt x="64" y="20"/>
                  </a:cubicBezTo>
                  <a:cubicBezTo>
                    <a:pt x="104" y="18"/>
                    <a:pt x="138" y="0"/>
                    <a:pt x="177" y="9"/>
                  </a:cubicBezTo>
                  <a:lnTo>
                    <a:pt x="181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5" name="Freeform 69">
              <a:extLst>
                <a:ext uri="{FF2B5EF4-FFF2-40B4-BE49-F238E27FC236}">
                  <a16:creationId xmlns:a16="http://schemas.microsoft.com/office/drawing/2014/main" id="{7268482A-F486-47B9-97D1-61D476DFE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0117" y="-5250617"/>
              <a:ext cx="1703388" cy="1046163"/>
            </a:xfrm>
            <a:custGeom>
              <a:avLst/>
              <a:gdLst>
                <a:gd name="T0" fmla="*/ 437 w 602"/>
                <a:gd name="T1" fmla="*/ 127 h 368"/>
                <a:gd name="T2" fmla="*/ 602 w 602"/>
                <a:gd name="T3" fmla="*/ 345 h 368"/>
                <a:gd name="T4" fmla="*/ 589 w 602"/>
                <a:gd name="T5" fmla="*/ 367 h 368"/>
                <a:gd name="T6" fmla="*/ 573 w 602"/>
                <a:gd name="T7" fmla="*/ 334 h 368"/>
                <a:gd name="T8" fmla="*/ 341 w 602"/>
                <a:gd name="T9" fmla="*/ 100 h 368"/>
                <a:gd name="T10" fmla="*/ 256 w 602"/>
                <a:gd name="T11" fmla="*/ 62 h 368"/>
                <a:gd name="T12" fmla="*/ 22 w 602"/>
                <a:gd name="T13" fmla="*/ 55 h 368"/>
                <a:gd name="T14" fmla="*/ 0 w 602"/>
                <a:gd name="T15" fmla="*/ 26 h 368"/>
                <a:gd name="T16" fmla="*/ 128 w 602"/>
                <a:gd name="T17" fmla="*/ 0 h 368"/>
                <a:gd name="T18" fmla="*/ 437 w 602"/>
                <a:gd name="T19" fmla="*/ 12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2" h="368">
                  <a:moveTo>
                    <a:pt x="437" y="127"/>
                  </a:moveTo>
                  <a:cubicBezTo>
                    <a:pt x="504" y="191"/>
                    <a:pt x="591" y="250"/>
                    <a:pt x="602" y="345"/>
                  </a:cubicBezTo>
                  <a:cubicBezTo>
                    <a:pt x="602" y="354"/>
                    <a:pt x="600" y="368"/>
                    <a:pt x="589" y="367"/>
                  </a:cubicBezTo>
                  <a:cubicBezTo>
                    <a:pt x="579" y="360"/>
                    <a:pt x="581" y="345"/>
                    <a:pt x="573" y="334"/>
                  </a:cubicBezTo>
                  <a:cubicBezTo>
                    <a:pt x="518" y="243"/>
                    <a:pt x="443" y="143"/>
                    <a:pt x="341" y="100"/>
                  </a:cubicBezTo>
                  <a:cubicBezTo>
                    <a:pt x="316" y="82"/>
                    <a:pt x="287" y="71"/>
                    <a:pt x="256" y="62"/>
                  </a:cubicBezTo>
                  <a:cubicBezTo>
                    <a:pt x="181" y="39"/>
                    <a:pt x="97" y="43"/>
                    <a:pt x="22" y="55"/>
                  </a:cubicBezTo>
                  <a:cubicBezTo>
                    <a:pt x="13" y="48"/>
                    <a:pt x="0" y="37"/>
                    <a:pt x="0" y="26"/>
                  </a:cubicBezTo>
                  <a:cubicBezTo>
                    <a:pt x="43" y="19"/>
                    <a:pt x="83" y="1"/>
                    <a:pt x="128" y="0"/>
                  </a:cubicBezTo>
                  <a:cubicBezTo>
                    <a:pt x="247" y="1"/>
                    <a:pt x="346" y="53"/>
                    <a:pt x="437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6" name="Freeform 70">
              <a:extLst>
                <a:ext uri="{FF2B5EF4-FFF2-40B4-BE49-F238E27FC236}">
                  <a16:creationId xmlns:a16="http://schemas.microsoft.com/office/drawing/2014/main" id="{8BE93BD4-5D6C-4F22-9A24-F0AE56729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0742" y="-5206167"/>
              <a:ext cx="1008063" cy="1857375"/>
            </a:xfrm>
            <a:custGeom>
              <a:avLst/>
              <a:gdLst>
                <a:gd name="T0" fmla="*/ 327 w 356"/>
                <a:gd name="T1" fmla="*/ 18 h 653"/>
                <a:gd name="T2" fmla="*/ 295 w 356"/>
                <a:gd name="T3" fmla="*/ 34 h 653"/>
                <a:gd name="T4" fmla="*/ 134 w 356"/>
                <a:gd name="T5" fmla="*/ 136 h 653"/>
                <a:gd name="T6" fmla="*/ 66 w 356"/>
                <a:gd name="T7" fmla="*/ 234 h 653"/>
                <a:gd name="T8" fmla="*/ 59 w 356"/>
                <a:gd name="T9" fmla="*/ 395 h 653"/>
                <a:gd name="T10" fmla="*/ 118 w 356"/>
                <a:gd name="T11" fmla="*/ 501 h 653"/>
                <a:gd name="T12" fmla="*/ 222 w 356"/>
                <a:gd name="T13" fmla="*/ 576 h 653"/>
                <a:gd name="T14" fmla="*/ 336 w 356"/>
                <a:gd name="T15" fmla="*/ 600 h 653"/>
                <a:gd name="T16" fmla="*/ 343 w 356"/>
                <a:gd name="T17" fmla="*/ 646 h 653"/>
                <a:gd name="T18" fmla="*/ 129 w 356"/>
                <a:gd name="T19" fmla="*/ 583 h 653"/>
                <a:gd name="T20" fmla="*/ 57 w 356"/>
                <a:gd name="T21" fmla="*/ 465 h 653"/>
                <a:gd name="T22" fmla="*/ 64 w 356"/>
                <a:gd name="T23" fmla="*/ 156 h 653"/>
                <a:gd name="T24" fmla="*/ 146 w 356"/>
                <a:gd name="T25" fmla="*/ 66 h 653"/>
                <a:gd name="T26" fmla="*/ 261 w 356"/>
                <a:gd name="T27" fmla="*/ 9 h 653"/>
                <a:gd name="T28" fmla="*/ 325 w 356"/>
                <a:gd name="T29" fmla="*/ 3 h 653"/>
                <a:gd name="T30" fmla="*/ 327 w 356"/>
                <a:gd name="T31" fmla="*/ 18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6" h="653">
                  <a:moveTo>
                    <a:pt x="327" y="18"/>
                  </a:moveTo>
                  <a:cubicBezTo>
                    <a:pt x="329" y="39"/>
                    <a:pt x="302" y="21"/>
                    <a:pt x="295" y="34"/>
                  </a:cubicBezTo>
                  <a:cubicBezTo>
                    <a:pt x="231" y="44"/>
                    <a:pt x="179" y="93"/>
                    <a:pt x="134" y="136"/>
                  </a:cubicBezTo>
                  <a:cubicBezTo>
                    <a:pt x="66" y="234"/>
                    <a:pt x="66" y="234"/>
                    <a:pt x="66" y="234"/>
                  </a:cubicBezTo>
                  <a:cubicBezTo>
                    <a:pt x="59" y="288"/>
                    <a:pt x="37" y="344"/>
                    <a:pt x="59" y="395"/>
                  </a:cubicBezTo>
                  <a:cubicBezTo>
                    <a:pt x="78" y="431"/>
                    <a:pt x="91" y="471"/>
                    <a:pt x="118" y="501"/>
                  </a:cubicBezTo>
                  <a:cubicBezTo>
                    <a:pt x="150" y="532"/>
                    <a:pt x="182" y="562"/>
                    <a:pt x="222" y="576"/>
                  </a:cubicBezTo>
                  <a:cubicBezTo>
                    <a:pt x="259" y="587"/>
                    <a:pt x="297" y="600"/>
                    <a:pt x="336" y="600"/>
                  </a:cubicBezTo>
                  <a:cubicBezTo>
                    <a:pt x="340" y="614"/>
                    <a:pt x="356" y="634"/>
                    <a:pt x="343" y="646"/>
                  </a:cubicBezTo>
                  <a:cubicBezTo>
                    <a:pt x="265" y="653"/>
                    <a:pt x="191" y="626"/>
                    <a:pt x="129" y="583"/>
                  </a:cubicBezTo>
                  <a:cubicBezTo>
                    <a:pt x="91" y="549"/>
                    <a:pt x="73" y="510"/>
                    <a:pt x="57" y="465"/>
                  </a:cubicBezTo>
                  <a:cubicBezTo>
                    <a:pt x="7" y="374"/>
                    <a:pt x="0" y="243"/>
                    <a:pt x="64" y="156"/>
                  </a:cubicBezTo>
                  <a:cubicBezTo>
                    <a:pt x="75" y="118"/>
                    <a:pt x="118" y="89"/>
                    <a:pt x="146" y="66"/>
                  </a:cubicBezTo>
                  <a:cubicBezTo>
                    <a:pt x="182" y="41"/>
                    <a:pt x="218" y="18"/>
                    <a:pt x="261" y="9"/>
                  </a:cubicBezTo>
                  <a:cubicBezTo>
                    <a:pt x="281" y="3"/>
                    <a:pt x="304" y="0"/>
                    <a:pt x="325" y="3"/>
                  </a:cubicBezTo>
                  <a:lnTo>
                    <a:pt x="327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7" name="Freeform 71">
              <a:extLst>
                <a:ext uri="{FF2B5EF4-FFF2-40B4-BE49-F238E27FC236}">
                  <a16:creationId xmlns:a16="http://schemas.microsoft.com/office/drawing/2014/main" id="{3B6E370C-F661-4223-B45B-419B6024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5492" y="-5202992"/>
              <a:ext cx="558800" cy="280988"/>
            </a:xfrm>
            <a:custGeom>
              <a:avLst/>
              <a:gdLst>
                <a:gd name="T0" fmla="*/ 154 w 197"/>
                <a:gd name="T1" fmla="*/ 47 h 99"/>
                <a:gd name="T2" fmla="*/ 190 w 197"/>
                <a:gd name="T3" fmla="*/ 49 h 99"/>
                <a:gd name="T4" fmla="*/ 193 w 197"/>
                <a:gd name="T5" fmla="*/ 61 h 99"/>
                <a:gd name="T6" fmla="*/ 149 w 197"/>
                <a:gd name="T7" fmla="*/ 99 h 99"/>
                <a:gd name="T8" fmla="*/ 136 w 197"/>
                <a:gd name="T9" fmla="*/ 99 h 99"/>
                <a:gd name="T10" fmla="*/ 11 w 197"/>
                <a:gd name="T11" fmla="*/ 45 h 99"/>
                <a:gd name="T12" fmla="*/ 9 w 197"/>
                <a:gd name="T13" fmla="*/ 18 h 99"/>
                <a:gd name="T14" fmla="*/ 77 w 197"/>
                <a:gd name="T15" fmla="*/ 11 h 99"/>
                <a:gd name="T16" fmla="*/ 154 w 197"/>
                <a:gd name="T17" fmla="*/ 4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99">
                  <a:moveTo>
                    <a:pt x="154" y="47"/>
                  </a:moveTo>
                  <a:cubicBezTo>
                    <a:pt x="167" y="42"/>
                    <a:pt x="177" y="43"/>
                    <a:pt x="190" y="49"/>
                  </a:cubicBezTo>
                  <a:cubicBezTo>
                    <a:pt x="193" y="52"/>
                    <a:pt x="197" y="56"/>
                    <a:pt x="193" y="61"/>
                  </a:cubicBezTo>
                  <a:cubicBezTo>
                    <a:pt x="172" y="63"/>
                    <a:pt x="158" y="81"/>
                    <a:pt x="149" y="99"/>
                  </a:cubicBezTo>
                  <a:cubicBezTo>
                    <a:pt x="136" y="99"/>
                    <a:pt x="136" y="99"/>
                    <a:pt x="136" y="99"/>
                  </a:cubicBezTo>
                  <a:cubicBezTo>
                    <a:pt x="102" y="65"/>
                    <a:pt x="56" y="54"/>
                    <a:pt x="11" y="45"/>
                  </a:cubicBezTo>
                  <a:cubicBezTo>
                    <a:pt x="0" y="40"/>
                    <a:pt x="7" y="27"/>
                    <a:pt x="9" y="18"/>
                  </a:cubicBezTo>
                  <a:cubicBezTo>
                    <a:pt x="25" y="0"/>
                    <a:pt x="56" y="9"/>
                    <a:pt x="77" y="11"/>
                  </a:cubicBezTo>
                  <a:cubicBezTo>
                    <a:pt x="102" y="24"/>
                    <a:pt x="133" y="27"/>
                    <a:pt x="15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8" name="Freeform 72">
              <a:extLst>
                <a:ext uri="{FF2B5EF4-FFF2-40B4-BE49-F238E27FC236}">
                  <a16:creationId xmlns:a16="http://schemas.microsoft.com/office/drawing/2014/main" id="{C54E7AC0-6663-4B93-9ACD-4756F2EBD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05095" y="-5180767"/>
              <a:ext cx="1647825" cy="768350"/>
            </a:xfrm>
            <a:custGeom>
              <a:avLst/>
              <a:gdLst>
                <a:gd name="T0" fmla="*/ 240 w 582"/>
                <a:gd name="T1" fmla="*/ 25 h 270"/>
                <a:gd name="T2" fmla="*/ 482 w 582"/>
                <a:gd name="T3" fmla="*/ 189 h 270"/>
                <a:gd name="T4" fmla="*/ 582 w 582"/>
                <a:gd name="T5" fmla="*/ 250 h 270"/>
                <a:gd name="T6" fmla="*/ 509 w 582"/>
                <a:gd name="T7" fmla="*/ 258 h 270"/>
                <a:gd name="T8" fmla="*/ 349 w 582"/>
                <a:gd name="T9" fmla="*/ 129 h 270"/>
                <a:gd name="T10" fmla="*/ 224 w 582"/>
                <a:gd name="T11" fmla="*/ 68 h 270"/>
                <a:gd name="T12" fmla="*/ 122 w 582"/>
                <a:gd name="T13" fmla="*/ 44 h 270"/>
                <a:gd name="T14" fmla="*/ 36 w 582"/>
                <a:gd name="T15" fmla="*/ 43 h 270"/>
                <a:gd name="T16" fmla="*/ 20 w 582"/>
                <a:gd name="T17" fmla="*/ 46 h 270"/>
                <a:gd name="T18" fmla="*/ 2 w 582"/>
                <a:gd name="T19" fmla="*/ 21 h 270"/>
                <a:gd name="T20" fmla="*/ 197 w 582"/>
                <a:gd name="T21" fmla="*/ 14 h 270"/>
                <a:gd name="T22" fmla="*/ 240 w 582"/>
                <a:gd name="T23" fmla="*/ 2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2" h="270">
                  <a:moveTo>
                    <a:pt x="240" y="25"/>
                  </a:moveTo>
                  <a:cubicBezTo>
                    <a:pt x="333" y="55"/>
                    <a:pt x="405" y="132"/>
                    <a:pt x="482" y="189"/>
                  </a:cubicBezTo>
                  <a:cubicBezTo>
                    <a:pt x="518" y="206"/>
                    <a:pt x="546" y="232"/>
                    <a:pt x="582" y="250"/>
                  </a:cubicBezTo>
                  <a:cubicBezTo>
                    <a:pt x="562" y="261"/>
                    <a:pt x="532" y="270"/>
                    <a:pt x="509" y="258"/>
                  </a:cubicBezTo>
                  <a:cubicBezTo>
                    <a:pt x="455" y="216"/>
                    <a:pt x="401" y="172"/>
                    <a:pt x="349" y="129"/>
                  </a:cubicBezTo>
                  <a:cubicBezTo>
                    <a:pt x="306" y="109"/>
                    <a:pt x="269" y="78"/>
                    <a:pt x="224" y="68"/>
                  </a:cubicBezTo>
                  <a:cubicBezTo>
                    <a:pt x="192" y="52"/>
                    <a:pt x="158" y="46"/>
                    <a:pt x="122" y="44"/>
                  </a:cubicBezTo>
                  <a:cubicBezTo>
                    <a:pt x="93" y="34"/>
                    <a:pt x="66" y="41"/>
                    <a:pt x="36" y="43"/>
                  </a:cubicBezTo>
                  <a:cubicBezTo>
                    <a:pt x="31" y="44"/>
                    <a:pt x="25" y="53"/>
                    <a:pt x="20" y="46"/>
                  </a:cubicBezTo>
                  <a:cubicBezTo>
                    <a:pt x="16" y="37"/>
                    <a:pt x="0" y="34"/>
                    <a:pt x="2" y="21"/>
                  </a:cubicBezTo>
                  <a:cubicBezTo>
                    <a:pt x="63" y="0"/>
                    <a:pt x="133" y="7"/>
                    <a:pt x="197" y="14"/>
                  </a:cubicBezTo>
                  <a:cubicBezTo>
                    <a:pt x="211" y="21"/>
                    <a:pt x="226" y="18"/>
                    <a:pt x="2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9" name="Freeform 73">
              <a:extLst>
                <a:ext uri="{FF2B5EF4-FFF2-40B4-BE49-F238E27FC236}">
                  <a16:creationId xmlns:a16="http://schemas.microsoft.com/office/drawing/2014/main" id="{F0C815F8-6424-4E89-9C91-17DBCB642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017" y="-5177592"/>
              <a:ext cx="792163" cy="204788"/>
            </a:xfrm>
            <a:custGeom>
              <a:avLst/>
              <a:gdLst>
                <a:gd name="T0" fmla="*/ 172 w 280"/>
                <a:gd name="T1" fmla="*/ 15 h 72"/>
                <a:gd name="T2" fmla="*/ 195 w 280"/>
                <a:gd name="T3" fmla="*/ 42 h 72"/>
                <a:gd name="T4" fmla="*/ 253 w 280"/>
                <a:gd name="T5" fmla="*/ 13 h 72"/>
                <a:gd name="T6" fmla="*/ 278 w 280"/>
                <a:gd name="T7" fmla="*/ 43 h 72"/>
                <a:gd name="T8" fmla="*/ 271 w 280"/>
                <a:gd name="T9" fmla="*/ 60 h 72"/>
                <a:gd name="T10" fmla="*/ 167 w 280"/>
                <a:gd name="T11" fmla="*/ 51 h 72"/>
                <a:gd name="T12" fmla="*/ 49 w 280"/>
                <a:gd name="T13" fmla="*/ 72 h 72"/>
                <a:gd name="T14" fmla="*/ 0 w 280"/>
                <a:gd name="T15" fmla="*/ 31 h 72"/>
                <a:gd name="T16" fmla="*/ 172 w 280"/>
                <a:gd name="T17" fmla="*/ 1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72">
                  <a:moveTo>
                    <a:pt x="172" y="15"/>
                  </a:moveTo>
                  <a:cubicBezTo>
                    <a:pt x="179" y="24"/>
                    <a:pt x="181" y="40"/>
                    <a:pt x="195" y="42"/>
                  </a:cubicBezTo>
                  <a:cubicBezTo>
                    <a:pt x="217" y="40"/>
                    <a:pt x="237" y="27"/>
                    <a:pt x="253" y="13"/>
                  </a:cubicBezTo>
                  <a:cubicBezTo>
                    <a:pt x="267" y="17"/>
                    <a:pt x="274" y="31"/>
                    <a:pt x="278" y="43"/>
                  </a:cubicBezTo>
                  <a:cubicBezTo>
                    <a:pt x="278" y="49"/>
                    <a:pt x="280" y="60"/>
                    <a:pt x="271" y="60"/>
                  </a:cubicBezTo>
                  <a:cubicBezTo>
                    <a:pt x="235" y="60"/>
                    <a:pt x="204" y="36"/>
                    <a:pt x="167" y="51"/>
                  </a:cubicBezTo>
                  <a:cubicBezTo>
                    <a:pt x="126" y="49"/>
                    <a:pt x="84" y="54"/>
                    <a:pt x="49" y="72"/>
                  </a:cubicBezTo>
                  <a:cubicBezTo>
                    <a:pt x="27" y="63"/>
                    <a:pt x="13" y="51"/>
                    <a:pt x="0" y="31"/>
                  </a:cubicBezTo>
                  <a:cubicBezTo>
                    <a:pt x="50" y="6"/>
                    <a:pt x="115" y="0"/>
                    <a:pt x="17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0" name="Freeform 74">
              <a:extLst>
                <a:ext uri="{FF2B5EF4-FFF2-40B4-BE49-F238E27FC236}">
                  <a16:creationId xmlns:a16="http://schemas.microsoft.com/office/drawing/2014/main" id="{808A5A6A-0285-4CC6-A9CE-A19735582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542" y="-5160129"/>
              <a:ext cx="44450" cy="39688"/>
            </a:xfrm>
            <a:custGeom>
              <a:avLst/>
              <a:gdLst>
                <a:gd name="T0" fmla="*/ 14 w 16"/>
                <a:gd name="T1" fmla="*/ 7 h 14"/>
                <a:gd name="T2" fmla="*/ 7 w 16"/>
                <a:gd name="T3" fmla="*/ 14 h 14"/>
                <a:gd name="T4" fmla="*/ 5 w 16"/>
                <a:gd name="T5" fmla="*/ 2 h 14"/>
                <a:gd name="T6" fmla="*/ 14 w 16"/>
                <a:gd name="T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4">
                  <a:moveTo>
                    <a:pt x="14" y="7"/>
                  </a:moveTo>
                  <a:cubicBezTo>
                    <a:pt x="16" y="12"/>
                    <a:pt x="10" y="14"/>
                    <a:pt x="7" y="14"/>
                  </a:cubicBezTo>
                  <a:cubicBezTo>
                    <a:pt x="0" y="14"/>
                    <a:pt x="3" y="7"/>
                    <a:pt x="5" y="2"/>
                  </a:cubicBezTo>
                  <a:cubicBezTo>
                    <a:pt x="10" y="0"/>
                    <a:pt x="12" y="3"/>
                    <a:pt x="1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1" name="Freeform 75">
              <a:extLst>
                <a:ext uri="{FF2B5EF4-FFF2-40B4-BE49-F238E27FC236}">
                  <a16:creationId xmlns:a16="http://schemas.microsoft.com/office/drawing/2014/main" id="{5FA90286-71D7-44CD-BD9F-48CD2E9BA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6380" y="-5128379"/>
              <a:ext cx="747713" cy="212725"/>
            </a:xfrm>
            <a:custGeom>
              <a:avLst/>
              <a:gdLst>
                <a:gd name="T0" fmla="*/ 180 w 264"/>
                <a:gd name="T1" fmla="*/ 30 h 75"/>
                <a:gd name="T2" fmla="*/ 204 w 264"/>
                <a:gd name="T3" fmla="*/ 17 h 75"/>
                <a:gd name="T4" fmla="*/ 254 w 264"/>
                <a:gd name="T5" fmla="*/ 35 h 75"/>
                <a:gd name="T6" fmla="*/ 257 w 264"/>
                <a:gd name="T7" fmla="*/ 62 h 75"/>
                <a:gd name="T8" fmla="*/ 229 w 264"/>
                <a:gd name="T9" fmla="*/ 57 h 75"/>
                <a:gd name="T10" fmla="*/ 145 w 264"/>
                <a:gd name="T11" fmla="*/ 43 h 75"/>
                <a:gd name="T12" fmla="*/ 35 w 264"/>
                <a:gd name="T13" fmla="*/ 69 h 75"/>
                <a:gd name="T14" fmla="*/ 0 w 264"/>
                <a:gd name="T15" fmla="*/ 41 h 75"/>
                <a:gd name="T16" fmla="*/ 62 w 264"/>
                <a:gd name="T17" fmla="*/ 17 h 75"/>
                <a:gd name="T18" fmla="*/ 180 w 264"/>
                <a:gd name="T19" fmla="*/ 3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" h="75">
                  <a:moveTo>
                    <a:pt x="180" y="30"/>
                  </a:moveTo>
                  <a:cubicBezTo>
                    <a:pt x="191" y="32"/>
                    <a:pt x="193" y="19"/>
                    <a:pt x="204" y="17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64" y="43"/>
                    <a:pt x="261" y="55"/>
                    <a:pt x="257" y="62"/>
                  </a:cubicBezTo>
                  <a:cubicBezTo>
                    <a:pt x="247" y="75"/>
                    <a:pt x="239" y="57"/>
                    <a:pt x="229" y="57"/>
                  </a:cubicBezTo>
                  <a:cubicBezTo>
                    <a:pt x="202" y="55"/>
                    <a:pt x="175" y="35"/>
                    <a:pt x="145" y="43"/>
                  </a:cubicBezTo>
                  <a:cubicBezTo>
                    <a:pt x="111" y="50"/>
                    <a:pt x="64" y="43"/>
                    <a:pt x="35" y="69"/>
                  </a:cubicBezTo>
                  <a:cubicBezTo>
                    <a:pt x="19" y="64"/>
                    <a:pt x="8" y="51"/>
                    <a:pt x="0" y="41"/>
                  </a:cubicBezTo>
                  <a:cubicBezTo>
                    <a:pt x="12" y="21"/>
                    <a:pt x="41" y="25"/>
                    <a:pt x="62" y="17"/>
                  </a:cubicBezTo>
                  <a:cubicBezTo>
                    <a:pt x="98" y="7"/>
                    <a:pt x="150" y="0"/>
                    <a:pt x="18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2" name="Freeform 76">
              <a:extLst>
                <a:ext uri="{FF2B5EF4-FFF2-40B4-BE49-F238E27FC236}">
                  <a16:creationId xmlns:a16="http://schemas.microsoft.com/office/drawing/2014/main" id="{08080381-EECE-406A-A094-F259A098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1580" y="-5145842"/>
              <a:ext cx="1463675" cy="1003300"/>
            </a:xfrm>
            <a:custGeom>
              <a:avLst/>
              <a:gdLst>
                <a:gd name="T0" fmla="*/ 261 w 517"/>
                <a:gd name="T1" fmla="*/ 59 h 353"/>
                <a:gd name="T2" fmla="*/ 478 w 517"/>
                <a:gd name="T3" fmla="*/ 265 h 353"/>
                <a:gd name="T4" fmla="*/ 516 w 517"/>
                <a:gd name="T5" fmla="*/ 342 h 353"/>
                <a:gd name="T6" fmla="*/ 492 w 517"/>
                <a:gd name="T7" fmla="*/ 353 h 353"/>
                <a:gd name="T8" fmla="*/ 473 w 517"/>
                <a:gd name="T9" fmla="*/ 310 h 353"/>
                <a:gd name="T10" fmla="*/ 261 w 517"/>
                <a:gd name="T11" fmla="*/ 95 h 353"/>
                <a:gd name="T12" fmla="*/ 95 w 517"/>
                <a:gd name="T13" fmla="*/ 52 h 353"/>
                <a:gd name="T14" fmla="*/ 47 w 517"/>
                <a:gd name="T15" fmla="*/ 56 h 353"/>
                <a:gd name="T16" fmla="*/ 5 w 517"/>
                <a:gd name="T17" fmla="*/ 52 h 353"/>
                <a:gd name="T18" fmla="*/ 5 w 517"/>
                <a:gd name="T19" fmla="*/ 31 h 353"/>
                <a:gd name="T20" fmla="*/ 181 w 517"/>
                <a:gd name="T21" fmla="*/ 27 h 353"/>
                <a:gd name="T22" fmla="*/ 261 w 517"/>
                <a:gd name="T23" fmla="*/ 59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7" h="353">
                  <a:moveTo>
                    <a:pt x="261" y="59"/>
                  </a:moveTo>
                  <a:cubicBezTo>
                    <a:pt x="353" y="99"/>
                    <a:pt x="428" y="179"/>
                    <a:pt x="478" y="265"/>
                  </a:cubicBezTo>
                  <a:cubicBezTo>
                    <a:pt x="489" y="290"/>
                    <a:pt x="517" y="310"/>
                    <a:pt x="516" y="342"/>
                  </a:cubicBezTo>
                  <a:cubicBezTo>
                    <a:pt x="512" y="353"/>
                    <a:pt x="500" y="349"/>
                    <a:pt x="492" y="353"/>
                  </a:cubicBezTo>
                  <a:cubicBezTo>
                    <a:pt x="478" y="346"/>
                    <a:pt x="482" y="323"/>
                    <a:pt x="473" y="310"/>
                  </a:cubicBezTo>
                  <a:cubicBezTo>
                    <a:pt x="417" y="226"/>
                    <a:pt x="347" y="147"/>
                    <a:pt x="261" y="95"/>
                  </a:cubicBezTo>
                  <a:cubicBezTo>
                    <a:pt x="209" y="74"/>
                    <a:pt x="154" y="56"/>
                    <a:pt x="95" y="52"/>
                  </a:cubicBezTo>
                  <a:cubicBezTo>
                    <a:pt x="81" y="65"/>
                    <a:pt x="64" y="49"/>
                    <a:pt x="47" y="56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0" y="47"/>
                    <a:pt x="5" y="38"/>
                    <a:pt x="5" y="31"/>
                  </a:cubicBezTo>
                  <a:cubicBezTo>
                    <a:pt x="56" y="0"/>
                    <a:pt x="125" y="23"/>
                    <a:pt x="181" y="27"/>
                  </a:cubicBezTo>
                  <a:cubicBezTo>
                    <a:pt x="208" y="38"/>
                    <a:pt x="236" y="45"/>
                    <a:pt x="261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3" name="Freeform 77">
              <a:extLst>
                <a:ext uri="{FF2B5EF4-FFF2-40B4-BE49-F238E27FC236}">
                  <a16:creationId xmlns:a16="http://schemas.microsoft.com/office/drawing/2014/main" id="{3AD041FA-97D6-4B82-8AE5-4E2C4624A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417" y="-5095042"/>
              <a:ext cx="1166813" cy="744538"/>
            </a:xfrm>
            <a:custGeom>
              <a:avLst/>
              <a:gdLst>
                <a:gd name="T0" fmla="*/ 301 w 412"/>
                <a:gd name="T1" fmla="*/ 147 h 262"/>
                <a:gd name="T2" fmla="*/ 405 w 412"/>
                <a:gd name="T3" fmla="*/ 222 h 262"/>
                <a:gd name="T4" fmla="*/ 400 w 412"/>
                <a:gd name="T5" fmla="*/ 235 h 262"/>
                <a:gd name="T6" fmla="*/ 355 w 412"/>
                <a:gd name="T7" fmla="*/ 236 h 262"/>
                <a:gd name="T8" fmla="*/ 162 w 412"/>
                <a:gd name="T9" fmla="*/ 90 h 262"/>
                <a:gd name="T10" fmla="*/ 54 w 412"/>
                <a:gd name="T11" fmla="*/ 39 h 262"/>
                <a:gd name="T12" fmla="*/ 0 w 412"/>
                <a:gd name="T13" fmla="*/ 9 h 262"/>
                <a:gd name="T14" fmla="*/ 22 w 412"/>
                <a:gd name="T15" fmla="*/ 7 h 262"/>
                <a:gd name="T16" fmla="*/ 301 w 412"/>
                <a:gd name="T17" fmla="*/ 14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2" h="262">
                  <a:moveTo>
                    <a:pt x="301" y="147"/>
                  </a:moveTo>
                  <a:cubicBezTo>
                    <a:pt x="339" y="172"/>
                    <a:pt x="368" y="199"/>
                    <a:pt x="405" y="222"/>
                  </a:cubicBezTo>
                  <a:cubicBezTo>
                    <a:pt x="412" y="226"/>
                    <a:pt x="405" y="235"/>
                    <a:pt x="400" y="235"/>
                  </a:cubicBezTo>
                  <a:cubicBezTo>
                    <a:pt x="385" y="238"/>
                    <a:pt x="364" y="262"/>
                    <a:pt x="355" y="236"/>
                  </a:cubicBezTo>
                  <a:cubicBezTo>
                    <a:pt x="305" y="170"/>
                    <a:pt x="231" y="129"/>
                    <a:pt x="162" y="90"/>
                  </a:cubicBezTo>
                  <a:cubicBezTo>
                    <a:pt x="128" y="70"/>
                    <a:pt x="90" y="56"/>
                    <a:pt x="54" y="39"/>
                  </a:cubicBezTo>
                  <a:cubicBezTo>
                    <a:pt x="34" y="36"/>
                    <a:pt x="9" y="31"/>
                    <a:pt x="0" y="9"/>
                  </a:cubicBezTo>
                  <a:cubicBezTo>
                    <a:pt x="0" y="0"/>
                    <a:pt x="15" y="4"/>
                    <a:pt x="22" y="7"/>
                  </a:cubicBezTo>
                  <a:cubicBezTo>
                    <a:pt x="122" y="34"/>
                    <a:pt x="214" y="88"/>
                    <a:pt x="30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4" name="Freeform 78">
              <a:extLst>
                <a:ext uri="{FF2B5EF4-FFF2-40B4-BE49-F238E27FC236}">
                  <a16:creationId xmlns:a16="http://schemas.microsoft.com/office/drawing/2014/main" id="{BCD174B0-A69A-413C-8809-785BF84E5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5992" y="-5102979"/>
              <a:ext cx="1590675" cy="941388"/>
            </a:xfrm>
            <a:custGeom>
              <a:avLst/>
              <a:gdLst>
                <a:gd name="T0" fmla="*/ 374 w 562"/>
                <a:gd name="T1" fmla="*/ 85 h 331"/>
                <a:gd name="T2" fmla="*/ 478 w 562"/>
                <a:gd name="T3" fmla="*/ 180 h 331"/>
                <a:gd name="T4" fmla="*/ 558 w 562"/>
                <a:gd name="T5" fmla="*/ 302 h 331"/>
                <a:gd name="T6" fmla="*/ 540 w 562"/>
                <a:gd name="T7" fmla="*/ 327 h 331"/>
                <a:gd name="T8" fmla="*/ 521 w 562"/>
                <a:gd name="T9" fmla="*/ 304 h 331"/>
                <a:gd name="T10" fmla="*/ 378 w 562"/>
                <a:gd name="T11" fmla="*/ 146 h 331"/>
                <a:gd name="T12" fmla="*/ 182 w 562"/>
                <a:gd name="T13" fmla="*/ 46 h 331"/>
                <a:gd name="T14" fmla="*/ 0 w 562"/>
                <a:gd name="T15" fmla="*/ 53 h 331"/>
                <a:gd name="T16" fmla="*/ 16 w 562"/>
                <a:gd name="T17" fmla="*/ 23 h 331"/>
                <a:gd name="T18" fmla="*/ 23 w 562"/>
                <a:gd name="T19" fmla="*/ 19 h 331"/>
                <a:gd name="T20" fmla="*/ 107 w 562"/>
                <a:gd name="T21" fmla="*/ 12 h 331"/>
                <a:gd name="T22" fmla="*/ 250 w 562"/>
                <a:gd name="T23" fmla="*/ 28 h 331"/>
                <a:gd name="T24" fmla="*/ 374 w 562"/>
                <a:gd name="T25" fmla="*/ 8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2" h="331">
                  <a:moveTo>
                    <a:pt x="374" y="85"/>
                  </a:moveTo>
                  <a:cubicBezTo>
                    <a:pt x="412" y="111"/>
                    <a:pt x="449" y="143"/>
                    <a:pt x="478" y="180"/>
                  </a:cubicBezTo>
                  <a:cubicBezTo>
                    <a:pt x="512" y="218"/>
                    <a:pt x="535" y="261"/>
                    <a:pt x="558" y="302"/>
                  </a:cubicBezTo>
                  <a:cubicBezTo>
                    <a:pt x="562" y="318"/>
                    <a:pt x="553" y="325"/>
                    <a:pt x="540" y="327"/>
                  </a:cubicBezTo>
                  <a:cubicBezTo>
                    <a:pt x="523" y="331"/>
                    <a:pt x="532" y="309"/>
                    <a:pt x="521" y="304"/>
                  </a:cubicBezTo>
                  <a:cubicBezTo>
                    <a:pt x="485" y="247"/>
                    <a:pt x="440" y="180"/>
                    <a:pt x="378" y="146"/>
                  </a:cubicBezTo>
                  <a:cubicBezTo>
                    <a:pt x="320" y="107"/>
                    <a:pt x="256" y="62"/>
                    <a:pt x="182" y="46"/>
                  </a:cubicBezTo>
                  <a:cubicBezTo>
                    <a:pt x="122" y="37"/>
                    <a:pt x="61" y="48"/>
                    <a:pt x="0" y="53"/>
                  </a:cubicBezTo>
                  <a:cubicBezTo>
                    <a:pt x="1" y="44"/>
                    <a:pt x="16" y="35"/>
                    <a:pt x="16" y="23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50" y="14"/>
                    <a:pt x="80" y="10"/>
                    <a:pt x="107" y="12"/>
                  </a:cubicBezTo>
                  <a:cubicBezTo>
                    <a:pt x="154" y="0"/>
                    <a:pt x="204" y="19"/>
                    <a:pt x="250" y="28"/>
                  </a:cubicBezTo>
                  <a:cubicBezTo>
                    <a:pt x="295" y="37"/>
                    <a:pt x="333" y="68"/>
                    <a:pt x="374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5" name="Freeform 79">
              <a:extLst>
                <a:ext uri="{FF2B5EF4-FFF2-40B4-BE49-F238E27FC236}">
                  <a16:creationId xmlns:a16="http://schemas.microsoft.com/office/drawing/2014/main" id="{13D2389C-D364-4BF3-B551-FA544A886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9017" y="-5080754"/>
              <a:ext cx="1630363" cy="1214438"/>
            </a:xfrm>
            <a:custGeom>
              <a:avLst/>
              <a:gdLst>
                <a:gd name="T0" fmla="*/ 302 w 576"/>
                <a:gd name="T1" fmla="*/ 27 h 427"/>
                <a:gd name="T2" fmla="*/ 340 w 576"/>
                <a:gd name="T3" fmla="*/ 40 h 427"/>
                <a:gd name="T4" fmla="*/ 378 w 576"/>
                <a:gd name="T5" fmla="*/ 24 h 427"/>
                <a:gd name="T6" fmla="*/ 474 w 576"/>
                <a:gd name="T7" fmla="*/ 61 h 427"/>
                <a:gd name="T8" fmla="*/ 503 w 576"/>
                <a:gd name="T9" fmla="*/ 83 h 427"/>
                <a:gd name="T10" fmla="*/ 514 w 576"/>
                <a:gd name="T11" fmla="*/ 119 h 427"/>
                <a:gd name="T12" fmla="*/ 564 w 576"/>
                <a:gd name="T13" fmla="*/ 221 h 427"/>
                <a:gd name="T14" fmla="*/ 569 w 576"/>
                <a:gd name="T15" fmla="*/ 384 h 427"/>
                <a:gd name="T16" fmla="*/ 555 w 576"/>
                <a:gd name="T17" fmla="*/ 412 h 427"/>
                <a:gd name="T18" fmla="*/ 535 w 576"/>
                <a:gd name="T19" fmla="*/ 355 h 427"/>
                <a:gd name="T20" fmla="*/ 544 w 576"/>
                <a:gd name="T21" fmla="*/ 298 h 427"/>
                <a:gd name="T22" fmla="*/ 503 w 576"/>
                <a:gd name="T23" fmla="*/ 158 h 427"/>
                <a:gd name="T24" fmla="*/ 254 w 576"/>
                <a:gd name="T25" fmla="*/ 56 h 427"/>
                <a:gd name="T26" fmla="*/ 98 w 576"/>
                <a:gd name="T27" fmla="*/ 174 h 427"/>
                <a:gd name="T28" fmla="*/ 77 w 576"/>
                <a:gd name="T29" fmla="*/ 312 h 427"/>
                <a:gd name="T30" fmla="*/ 93 w 576"/>
                <a:gd name="T31" fmla="*/ 360 h 427"/>
                <a:gd name="T32" fmla="*/ 64 w 576"/>
                <a:gd name="T33" fmla="*/ 427 h 427"/>
                <a:gd name="T34" fmla="*/ 41 w 576"/>
                <a:gd name="T35" fmla="*/ 400 h 427"/>
                <a:gd name="T36" fmla="*/ 16 w 576"/>
                <a:gd name="T37" fmla="*/ 253 h 427"/>
                <a:gd name="T38" fmla="*/ 32 w 576"/>
                <a:gd name="T39" fmla="*/ 185 h 427"/>
                <a:gd name="T40" fmla="*/ 229 w 576"/>
                <a:gd name="T41" fmla="*/ 8 h 427"/>
                <a:gd name="T42" fmla="*/ 268 w 576"/>
                <a:gd name="T43" fmla="*/ 2 h 427"/>
                <a:gd name="T44" fmla="*/ 302 w 576"/>
                <a:gd name="T45" fmla="*/ 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" h="427">
                  <a:moveTo>
                    <a:pt x="302" y="27"/>
                  </a:moveTo>
                  <a:cubicBezTo>
                    <a:pt x="313" y="38"/>
                    <a:pt x="327" y="43"/>
                    <a:pt x="340" y="40"/>
                  </a:cubicBezTo>
                  <a:cubicBezTo>
                    <a:pt x="352" y="33"/>
                    <a:pt x="367" y="33"/>
                    <a:pt x="378" y="24"/>
                  </a:cubicBezTo>
                  <a:cubicBezTo>
                    <a:pt x="415" y="20"/>
                    <a:pt x="444" y="42"/>
                    <a:pt x="474" y="61"/>
                  </a:cubicBezTo>
                  <a:cubicBezTo>
                    <a:pt x="478" y="76"/>
                    <a:pt x="489" y="81"/>
                    <a:pt x="503" y="83"/>
                  </a:cubicBezTo>
                  <a:cubicBezTo>
                    <a:pt x="517" y="90"/>
                    <a:pt x="510" y="108"/>
                    <a:pt x="514" y="119"/>
                  </a:cubicBezTo>
                  <a:cubicBezTo>
                    <a:pt x="553" y="142"/>
                    <a:pt x="549" y="187"/>
                    <a:pt x="564" y="221"/>
                  </a:cubicBezTo>
                  <a:cubicBezTo>
                    <a:pt x="576" y="271"/>
                    <a:pt x="569" y="332"/>
                    <a:pt x="569" y="384"/>
                  </a:cubicBezTo>
                  <a:cubicBezTo>
                    <a:pt x="564" y="393"/>
                    <a:pt x="564" y="405"/>
                    <a:pt x="555" y="412"/>
                  </a:cubicBezTo>
                  <a:cubicBezTo>
                    <a:pt x="548" y="394"/>
                    <a:pt x="546" y="373"/>
                    <a:pt x="535" y="355"/>
                  </a:cubicBezTo>
                  <a:cubicBezTo>
                    <a:pt x="533" y="335"/>
                    <a:pt x="546" y="319"/>
                    <a:pt x="544" y="298"/>
                  </a:cubicBezTo>
                  <a:cubicBezTo>
                    <a:pt x="541" y="249"/>
                    <a:pt x="541" y="194"/>
                    <a:pt x="503" y="158"/>
                  </a:cubicBezTo>
                  <a:cubicBezTo>
                    <a:pt x="446" y="79"/>
                    <a:pt x="349" y="36"/>
                    <a:pt x="254" y="56"/>
                  </a:cubicBezTo>
                  <a:cubicBezTo>
                    <a:pt x="193" y="76"/>
                    <a:pt x="130" y="113"/>
                    <a:pt x="98" y="174"/>
                  </a:cubicBezTo>
                  <a:cubicBezTo>
                    <a:pt x="77" y="215"/>
                    <a:pt x="70" y="269"/>
                    <a:pt x="77" y="312"/>
                  </a:cubicBezTo>
                  <a:cubicBezTo>
                    <a:pt x="80" y="328"/>
                    <a:pt x="86" y="344"/>
                    <a:pt x="93" y="360"/>
                  </a:cubicBezTo>
                  <a:cubicBezTo>
                    <a:pt x="84" y="382"/>
                    <a:pt x="62" y="400"/>
                    <a:pt x="64" y="427"/>
                  </a:cubicBezTo>
                  <a:cubicBezTo>
                    <a:pt x="55" y="423"/>
                    <a:pt x="44" y="411"/>
                    <a:pt x="41" y="400"/>
                  </a:cubicBezTo>
                  <a:cubicBezTo>
                    <a:pt x="18" y="357"/>
                    <a:pt x="0" y="305"/>
                    <a:pt x="16" y="253"/>
                  </a:cubicBezTo>
                  <a:cubicBezTo>
                    <a:pt x="18" y="231"/>
                    <a:pt x="21" y="205"/>
                    <a:pt x="32" y="185"/>
                  </a:cubicBezTo>
                  <a:cubicBezTo>
                    <a:pt x="75" y="104"/>
                    <a:pt x="147" y="38"/>
                    <a:pt x="229" y="8"/>
                  </a:cubicBezTo>
                  <a:cubicBezTo>
                    <a:pt x="243" y="8"/>
                    <a:pt x="254" y="0"/>
                    <a:pt x="268" y="2"/>
                  </a:cubicBezTo>
                  <a:cubicBezTo>
                    <a:pt x="275" y="15"/>
                    <a:pt x="286" y="26"/>
                    <a:pt x="30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6" name="Freeform 80">
              <a:extLst>
                <a:ext uri="{FF2B5EF4-FFF2-40B4-BE49-F238E27FC236}">
                  <a16:creationId xmlns:a16="http://schemas.microsoft.com/office/drawing/2014/main" id="{F01D681A-F17C-450F-840D-06FB5BB1F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6842" y="-5037892"/>
              <a:ext cx="307975" cy="1038225"/>
            </a:xfrm>
            <a:custGeom>
              <a:avLst/>
              <a:gdLst>
                <a:gd name="T0" fmla="*/ 109 w 109"/>
                <a:gd name="T1" fmla="*/ 0 h 365"/>
                <a:gd name="T2" fmla="*/ 82 w 109"/>
                <a:gd name="T3" fmla="*/ 62 h 365"/>
                <a:gd name="T4" fmla="*/ 60 w 109"/>
                <a:gd name="T5" fmla="*/ 362 h 365"/>
                <a:gd name="T6" fmla="*/ 39 w 109"/>
                <a:gd name="T7" fmla="*/ 347 h 365"/>
                <a:gd name="T8" fmla="*/ 1 w 109"/>
                <a:gd name="T9" fmla="*/ 227 h 365"/>
                <a:gd name="T10" fmla="*/ 68 w 109"/>
                <a:gd name="T11" fmla="*/ 18 h 365"/>
                <a:gd name="T12" fmla="*/ 109 w 109"/>
                <a:gd name="T13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65">
                  <a:moveTo>
                    <a:pt x="109" y="0"/>
                  </a:moveTo>
                  <a:cubicBezTo>
                    <a:pt x="105" y="21"/>
                    <a:pt x="89" y="41"/>
                    <a:pt x="82" y="62"/>
                  </a:cubicBezTo>
                  <a:cubicBezTo>
                    <a:pt x="46" y="157"/>
                    <a:pt x="32" y="263"/>
                    <a:pt x="60" y="362"/>
                  </a:cubicBezTo>
                  <a:cubicBezTo>
                    <a:pt x="48" y="365"/>
                    <a:pt x="50" y="347"/>
                    <a:pt x="39" y="347"/>
                  </a:cubicBezTo>
                  <a:cubicBezTo>
                    <a:pt x="3" y="317"/>
                    <a:pt x="7" y="270"/>
                    <a:pt x="1" y="227"/>
                  </a:cubicBezTo>
                  <a:cubicBezTo>
                    <a:pt x="0" y="148"/>
                    <a:pt x="34" y="82"/>
                    <a:pt x="68" y="18"/>
                  </a:cubicBezTo>
                  <a:cubicBezTo>
                    <a:pt x="82" y="11"/>
                    <a:pt x="94" y="3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7" name="Freeform 81">
              <a:extLst>
                <a:ext uri="{FF2B5EF4-FFF2-40B4-BE49-F238E27FC236}">
                  <a16:creationId xmlns:a16="http://schemas.microsoft.com/office/drawing/2014/main" id="{411AF71A-5BD8-4711-BDC5-6D25E5A12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2858" y="-5033129"/>
              <a:ext cx="1287463" cy="660400"/>
            </a:xfrm>
            <a:custGeom>
              <a:avLst/>
              <a:gdLst>
                <a:gd name="T0" fmla="*/ 258 w 455"/>
                <a:gd name="T1" fmla="*/ 69 h 232"/>
                <a:gd name="T2" fmla="*/ 455 w 455"/>
                <a:gd name="T3" fmla="*/ 220 h 232"/>
                <a:gd name="T4" fmla="*/ 419 w 455"/>
                <a:gd name="T5" fmla="*/ 232 h 232"/>
                <a:gd name="T6" fmla="*/ 412 w 455"/>
                <a:gd name="T7" fmla="*/ 232 h 232"/>
                <a:gd name="T8" fmla="*/ 342 w 455"/>
                <a:gd name="T9" fmla="*/ 164 h 232"/>
                <a:gd name="T10" fmla="*/ 229 w 455"/>
                <a:gd name="T11" fmla="*/ 96 h 232"/>
                <a:gd name="T12" fmla="*/ 104 w 455"/>
                <a:gd name="T13" fmla="*/ 50 h 232"/>
                <a:gd name="T14" fmla="*/ 31 w 455"/>
                <a:gd name="T15" fmla="*/ 46 h 232"/>
                <a:gd name="T16" fmla="*/ 0 w 455"/>
                <a:gd name="T17" fmla="*/ 10 h 232"/>
                <a:gd name="T18" fmla="*/ 84 w 455"/>
                <a:gd name="T19" fmla="*/ 10 h 232"/>
                <a:gd name="T20" fmla="*/ 258 w 455"/>
                <a:gd name="T21" fmla="*/ 6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5" h="232">
                  <a:moveTo>
                    <a:pt x="258" y="69"/>
                  </a:moveTo>
                  <a:cubicBezTo>
                    <a:pt x="333" y="105"/>
                    <a:pt x="389" y="171"/>
                    <a:pt x="455" y="220"/>
                  </a:cubicBezTo>
                  <a:cubicBezTo>
                    <a:pt x="446" y="232"/>
                    <a:pt x="430" y="222"/>
                    <a:pt x="419" y="232"/>
                  </a:cubicBezTo>
                  <a:cubicBezTo>
                    <a:pt x="412" y="232"/>
                    <a:pt x="412" y="232"/>
                    <a:pt x="412" y="232"/>
                  </a:cubicBezTo>
                  <a:cubicBezTo>
                    <a:pt x="392" y="207"/>
                    <a:pt x="373" y="179"/>
                    <a:pt x="342" y="164"/>
                  </a:cubicBezTo>
                  <a:cubicBezTo>
                    <a:pt x="310" y="136"/>
                    <a:pt x="269" y="114"/>
                    <a:pt x="229" y="96"/>
                  </a:cubicBezTo>
                  <a:cubicBezTo>
                    <a:pt x="188" y="77"/>
                    <a:pt x="147" y="62"/>
                    <a:pt x="104" y="50"/>
                  </a:cubicBezTo>
                  <a:cubicBezTo>
                    <a:pt x="79" y="50"/>
                    <a:pt x="56" y="37"/>
                    <a:pt x="31" y="46"/>
                  </a:cubicBezTo>
                  <a:cubicBezTo>
                    <a:pt x="20" y="35"/>
                    <a:pt x="2" y="25"/>
                    <a:pt x="0" y="10"/>
                  </a:cubicBezTo>
                  <a:cubicBezTo>
                    <a:pt x="25" y="0"/>
                    <a:pt x="59" y="10"/>
                    <a:pt x="84" y="10"/>
                  </a:cubicBezTo>
                  <a:cubicBezTo>
                    <a:pt x="149" y="14"/>
                    <a:pt x="202" y="39"/>
                    <a:pt x="25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8" name="Freeform 82">
              <a:extLst>
                <a:ext uri="{FF2B5EF4-FFF2-40B4-BE49-F238E27FC236}">
                  <a16:creationId xmlns:a16="http://schemas.microsoft.com/office/drawing/2014/main" id="{976D3698-C3FE-43D5-923F-17F02CD7E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167" y="-5006142"/>
              <a:ext cx="582613" cy="141288"/>
            </a:xfrm>
            <a:custGeom>
              <a:avLst/>
              <a:gdLst>
                <a:gd name="T0" fmla="*/ 206 w 206"/>
                <a:gd name="T1" fmla="*/ 19 h 50"/>
                <a:gd name="T2" fmla="*/ 197 w 206"/>
                <a:gd name="T3" fmla="*/ 41 h 50"/>
                <a:gd name="T4" fmla="*/ 118 w 206"/>
                <a:gd name="T5" fmla="*/ 30 h 50"/>
                <a:gd name="T6" fmla="*/ 48 w 206"/>
                <a:gd name="T7" fmla="*/ 37 h 50"/>
                <a:gd name="T8" fmla="*/ 14 w 206"/>
                <a:gd name="T9" fmla="*/ 39 h 50"/>
                <a:gd name="T10" fmla="*/ 5 w 206"/>
                <a:gd name="T11" fmla="*/ 19 h 50"/>
                <a:gd name="T12" fmla="*/ 206 w 206"/>
                <a:gd name="T13" fmla="*/ 1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50">
                  <a:moveTo>
                    <a:pt x="206" y="19"/>
                  </a:moveTo>
                  <a:cubicBezTo>
                    <a:pt x="206" y="26"/>
                    <a:pt x="206" y="41"/>
                    <a:pt x="197" y="41"/>
                  </a:cubicBezTo>
                  <a:cubicBezTo>
                    <a:pt x="170" y="37"/>
                    <a:pt x="145" y="32"/>
                    <a:pt x="118" y="30"/>
                  </a:cubicBezTo>
                  <a:cubicBezTo>
                    <a:pt x="93" y="35"/>
                    <a:pt x="71" y="39"/>
                    <a:pt x="48" y="37"/>
                  </a:cubicBezTo>
                  <a:cubicBezTo>
                    <a:pt x="35" y="37"/>
                    <a:pt x="25" y="50"/>
                    <a:pt x="14" y="39"/>
                  </a:cubicBezTo>
                  <a:cubicBezTo>
                    <a:pt x="10" y="34"/>
                    <a:pt x="0" y="28"/>
                    <a:pt x="5" y="19"/>
                  </a:cubicBezTo>
                  <a:cubicBezTo>
                    <a:pt x="66" y="0"/>
                    <a:pt x="143" y="0"/>
                    <a:pt x="20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9" name="Freeform 83">
              <a:extLst>
                <a:ext uri="{FF2B5EF4-FFF2-40B4-BE49-F238E27FC236}">
                  <a16:creationId xmlns:a16="http://schemas.microsoft.com/office/drawing/2014/main" id="{8A55C8B7-C16C-4D75-9CC2-F6BFD5C8D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1955" y="-4966454"/>
              <a:ext cx="520700" cy="122238"/>
            </a:xfrm>
            <a:custGeom>
              <a:avLst/>
              <a:gdLst>
                <a:gd name="T0" fmla="*/ 184 w 184"/>
                <a:gd name="T1" fmla="*/ 29 h 43"/>
                <a:gd name="T2" fmla="*/ 170 w 184"/>
                <a:gd name="T3" fmla="*/ 43 h 43"/>
                <a:gd name="T4" fmla="*/ 22 w 184"/>
                <a:gd name="T5" fmla="*/ 39 h 43"/>
                <a:gd name="T6" fmla="*/ 0 w 184"/>
                <a:gd name="T7" fmla="*/ 25 h 43"/>
                <a:gd name="T8" fmla="*/ 25 w 184"/>
                <a:gd name="T9" fmla="*/ 9 h 43"/>
                <a:gd name="T10" fmla="*/ 104 w 184"/>
                <a:gd name="T11" fmla="*/ 0 h 43"/>
                <a:gd name="T12" fmla="*/ 184 w 184"/>
                <a:gd name="T13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43">
                  <a:moveTo>
                    <a:pt x="184" y="29"/>
                  </a:moveTo>
                  <a:cubicBezTo>
                    <a:pt x="183" y="36"/>
                    <a:pt x="177" y="43"/>
                    <a:pt x="170" y="43"/>
                  </a:cubicBezTo>
                  <a:cubicBezTo>
                    <a:pt x="118" y="39"/>
                    <a:pt x="72" y="25"/>
                    <a:pt x="22" y="39"/>
                  </a:cubicBezTo>
                  <a:cubicBezTo>
                    <a:pt x="13" y="37"/>
                    <a:pt x="4" y="32"/>
                    <a:pt x="0" y="25"/>
                  </a:cubicBezTo>
                  <a:cubicBezTo>
                    <a:pt x="0" y="12"/>
                    <a:pt x="16" y="14"/>
                    <a:pt x="25" y="9"/>
                  </a:cubicBezTo>
                  <a:cubicBezTo>
                    <a:pt x="50" y="0"/>
                    <a:pt x="79" y="11"/>
                    <a:pt x="104" y="0"/>
                  </a:cubicBezTo>
                  <a:cubicBezTo>
                    <a:pt x="131" y="9"/>
                    <a:pt x="161" y="9"/>
                    <a:pt x="18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0" name="Freeform 84">
              <a:extLst>
                <a:ext uri="{FF2B5EF4-FFF2-40B4-BE49-F238E27FC236}">
                  <a16:creationId xmlns:a16="http://schemas.microsoft.com/office/drawing/2014/main" id="{B11D5172-C9EA-48B1-9B1F-FA284865E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442" y="-4947404"/>
              <a:ext cx="1392238" cy="865188"/>
            </a:xfrm>
            <a:custGeom>
              <a:avLst/>
              <a:gdLst>
                <a:gd name="T0" fmla="*/ 179 w 492"/>
                <a:gd name="T1" fmla="*/ 5 h 304"/>
                <a:gd name="T2" fmla="*/ 286 w 492"/>
                <a:gd name="T3" fmla="*/ 41 h 304"/>
                <a:gd name="T4" fmla="*/ 492 w 492"/>
                <a:gd name="T5" fmla="*/ 256 h 304"/>
                <a:gd name="T6" fmla="*/ 492 w 492"/>
                <a:gd name="T7" fmla="*/ 292 h 304"/>
                <a:gd name="T8" fmla="*/ 456 w 492"/>
                <a:gd name="T9" fmla="*/ 283 h 304"/>
                <a:gd name="T10" fmla="*/ 239 w 492"/>
                <a:gd name="T11" fmla="*/ 68 h 304"/>
                <a:gd name="T12" fmla="*/ 53 w 492"/>
                <a:gd name="T13" fmla="*/ 56 h 304"/>
                <a:gd name="T14" fmla="*/ 32 w 492"/>
                <a:gd name="T15" fmla="*/ 57 h 304"/>
                <a:gd name="T16" fmla="*/ 9 w 492"/>
                <a:gd name="T17" fmla="*/ 22 h 304"/>
                <a:gd name="T18" fmla="*/ 0 w 492"/>
                <a:gd name="T19" fmla="*/ 18 h 304"/>
                <a:gd name="T20" fmla="*/ 34 w 492"/>
                <a:gd name="T21" fmla="*/ 4 h 304"/>
                <a:gd name="T22" fmla="*/ 179 w 492"/>
                <a:gd name="T23" fmla="*/ 5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2" h="304">
                  <a:moveTo>
                    <a:pt x="179" y="5"/>
                  </a:moveTo>
                  <a:cubicBezTo>
                    <a:pt x="216" y="13"/>
                    <a:pt x="248" y="30"/>
                    <a:pt x="286" y="41"/>
                  </a:cubicBezTo>
                  <a:cubicBezTo>
                    <a:pt x="367" y="95"/>
                    <a:pt x="442" y="168"/>
                    <a:pt x="492" y="256"/>
                  </a:cubicBezTo>
                  <a:cubicBezTo>
                    <a:pt x="492" y="292"/>
                    <a:pt x="492" y="292"/>
                    <a:pt x="492" y="292"/>
                  </a:cubicBezTo>
                  <a:cubicBezTo>
                    <a:pt x="481" y="299"/>
                    <a:pt x="460" y="304"/>
                    <a:pt x="456" y="283"/>
                  </a:cubicBezTo>
                  <a:cubicBezTo>
                    <a:pt x="420" y="183"/>
                    <a:pt x="331" y="115"/>
                    <a:pt x="239" y="68"/>
                  </a:cubicBezTo>
                  <a:cubicBezTo>
                    <a:pt x="182" y="48"/>
                    <a:pt x="111" y="41"/>
                    <a:pt x="53" y="56"/>
                  </a:cubicBezTo>
                  <a:cubicBezTo>
                    <a:pt x="46" y="57"/>
                    <a:pt x="39" y="63"/>
                    <a:pt x="32" y="57"/>
                  </a:cubicBezTo>
                  <a:cubicBezTo>
                    <a:pt x="32" y="43"/>
                    <a:pt x="21" y="29"/>
                    <a:pt x="9" y="2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5" y="5"/>
                    <a:pt x="23" y="9"/>
                    <a:pt x="34" y="4"/>
                  </a:cubicBezTo>
                  <a:cubicBezTo>
                    <a:pt x="86" y="2"/>
                    <a:pt x="128" y="0"/>
                    <a:pt x="17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1" name="Freeform 85">
              <a:extLst>
                <a:ext uri="{FF2B5EF4-FFF2-40B4-BE49-F238E27FC236}">
                  <a16:creationId xmlns:a16="http://schemas.microsoft.com/office/drawing/2014/main" id="{1AB3CA81-B9D7-42AF-8A9A-904BF42B5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4080" y="-4958517"/>
              <a:ext cx="1517650" cy="898525"/>
            </a:xfrm>
            <a:custGeom>
              <a:avLst/>
              <a:gdLst>
                <a:gd name="T0" fmla="*/ 229 w 536"/>
                <a:gd name="T1" fmla="*/ 18 h 316"/>
                <a:gd name="T2" fmla="*/ 505 w 536"/>
                <a:gd name="T3" fmla="*/ 222 h 316"/>
                <a:gd name="T4" fmla="*/ 530 w 536"/>
                <a:gd name="T5" fmla="*/ 280 h 316"/>
                <a:gd name="T6" fmla="*/ 459 w 536"/>
                <a:gd name="T7" fmla="*/ 222 h 316"/>
                <a:gd name="T8" fmla="*/ 301 w 536"/>
                <a:gd name="T9" fmla="*/ 104 h 316"/>
                <a:gd name="T10" fmla="*/ 88 w 536"/>
                <a:gd name="T11" fmla="*/ 61 h 316"/>
                <a:gd name="T12" fmla="*/ 25 w 536"/>
                <a:gd name="T13" fmla="*/ 63 h 316"/>
                <a:gd name="T14" fmla="*/ 0 w 536"/>
                <a:gd name="T15" fmla="*/ 27 h 316"/>
                <a:gd name="T16" fmla="*/ 79 w 536"/>
                <a:gd name="T17" fmla="*/ 11 h 316"/>
                <a:gd name="T18" fmla="*/ 229 w 536"/>
                <a:gd name="T19" fmla="*/ 1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6" h="316">
                  <a:moveTo>
                    <a:pt x="229" y="18"/>
                  </a:moveTo>
                  <a:cubicBezTo>
                    <a:pt x="332" y="63"/>
                    <a:pt x="443" y="124"/>
                    <a:pt x="505" y="222"/>
                  </a:cubicBezTo>
                  <a:cubicBezTo>
                    <a:pt x="516" y="239"/>
                    <a:pt x="536" y="258"/>
                    <a:pt x="530" y="280"/>
                  </a:cubicBezTo>
                  <a:cubicBezTo>
                    <a:pt x="482" y="316"/>
                    <a:pt x="487" y="239"/>
                    <a:pt x="459" y="222"/>
                  </a:cubicBezTo>
                  <a:cubicBezTo>
                    <a:pt x="405" y="185"/>
                    <a:pt x="367" y="122"/>
                    <a:pt x="301" y="104"/>
                  </a:cubicBezTo>
                  <a:cubicBezTo>
                    <a:pt x="235" y="83"/>
                    <a:pt x="165" y="58"/>
                    <a:pt x="88" y="61"/>
                  </a:cubicBezTo>
                  <a:cubicBezTo>
                    <a:pt x="68" y="65"/>
                    <a:pt x="43" y="69"/>
                    <a:pt x="25" y="63"/>
                  </a:cubicBezTo>
                  <a:cubicBezTo>
                    <a:pt x="22" y="49"/>
                    <a:pt x="9" y="38"/>
                    <a:pt x="0" y="27"/>
                  </a:cubicBezTo>
                  <a:cubicBezTo>
                    <a:pt x="25" y="26"/>
                    <a:pt x="52" y="13"/>
                    <a:pt x="79" y="11"/>
                  </a:cubicBezTo>
                  <a:cubicBezTo>
                    <a:pt x="127" y="0"/>
                    <a:pt x="183" y="8"/>
                    <a:pt x="22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2" name="Freeform 86">
              <a:extLst>
                <a:ext uri="{FF2B5EF4-FFF2-40B4-BE49-F238E27FC236}">
                  <a16:creationId xmlns:a16="http://schemas.microsoft.com/office/drawing/2014/main" id="{D789B93C-F7C8-4992-BF3E-05C4B2E5A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1767" y="-4933117"/>
              <a:ext cx="835025" cy="628650"/>
            </a:xfrm>
            <a:custGeom>
              <a:avLst/>
              <a:gdLst>
                <a:gd name="T0" fmla="*/ 98 w 295"/>
                <a:gd name="T1" fmla="*/ 42 h 221"/>
                <a:gd name="T2" fmla="*/ 295 w 295"/>
                <a:gd name="T3" fmla="*/ 196 h 221"/>
                <a:gd name="T4" fmla="*/ 260 w 295"/>
                <a:gd name="T5" fmla="*/ 221 h 221"/>
                <a:gd name="T6" fmla="*/ 168 w 295"/>
                <a:gd name="T7" fmla="*/ 133 h 221"/>
                <a:gd name="T8" fmla="*/ 115 w 295"/>
                <a:gd name="T9" fmla="*/ 99 h 221"/>
                <a:gd name="T10" fmla="*/ 54 w 295"/>
                <a:gd name="T11" fmla="*/ 58 h 221"/>
                <a:gd name="T12" fmla="*/ 0 w 295"/>
                <a:gd name="T13" fmla="*/ 8 h 221"/>
                <a:gd name="T14" fmla="*/ 2 w 295"/>
                <a:gd name="T15" fmla="*/ 0 h 221"/>
                <a:gd name="T16" fmla="*/ 98 w 295"/>
                <a:gd name="T17" fmla="*/ 4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21">
                  <a:moveTo>
                    <a:pt x="98" y="42"/>
                  </a:moveTo>
                  <a:cubicBezTo>
                    <a:pt x="168" y="86"/>
                    <a:pt x="249" y="119"/>
                    <a:pt x="295" y="196"/>
                  </a:cubicBezTo>
                  <a:cubicBezTo>
                    <a:pt x="292" y="212"/>
                    <a:pt x="272" y="212"/>
                    <a:pt x="260" y="221"/>
                  </a:cubicBezTo>
                  <a:cubicBezTo>
                    <a:pt x="242" y="187"/>
                    <a:pt x="206" y="149"/>
                    <a:pt x="168" y="133"/>
                  </a:cubicBezTo>
                  <a:cubicBezTo>
                    <a:pt x="156" y="113"/>
                    <a:pt x="129" y="115"/>
                    <a:pt x="115" y="99"/>
                  </a:cubicBezTo>
                  <a:cubicBezTo>
                    <a:pt x="95" y="83"/>
                    <a:pt x="75" y="72"/>
                    <a:pt x="54" y="58"/>
                  </a:cubicBezTo>
                  <a:cubicBezTo>
                    <a:pt x="25" y="58"/>
                    <a:pt x="14" y="24"/>
                    <a:pt x="0" y="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2" y="18"/>
                    <a:pt x="70" y="20"/>
                    <a:pt x="9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3" name="Freeform 87">
              <a:extLst>
                <a:ext uri="{FF2B5EF4-FFF2-40B4-BE49-F238E27FC236}">
                  <a16:creationId xmlns:a16="http://schemas.microsoft.com/office/drawing/2014/main" id="{6D66D495-8242-403C-8AEA-BE47852FF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4455" y="-4926767"/>
              <a:ext cx="354013" cy="1165225"/>
            </a:xfrm>
            <a:custGeom>
              <a:avLst/>
              <a:gdLst>
                <a:gd name="T0" fmla="*/ 96 w 125"/>
                <a:gd name="T1" fmla="*/ 32 h 410"/>
                <a:gd name="T2" fmla="*/ 109 w 125"/>
                <a:gd name="T3" fmla="*/ 129 h 410"/>
                <a:gd name="T4" fmla="*/ 79 w 125"/>
                <a:gd name="T5" fmla="*/ 181 h 410"/>
                <a:gd name="T6" fmla="*/ 48 w 125"/>
                <a:gd name="T7" fmla="*/ 38 h 410"/>
                <a:gd name="T8" fmla="*/ 32 w 125"/>
                <a:gd name="T9" fmla="*/ 32 h 410"/>
                <a:gd name="T10" fmla="*/ 53 w 125"/>
                <a:gd name="T11" fmla="*/ 122 h 410"/>
                <a:gd name="T12" fmla="*/ 25 w 125"/>
                <a:gd name="T13" fmla="*/ 400 h 410"/>
                <a:gd name="T14" fmla="*/ 16 w 125"/>
                <a:gd name="T15" fmla="*/ 405 h 410"/>
                <a:gd name="T16" fmla="*/ 23 w 125"/>
                <a:gd name="T17" fmla="*/ 333 h 410"/>
                <a:gd name="T18" fmla="*/ 0 w 125"/>
                <a:gd name="T19" fmla="*/ 97 h 410"/>
                <a:gd name="T20" fmla="*/ 21 w 125"/>
                <a:gd name="T21" fmla="*/ 70 h 410"/>
                <a:gd name="T22" fmla="*/ 19 w 125"/>
                <a:gd name="T23" fmla="*/ 40 h 410"/>
                <a:gd name="T24" fmla="*/ 75 w 125"/>
                <a:gd name="T25" fmla="*/ 0 h 410"/>
                <a:gd name="T26" fmla="*/ 96 w 125"/>
                <a:gd name="T27" fmla="*/ 32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410">
                  <a:moveTo>
                    <a:pt x="96" y="32"/>
                  </a:moveTo>
                  <a:cubicBezTo>
                    <a:pt x="105" y="63"/>
                    <a:pt x="125" y="99"/>
                    <a:pt x="109" y="129"/>
                  </a:cubicBezTo>
                  <a:cubicBezTo>
                    <a:pt x="95" y="145"/>
                    <a:pt x="86" y="163"/>
                    <a:pt x="79" y="181"/>
                  </a:cubicBezTo>
                  <a:cubicBezTo>
                    <a:pt x="70" y="133"/>
                    <a:pt x="64" y="83"/>
                    <a:pt x="48" y="38"/>
                  </a:cubicBezTo>
                  <a:cubicBezTo>
                    <a:pt x="44" y="32"/>
                    <a:pt x="37" y="29"/>
                    <a:pt x="32" y="32"/>
                  </a:cubicBezTo>
                  <a:cubicBezTo>
                    <a:pt x="36" y="63"/>
                    <a:pt x="48" y="92"/>
                    <a:pt x="53" y="122"/>
                  </a:cubicBezTo>
                  <a:cubicBezTo>
                    <a:pt x="66" y="215"/>
                    <a:pt x="57" y="312"/>
                    <a:pt x="25" y="400"/>
                  </a:cubicBezTo>
                  <a:cubicBezTo>
                    <a:pt x="19" y="401"/>
                    <a:pt x="21" y="410"/>
                    <a:pt x="16" y="405"/>
                  </a:cubicBezTo>
                  <a:cubicBezTo>
                    <a:pt x="0" y="380"/>
                    <a:pt x="21" y="358"/>
                    <a:pt x="23" y="333"/>
                  </a:cubicBezTo>
                  <a:cubicBezTo>
                    <a:pt x="30" y="251"/>
                    <a:pt x="25" y="174"/>
                    <a:pt x="0" y="97"/>
                  </a:cubicBezTo>
                  <a:cubicBezTo>
                    <a:pt x="5" y="90"/>
                    <a:pt x="19" y="81"/>
                    <a:pt x="21" y="70"/>
                  </a:cubicBezTo>
                  <a:cubicBezTo>
                    <a:pt x="16" y="63"/>
                    <a:pt x="19" y="50"/>
                    <a:pt x="19" y="40"/>
                  </a:cubicBezTo>
                  <a:cubicBezTo>
                    <a:pt x="28" y="15"/>
                    <a:pt x="53" y="9"/>
                    <a:pt x="75" y="0"/>
                  </a:cubicBezTo>
                  <a:cubicBezTo>
                    <a:pt x="93" y="0"/>
                    <a:pt x="91" y="20"/>
                    <a:pt x="9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4" name="Freeform 88">
              <a:extLst>
                <a:ext uri="{FF2B5EF4-FFF2-40B4-BE49-F238E27FC236}">
                  <a16:creationId xmlns:a16="http://schemas.microsoft.com/office/drawing/2014/main" id="{E8138336-5DC1-46F7-B664-59426C48F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092" y="-4915654"/>
              <a:ext cx="238125" cy="722313"/>
            </a:xfrm>
            <a:custGeom>
              <a:avLst/>
              <a:gdLst>
                <a:gd name="T0" fmla="*/ 84 w 84"/>
                <a:gd name="T1" fmla="*/ 0 h 254"/>
                <a:gd name="T2" fmla="*/ 57 w 84"/>
                <a:gd name="T3" fmla="*/ 75 h 254"/>
                <a:gd name="T4" fmla="*/ 43 w 84"/>
                <a:gd name="T5" fmla="*/ 238 h 254"/>
                <a:gd name="T6" fmla="*/ 38 w 84"/>
                <a:gd name="T7" fmla="*/ 254 h 254"/>
                <a:gd name="T8" fmla="*/ 4 w 84"/>
                <a:gd name="T9" fmla="*/ 215 h 254"/>
                <a:gd name="T10" fmla="*/ 27 w 84"/>
                <a:gd name="T11" fmla="*/ 100 h 254"/>
                <a:gd name="T12" fmla="*/ 63 w 84"/>
                <a:gd name="T13" fmla="*/ 12 h 254"/>
                <a:gd name="T14" fmla="*/ 84 w 84"/>
                <a:gd name="T1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54">
                  <a:moveTo>
                    <a:pt x="84" y="0"/>
                  </a:moveTo>
                  <a:cubicBezTo>
                    <a:pt x="84" y="27"/>
                    <a:pt x="59" y="46"/>
                    <a:pt x="57" y="75"/>
                  </a:cubicBezTo>
                  <a:cubicBezTo>
                    <a:pt x="39" y="127"/>
                    <a:pt x="36" y="182"/>
                    <a:pt x="43" y="238"/>
                  </a:cubicBezTo>
                  <a:cubicBezTo>
                    <a:pt x="39" y="242"/>
                    <a:pt x="47" y="252"/>
                    <a:pt x="38" y="254"/>
                  </a:cubicBezTo>
                  <a:cubicBezTo>
                    <a:pt x="23" y="245"/>
                    <a:pt x="4" y="233"/>
                    <a:pt x="4" y="215"/>
                  </a:cubicBezTo>
                  <a:cubicBezTo>
                    <a:pt x="9" y="177"/>
                    <a:pt x="0" y="132"/>
                    <a:pt x="27" y="100"/>
                  </a:cubicBezTo>
                  <a:cubicBezTo>
                    <a:pt x="45" y="73"/>
                    <a:pt x="61" y="46"/>
                    <a:pt x="63" y="12"/>
                  </a:cubicBezTo>
                  <a:cubicBezTo>
                    <a:pt x="66" y="3"/>
                    <a:pt x="7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5" name="Freeform 89">
              <a:extLst>
                <a:ext uri="{FF2B5EF4-FFF2-40B4-BE49-F238E27FC236}">
                  <a16:creationId xmlns:a16="http://schemas.microsoft.com/office/drawing/2014/main" id="{91155B9E-E13C-482B-9459-10BC0A4A3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130" y="-4896604"/>
              <a:ext cx="130175" cy="214313"/>
            </a:xfrm>
            <a:custGeom>
              <a:avLst/>
              <a:gdLst>
                <a:gd name="T0" fmla="*/ 44 w 46"/>
                <a:gd name="T1" fmla="*/ 59 h 75"/>
                <a:gd name="T2" fmla="*/ 26 w 46"/>
                <a:gd name="T3" fmla="*/ 75 h 75"/>
                <a:gd name="T4" fmla="*/ 19 w 46"/>
                <a:gd name="T5" fmla="*/ 72 h 75"/>
                <a:gd name="T6" fmla="*/ 0 w 46"/>
                <a:gd name="T7" fmla="*/ 0 h 75"/>
                <a:gd name="T8" fmla="*/ 44 w 46"/>
                <a:gd name="T9" fmla="*/ 5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5">
                  <a:moveTo>
                    <a:pt x="44" y="59"/>
                  </a:moveTo>
                  <a:cubicBezTo>
                    <a:pt x="46" y="70"/>
                    <a:pt x="37" y="75"/>
                    <a:pt x="26" y="75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2" y="48"/>
                    <a:pt x="0" y="23"/>
                    <a:pt x="0" y="0"/>
                  </a:cubicBezTo>
                  <a:cubicBezTo>
                    <a:pt x="21" y="11"/>
                    <a:pt x="44" y="32"/>
                    <a:pt x="4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6" name="Freeform 90">
              <a:extLst>
                <a:ext uri="{FF2B5EF4-FFF2-40B4-BE49-F238E27FC236}">
                  <a16:creationId xmlns:a16="http://schemas.microsoft.com/office/drawing/2014/main" id="{068D7A42-15E3-4023-A89F-6BAD5E978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9680" y="-4926767"/>
              <a:ext cx="1266825" cy="866775"/>
            </a:xfrm>
            <a:custGeom>
              <a:avLst/>
              <a:gdLst>
                <a:gd name="T0" fmla="*/ 432 w 448"/>
                <a:gd name="T1" fmla="*/ 147 h 305"/>
                <a:gd name="T2" fmla="*/ 439 w 448"/>
                <a:gd name="T3" fmla="*/ 288 h 305"/>
                <a:gd name="T4" fmla="*/ 411 w 448"/>
                <a:gd name="T5" fmla="*/ 290 h 305"/>
                <a:gd name="T6" fmla="*/ 405 w 448"/>
                <a:gd name="T7" fmla="*/ 237 h 305"/>
                <a:gd name="T8" fmla="*/ 303 w 448"/>
                <a:gd name="T9" fmla="*/ 75 h 305"/>
                <a:gd name="T10" fmla="*/ 196 w 448"/>
                <a:gd name="T11" fmla="*/ 59 h 305"/>
                <a:gd name="T12" fmla="*/ 67 w 448"/>
                <a:gd name="T13" fmla="*/ 145 h 305"/>
                <a:gd name="T14" fmla="*/ 52 w 448"/>
                <a:gd name="T15" fmla="*/ 246 h 305"/>
                <a:gd name="T16" fmla="*/ 65 w 448"/>
                <a:gd name="T17" fmla="*/ 285 h 305"/>
                <a:gd name="T18" fmla="*/ 36 w 448"/>
                <a:gd name="T19" fmla="*/ 303 h 305"/>
                <a:gd name="T20" fmla="*/ 36 w 448"/>
                <a:gd name="T21" fmla="*/ 129 h 305"/>
                <a:gd name="T22" fmla="*/ 181 w 448"/>
                <a:gd name="T23" fmla="*/ 16 h 305"/>
                <a:gd name="T24" fmla="*/ 432 w 448"/>
                <a:gd name="T25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8" h="305">
                  <a:moveTo>
                    <a:pt x="432" y="147"/>
                  </a:moveTo>
                  <a:cubicBezTo>
                    <a:pt x="446" y="195"/>
                    <a:pt x="448" y="240"/>
                    <a:pt x="439" y="288"/>
                  </a:cubicBezTo>
                  <a:cubicBezTo>
                    <a:pt x="434" y="301"/>
                    <a:pt x="418" y="294"/>
                    <a:pt x="411" y="290"/>
                  </a:cubicBezTo>
                  <a:cubicBezTo>
                    <a:pt x="393" y="276"/>
                    <a:pt x="412" y="256"/>
                    <a:pt x="405" y="237"/>
                  </a:cubicBezTo>
                  <a:cubicBezTo>
                    <a:pt x="405" y="169"/>
                    <a:pt x="364" y="104"/>
                    <a:pt x="303" y="75"/>
                  </a:cubicBezTo>
                  <a:cubicBezTo>
                    <a:pt x="271" y="61"/>
                    <a:pt x="235" y="61"/>
                    <a:pt x="196" y="59"/>
                  </a:cubicBezTo>
                  <a:cubicBezTo>
                    <a:pt x="142" y="65"/>
                    <a:pt x="88" y="92"/>
                    <a:pt x="67" y="145"/>
                  </a:cubicBezTo>
                  <a:cubicBezTo>
                    <a:pt x="56" y="177"/>
                    <a:pt x="47" y="210"/>
                    <a:pt x="52" y="246"/>
                  </a:cubicBezTo>
                  <a:cubicBezTo>
                    <a:pt x="49" y="262"/>
                    <a:pt x="74" y="269"/>
                    <a:pt x="65" y="285"/>
                  </a:cubicBezTo>
                  <a:cubicBezTo>
                    <a:pt x="58" y="296"/>
                    <a:pt x="51" y="305"/>
                    <a:pt x="36" y="303"/>
                  </a:cubicBezTo>
                  <a:cubicBezTo>
                    <a:pt x="0" y="254"/>
                    <a:pt x="13" y="179"/>
                    <a:pt x="36" y="129"/>
                  </a:cubicBezTo>
                  <a:cubicBezTo>
                    <a:pt x="63" y="68"/>
                    <a:pt x="126" y="41"/>
                    <a:pt x="181" y="16"/>
                  </a:cubicBezTo>
                  <a:cubicBezTo>
                    <a:pt x="285" y="0"/>
                    <a:pt x="385" y="54"/>
                    <a:pt x="43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7" name="Freeform 91">
              <a:extLst>
                <a:ext uri="{FF2B5EF4-FFF2-40B4-BE49-F238E27FC236}">
                  <a16:creationId xmlns:a16="http://schemas.microsoft.com/office/drawing/2014/main" id="{9F4D1430-A247-4F75-81F0-F16E83FE6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380" y="-4869617"/>
              <a:ext cx="336550" cy="84138"/>
            </a:xfrm>
            <a:custGeom>
              <a:avLst/>
              <a:gdLst>
                <a:gd name="T0" fmla="*/ 115 w 119"/>
                <a:gd name="T1" fmla="*/ 7 h 30"/>
                <a:gd name="T2" fmla="*/ 95 w 119"/>
                <a:gd name="T3" fmla="*/ 25 h 30"/>
                <a:gd name="T4" fmla="*/ 0 w 119"/>
                <a:gd name="T5" fmla="*/ 9 h 30"/>
                <a:gd name="T6" fmla="*/ 115 w 119"/>
                <a:gd name="T7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30">
                  <a:moveTo>
                    <a:pt x="115" y="7"/>
                  </a:moveTo>
                  <a:cubicBezTo>
                    <a:pt x="119" y="18"/>
                    <a:pt x="102" y="23"/>
                    <a:pt x="95" y="25"/>
                  </a:cubicBezTo>
                  <a:cubicBezTo>
                    <a:pt x="61" y="30"/>
                    <a:pt x="27" y="29"/>
                    <a:pt x="0" y="9"/>
                  </a:cubicBezTo>
                  <a:cubicBezTo>
                    <a:pt x="38" y="0"/>
                    <a:pt x="76" y="0"/>
                    <a:pt x="11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8" name="Freeform 92">
              <a:extLst>
                <a:ext uri="{FF2B5EF4-FFF2-40B4-BE49-F238E27FC236}">
                  <a16:creationId xmlns:a16="http://schemas.microsoft.com/office/drawing/2014/main" id="{B0978864-BC8D-4197-9B4F-975178DE0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1570" y="-4850567"/>
              <a:ext cx="973138" cy="622300"/>
            </a:xfrm>
            <a:custGeom>
              <a:avLst/>
              <a:gdLst>
                <a:gd name="T0" fmla="*/ 151 w 344"/>
                <a:gd name="T1" fmla="*/ 39 h 219"/>
                <a:gd name="T2" fmla="*/ 315 w 344"/>
                <a:gd name="T3" fmla="*/ 136 h 219"/>
                <a:gd name="T4" fmla="*/ 340 w 344"/>
                <a:gd name="T5" fmla="*/ 179 h 219"/>
                <a:gd name="T6" fmla="*/ 260 w 344"/>
                <a:gd name="T7" fmla="*/ 145 h 219"/>
                <a:gd name="T8" fmla="*/ 31 w 344"/>
                <a:gd name="T9" fmla="*/ 45 h 219"/>
                <a:gd name="T10" fmla="*/ 13 w 344"/>
                <a:gd name="T11" fmla="*/ 0 h 219"/>
                <a:gd name="T12" fmla="*/ 151 w 344"/>
                <a:gd name="T13" fmla="*/ 3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219">
                  <a:moveTo>
                    <a:pt x="151" y="39"/>
                  </a:moveTo>
                  <a:cubicBezTo>
                    <a:pt x="212" y="57"/>
                    <a:pt x="263" y="97"/>
                    <a:pt x="315" y="136"/>
                  </a:cubicBezTo>
                  <a:cubicBezTo>
                    <a:pt x="323" y="150"/>
                    <a:pt x="344" y="161"/>
                    <a:pt x="340" y="179"/>
                  </a:cubicBezTo>
                  <a:cubicBezTo>
                    <a:pt x="305" y="219"/>
                    <a:pt x="290" y="150"/>
                    <a:pt x="260" y="145"/>
                  </a:cubicBezTo>
                  <a:cubicBezTo>
                    <a:pt x="190" y="93"/>
                    <a:pt x="115" y="59"/>
                    <a:pt x="31" y="45"/>
                  </a:cubicBezTo>
                  <a:cubicBezTo>
                    <a:pt x="29" y="29"/>
                    <a:pt x="0" y="18"/>
                    <a:pt x="13" y="0"/>
                  </a:cubicBezTo>
                  <a:cubicBezTo>
                    <a:pt x="63" y="5"/>
                    <a:pt x="109" y="14"/>
                    <a:pt x="15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9" name="Freeform 93">
              <a:extLst>
                <a:ext uri="{FF2B5EF4-FFF2-40B4-BE49-F238E27FC236}">
                  <a16:creationId xmlns:a16="http://schemas.microsoft.com/office/drawing/2014/main" id="{DDC6F94B-210E-4739-9C3D-ADF2ED65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9280" y="-4836279"/>
              <a:ext cx="152400" cy="61913"/>
            </a:xfrm>
            <a:custGeom>
              <a:avLst/>
              <a:gdLst>
                <a:gd name="T0" fmla="*/ 50 w 54"/>
                <a:gd name="T1" fmla="*/ 8 h 22"/>
                <a:gd name="T2" fmla="*/ 45 w 54"/>
                <a:gd name="T3" fmla="*/ 22 h 22"/>
                <a:gd name="T4" fmla="*/ 0 w 54"/>
                <a:gd name="T5" fmla="*/ 8 h 22"/>
                <a:gd name="T6" fmla="*/ 50 w 54"/>
                <a:gd name="T7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22">
                  <a:moveTo>
                    <a:pt x="50" y="8"/>
                  </a:moveTo>
                  <a:cubicBezTo>
                    <a:pt x="54" y="13"/>
                    <a:pt x="50" y="20"/>
                    <a:pt x="45" y="22"/>
                  </a:cubicBezTo>
                  <a:cubicBezTo>
                    <a:pt x="29" y="18"/>
                    <a:pt x="13" y="18"/>
                    <a:pt x="0" y="8"/>
                  </a:cubicBezTo>
                  <a:cubicBezTo>
                    <a:pt x="13" y="0"/>
                    <a:pt x="34" y="6"/>
                    <a:pt x="5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0" name="Freeform 94">
              <a:extLst>
                <a:ext uri="{FF2B5EF4-FFF2-40B4-BE49-F238E27FC236}">
                  <a16:creationId xmlns:a16="http://schemas.microsoft.com/office/drawing/2014/main" id="{FE22F561-3CEA-451B-827A-04602E27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030" y="-4793417"/>
              <a:ext cx="1254125" cy="747713"/>
            </a:xfrm>
            <a:custGeom>
              <a:avLst/>
              <a:gdLst>
                <a:gd name="T0" fmla="*/ 255 w 443"/>
                <a:gd name="T1" fmla="*/ 39 h 263"/>
                <a:gd name="T2" fmla="*/ 387 w 443"/>
                <a:gd name="T3" fmla="*/ 143 h 263"/>
                <a:gd name="T4" fmla="*/ 441 w 443"/>
                <a:gd name="T5" fmla="*/ 243 h 263"/>
                <a:gd name="T6" fmla="*/ 419 w 443"/>
                <a:gd name="T7" fmla="*/ 263 h 263"/>
                <a:gd name="T8" fmla="*/ 394 w 443"/>
                <a:gd name="T9" fmla="*/ 216 h 263"/>
                <a:gd name="T10" fmla="*/ 289 w 443"/>
                <a:gd name="T11" fmla="*/ 102 h 263"/>
                <a:gd name="T12" fmla="*/ 43 w 443"/>
                <a:gd name="T13" fmla="*/ 68 h 263"/>
                <a:gd name="T14" fmla="*/ 20 w 443"/>
                <a:gd name="T15" fmla="*/ 68 h 263"/>
                <a:gd name="T16" fmla="*/ 8 w 443"/>
                <a:gd name="T17" fmla="*/ 36 h 263"/>
                <a:gd name="T18" fmla="*/ 255 w 443"/>
                <a:gd name="T19" fmla="*/ 3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" h="263">
                  <a:moveTo>
                    <a:pt x="255" y="39"/>
                  </a:moveTo>
                  <a:cubicBezTo>
                    <a:pt x="301" y="70"/>
                    <a:pt x="350" y="98"/>
                    <a:pt x="387" y="143"/>
                  </a:cubicBezTo>
                  <a:cubicBezTo>
                    <a:pt x="409" y="175"/>
                    <a:pt x="427" y="207"/>
                    <a:pt x="441" y="243"/>
                  </a:cubicBezTo>
                  <a:cubicBezTo>
                    <a:pt x="443" y="256"/>
                    <a:pt x="427" y="258"/>
                    <a:pt x="419" y="263"/>
                  </a:cubicBezTo>
                  <a:cubicBezTo>
                    <a:pt x="403" y="254"/>
                    <a:pt x="403" y="231"/>
                    <a:pt x="394" y="216"/>
                  </a:cubicBezTo>
                  <a:cubicBezTo>
                    <a:pt x="367" y="173"/>
                    <a:pt x="332" y="130"/>
                    <a:pt x="289" y="102"/>
                  </a:cubicBezTo>
                  <a:cubicBezTo>
                    <a:pt x="215" y="68"/>
                    <a:pt x="126" y="30"/>
                    <a:pt x="43" y="68"/>
                  </a:cubicBezTo>
                  <a:cubicBezTo>
                    <a:pt x="36" y="73"/>
                    <a:pt x="27" y="71"/>
                    <a:pt x="20" y="68"/>
                  </a:cubicBezTo>
                  <a:cubicBezTo>
                    <a:pt x="16" y="57"/>
                    <a:pt x="0" y="50"/>
                    <a:pt x="8" y="36"/>
                  </a:cubicBezTo>
                  <a:cubicBezTo>
                    <a:pt x="86" y="0"/>
                    <a:pt x="179" y="5"/>
                    <a:pt x="25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1" name="Freeform 95">
              <a:extLst>
                <a:ext uri="{FF2B5EF4-FFF2-40B4-BE49-F238E27FC236}">
                  <a16:creationId xmlns:a16="http://schemas.microsoft.com/office/drawing/2014/main" id="{44FEC1EC-92A4-4E65-A891-EB2B07E8B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9317" y="-4768017"/>
              <a:ext cx="1368425" cy="682625"/>
            </a:xfrm>
            <a:custGeom>
              <a:avLst/>
              <a:gdLst>
                <a:gd name="T0" fmla="*/ 296 w 484"/>
                <a:gd name="T1" fmla="*/ 48 h 240"/>
                <a:gd name="T2" fmla="*/ 480 w 484"/>
                <a:gd name="T3" fmla="*/ 218 h 240"/>
                <a:gd name="T4" fmla="*/ 457 w 484"/>
                <a:gd name="T5" fmla="*/ 240 h 240"/>
                <a:gd name="T6" fmla="*/ 416 w 484"/>
                <a:gd name="T7" fmla="*/ 195 h 240"/>
                <a:gd name="T8" fmla="*/ 142 w 484"/>
                <a:gd name="T9" fmla="*/ 68 h 240"/>
                <a:gd name="T10" fmla="*/ 43 w 484"/>
                <a:gd name="T11" fmla="*/ 73 h 240"/>
                <a:gd name="T12" fmla="*/ 24 w 484"/>
                <a:gd name="T13" fmla="*/ 68 h 240"/>
                <a:gd name="T14" fmla="*/ 27 w 484"/>
                <a:gd name="T15" fmla="*/ 19 h 240"/>
                <a:gd name="T16" fmla="*/ 296 w 484"/>
                <a:gd name="T17" fmla="*/ 4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4" h="240">
                  <a:moveTo>
                    <a:pt x="296" y="48"/>
                  </a:moveTo>
                  <a:cubicBezTo>
                    <a:pt x="368" y="89"/>
                    <a:pt x="445" y="141"/>
                    <a:pt x="480" y="218"/>
                  </a:cubicBezTo>
                  <a:cubicBezTo>
                    <a:pt x="484" y="231"/>
                    <a:pt x="466" y="236"/>
                    <a:pt x="457" y="240"/>
                  </a:cubicBezTo>
                  <a:cubicBezTo>
                    <a:pt x="436" y="234"/>
                    <a:pt x="432" y="207"/>
                    <a:pt x="416" y="195"/>
                  </a:cubicBezTo>
                  <a:cubicBezTo>
                    <a:pt x="351" y="111"/>
                    <a:pt x="246" y="75"/>
                    <a:pt x="142" y="68"/>
                  </a:cubicBezTo>
                  <a:cubicBezTo>
                    <a:pt x="110" y="64"/>
                    <a:pt x="76" y="68"/>
                    <a:pt x="43" y="73"/>
                  </a:cubicBezTo>
                  <a:cubicBezTo>
                    <a:pt x="36" y="80"/>
                    <a:pt x="27" y="71"/>
                    <a:pt x="24" y="68"/>
                  </a:cubicBezTo>
                  <a:cubicBezTo>
                    <a:pt x="0" y="53"/>
                    <a:pt x="25" y="34"/>
                    <a:pt x="27" y="19"/>
                  </a:cubicBezTo>
                  <a:cubicBezTo>
                    <a:pt x="119" y="0"/>
                    <a:pt x="214" y="18"/>
                    <a:pt x="29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2" name="Freeform 96">
              <a:extLst>
                <a:ext uri="{FF2B5EF4-FFF2-40B4-BE49-F238E27FC236}">
                  <a16:creationId xmlns:a16="http://schemas.microsoft.com/office/drawing/2014/main" id="{4DF53A55-9142-422B-A41E-F793EA9AC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3830" y="-4747379"/>
              <a:ext cx="941388" cy="881063"/>
            </a:xfrm>
            <a:custGeom>
              <a:avLst/>
              <a:gdLst>
                <a:gd name="T0" fmla="*/ 288 w 333"/>
                <a:gd name="T1" fmla="*/ 77 h 310"/>
                <a:gd name="T2" fmla="*/ 319 w 333"/>
                <a:gd name="T3" fmla="*/ 209 h 310"/>
                <a:gd name="T4" fmla="*/ 290 w 333"/>
                <a:gd name="T5" fmla="*/ 292 h 310"/>
                <a:gd name="T6" fmla="*/ 233 w 333"/>
                <a:gd name="T7" fmla="*/ 310 h 310"/>
                <a:gd name="T8" fmla="*/ 231 w 333"/>
                <a:gd name="T9" fmla="*/ 288 h 310"/>
                <a:gd name="T10" fmla="*/ 294 w 333"/>
                <a:gd name="T11" fmla="*/ 179 h 310"/>
                <a:gd name="T12" fmla="*/ 208 w 333"/>
                <a:gd name="T13" fmla="*/ 45 h 310"/>
                <a:gd name="T14" fmla="*/ 115 w 333"/>
                <a:gd name="T15" fmla="*/ 66 h 310"/>
                <a:gd name="T16" fmla="*/ 52 w 333"/>
                <a:gd name="T17" fmla="*/ 195 h 310"/>
                <a:gd name="T18" fmla="*/ 23 w 333"/>
                <a:gd name="T19" fmla="*/ 208 h 310"/>
                <a:gd name="T20" fmla="*/ 9 w 333"/>
                <a:gd name="T21" fmla="*/ 114 h 310"/>
                <a:gd name="T22" fmla="*/ 79 w 333"/>
                <a:gd name="T23" fmla="*/ 27 h 310"/>
                <a:gd name="T24" fmla="*/ 288 w 333"/>
                <a:gd name="T25" fmla="*/ 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3" h="310">
                  <a:moveTo>
                    <a:pt x="288" y="77"/>
                  </a:moveTo>
                  <a:cubicBezTo>
                    <a:pt x="317" y="113"/>
                    <a:pt x="326" y="163"/>
                    <a:pt x="319" y="209"/>
                  </a:cubicBezTo>
                  <a:cubicBezTo>
                    <a:pt x="333" y="245"/>
                    <a:pt x="285" y="258"/>
                    <a:pt x="290" y="292"/>
                  </a:cubicBezTo>
                  <a:cubicBezTo>
                    <a:pt x="270" y="295"/>
                    <a:pt x="252" y="306"/>
                    <a:pt x="233" y="310"/>
                  </a:cubicBezTo>
                  <a:cubicBezTo>
                    <a:pt x="229" y="304"/>
                    <a:pt x="220" y="294"/>
                    <a:pt x="231" y="288"/>
                  </a:cubicBezTo>
                  <a:cubicBezTo>
                    <a:pt x="263" y="261"/>
                    <a:pt x="301" y="227"/>
                    <a:pt x="294" y="179"/>
                  </a:cubicBezTo>
                  <a:cubicBezTo>
                    <a:pt x="297" y="122"/>
                    <a:pt x="256" y="70"/>
                    <a:pt x="208" y="45"/>
                  </a:cubicBezTo>
                  <a:cubicBezTo>
                    <a:pt x="174" y="50"/>
                    <a:pt x="141" y="45"/>
                    <a:pt x="115" y="66"/>
                  </a:cubicBezTo>
                  <a:cubicBezTo>
                    <a:pt x="73" y="95"/>
                    <a:pt x="48" y="143"/>
                    <a:pt x="52" y="195"/>
                  </a:cubicBezTo>
                  <a:cubicBezTo>
                    <a:pt x="45" y="204"/>
                    <a:pt x="34" y="204"/>
                    <a:pt x="23" y="208"/>
                  </a:cubicBezTo>
                  <a:cubicBezTo>
                    <a:pt x="0" y="184"/>
                    <a:pt x="7" y="147"/>
                    <a:pt x="9" y="114"/>
                  </a:cubicBezTo>
                  <a:cubicBezTo>
                    <a:pt x="21" y="79"/>
                    <a:pt x="43" y="41"/>
                    <a:pt x="79" y="27"/>
                  </a:cubicBezTo>
                  <a:cubicBezTo>
                    <a:pt x="150" y="0"/>
                    <a:pt x="244" y="9"/>
                    <a:pt x="28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3" name="Freeform 97">
              <a:extLst>
                <a:ext uri="{FF2B5EF4-FFF2-40B4-BE49-F238E27FC236}">
                  <a16:creationId xmlns:a16="http://schemas.microsoft.com/office/drawing/2014/main" id="{A433558B-1190-43BE-8896-E23F7F534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4167" y="-4707692"/>
              <a:ext cx="547688" cy="463550"/>
            </a:xfrm>
            <a:custGeom>
              <a:avLst/>
              <a:gdLst>
                <a:gd name="T0" fmla="*/ 193 w 193"/>
                <a:gd name="T1" fmla="*/ 147 h 163"/>
                <a:gd name="T2" fmla="*/ 175 w 193"/>
                <a:gd name="T3" fmla="*/ 163 h 163"/>
                <a:gd name="T4" fmla="*/ 172 w 193"/>
                <a:gd name="T5" fmla="*/ 163 h 163"/>
                <a:gd name="T6" fmla="*/ 16 w 193"/>
                <a:gd name="T7" fmla="*/ 57 h 163"/>
                <a:gd name="T8" fmla="*/ 0 w 193"/>
                <a:gd name="T9" fmla="*/ 0 h 163"/>
                <a:gd name="T10" fmla="*/ 193 w 193"/>
                <a:gd name="T11" fmla="*/ 14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163">
                  <a:moveTo>
                    <a:pt x="193" y="147"/>
                  </a:moveTo>
                  <a:cubicBezTo>
                    <a:pt x="191" y="154"/>
                    <a:pt x="182" y="161"/>
                    <a:pt x="175" y="163"/>
                  </a:cubicBezTo>
                  <a:cubicBezTo>
                    <a:pt x="172" y="163"/>
                    <a:pt x="172" y="163"/>
                    <a:pt x="172" y="163"/>
                  </a:cubicBezTo>
                  <a:cubicBezTo>
                    <a:pt x="129" y="118"/>
                    <a:pt x="79" y="74"/>
                    <a:pt x="16" y="57"/>
                  </a:cubicBezTo>
                  <a:cubicBezTo>
                    <a:pt x="9" y="38"/>
                    <a:pt x="3" y="20"/>
                    <a:pt x="0" y="0"/>
                  </a:cubicBezTo>
                  <a:cubicBezTo>
                    <a:pt x="66" y="45"/>
                    <a:pt x="146" y="74"/>
                    <a:pt x="193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4" name="Freeform 98">
              <a:extLst>
                <a:ext uri="{FF2B5EF4-FFF2-40B4-BE49-F238E27FC236}">
                  <a16:creationId xmlns:a16="http://schemas.microsoft.com/office/drawing/2014/main" id="{664210BB-54BB-4D43-AA74-1E6C5FEC4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2820" y="-4656892"/>
              <a:ext cx="682625" cy="438150"/>
            </a:xfrm>
            <a:custGeom>
              <a:avLst/>
              <a:gdLst>
                <a:gd name="T0" fmla="*/ 236 w 241"/>
                <a:gd name="T1" fmla="*/ 127 h 154"/>
                <a:gd name="T2" fmla="*/ 209 w 241"/>
                <a:gd name="T3" fmla="*/ 154 h 154"/>
                <a:gd name="T4" fmla="*/ 123 w 241"/>
                <a:gd name="T5" fmla="*/ 93 h 154"/>
                <a:gd name="T6" fmla="*/ 7 w 241"/>
                <a:gd name="T7" fmla="*/ 41 h 154"/>
                <a:gd name="T8" fmla="*/ 2 w 241"/>
                <a:gd name="T9" fmla="*/ 7 h 154"/>
                <a:gd name="T10" fmla="*/ 2 w 241"/>
                <a:gd name="T11" fmla="*/ 0 h 154"/>
                <a:gd name="T12" fmla="*/ 236 w 241"/>
                <a:gd name="T13" fmla="*/ 12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154">
                  <a:moveTo>
                    <a:pt x="236" y="127"/>
                  </a:moveTo>
                  <a:cubicBezTo>
                    <a:pt x="241" y="143"/>
                    <a:pt x="220" y="149"/>
                    <a:pt x="209" y="154"/>
                  </a:cubicBezTo>
                  <a:cubicBezTo>
                    <a:pt x="179" y="136"/>
                    <a:pt x="154" y="111"/>
                    <a:pt x="123" y="93"/>
                  </a:cubicBezTo>
                  <a:cubicBezTo>
                    <a:pt x="87" y="68"/>
                    <a:pt x="46" y="57"/>
                    <a:pt x="7" y="41"/>
                  </a:cubicBezTo>
                  <a:cubicBezTo>
                    <a:pt x="0" y="31"/>
                    <a:pt x="11" y="16"/>
                    <a:pt x="2" y="7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9" y="20"/>
                    <a:pt x="170" y="61"/>
                    <a:pt x="236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5" name="Freeform 99">
              <a:extLst>
                <a:ext uri="{FF2B5EF4-FFF2-40B4-BE49-F238E27FC236}">
                  <a16:creationId xmlns:a16="http://schemas.microsoft.com/office/drawing/2014/main" id="{D0C5AC8B-D907-4381-A47F-2516ABC57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005" y="-4671179"/>
              <a:ext cx="8012113" cy="2087563"/>
            </a:xfrm>
            <a:custGeom>
              <a:avLst/>
              <a:gdLst>
                <a:gd name="T0" fmla="*/ 2068 w 2831"/>
                <a:gd name="T1" fmla="*/ 163 h 734"/>
                <a:gd name="T2" fmla="*/ 2272 w 2831"/>
                <a:gd name="T3" fmla="*/ 173 h 734"/>
                <a:gd name="T4" fmla="*/ 2188 w 2831"/>
                <a:gd name="T5" fmla="*/ 463 h 734"/>
                <a:gd name="T6" fmla="*/ 2392 w 2831"/>
                <a:gd name="T7" fmla="*/ 410 h 734"/>
                <a:gd name="T8" fmla="*/ 2501 w 2831"/>
                <a:gd name="T9" fmla="*/ 369 h 734"/>
                <a:gd name="T10" fmla="*/ 2537 w 2831"/>
                <a:gd name="T11" fmla="*/ 458 h 734"/>
                <a:gd name="T12" fmla="*/ 2553 w 2831"/>
                <a:gd name="T13" fmla="*/ 207 h 734"/>
                <a:gd name="T14" fmla="*/ 2759 w 2831"/>
                <a:gd name="T15" fmla="*/ 259 h 734"/>
                <a:gd name="T16" fmla="*/ 2585 w 2831"/>
                <a:gd name="T17" fmla="*/ 587 h 734"/>
                <a:gd name="T18" fmla="*/ 2759 w 2831"/>
                <a:gd name="T19" fmla="*/ 506 h 734"/>
                <a:gd name="T20" fmla="*/ 2773 w 2831"/>
                <a:gd name="T21" fmla="*/ 650 h 734"/>
                <a:gd name="T22" fmla="*/ 2451 w 2831"/>
                <a:gd name="T23" fmla="*/ 709 h 734"/>
                <a:gd name="T24" fmla="*/ 2408 w 2831"/>
                <a:gd name="T25" fmla="*/ 711 h 734"/>
                <a:gd name="T26" fmla="*/ 2460 w 2831"/>
                <a:gd name="T27" fmla="*/ 585 h 734"/>
                <a:gd name="T28" fmla="*/ 2406 w 2831"/>
                <a:gd name="T29" fmla="*/ 573 h 734"/>
                <a:gd name="T30" fmla="*/ 2213 w 2831"/>
                <a:gd name="T31" fmla="*/ 709 h 734"/>
                <a:gd name="T32" fmla="*/ 2202 w 2831"/>
                <a:gd name="T33" fmla="*/ 689 h 734"/>
                <a:gd name="T34" fmla="*/ 2202 w 2831"/>
                <a:gd name="T35" fmla="*/ 621 h 734"/>
                <a:gd name="T36" fmla="*/ 2168 w 2831"/>
                <a:gd name="T37" fmla="*/ 576 h 734"/>
                <a:gd name="T38" fmla="*/ 1982 w 2831"/>
                <a:gd name="T39" fmla="*/ 700 h 734"/>
                <a:gd name="T40" fmla="*/ 1948 w 2831"/>
                <a:gd name="T41" fmla="*/ 711 h 734"/>
                <a:gd name="T42" fmla="*/ 2034 w 2831"/>
                <a:gd name="T43" fmla="*/ 528 h 734"/>
                <a:gd name="T44" fmla="*/ 1783 w 2831"/>
                <a:gd name="T45" fmla="*/ 698 h 734"/>
                <a:gd name="T46" fmla="*/ 1681 w 2831"/>
                <a:gd name="T47" fmla="*/ 703 h 734"/>
                <a:gd name="T48" fmla="*/ 1640 w 2831"/>
                <a:gd name="T49" fmla="*/ 698 h 734"/>
                <a:gd name="T50" fmla="*/ 1670 w 2831"/>
                <a:gd name="T51" fmla="*/ 626 h 734"/>
                <a:gd name="T52" fmla="*/ 1160 w 2831"/>
                <a:gd name="T53" fmla="*/ 664 h 734"/>
                <a:gd name="T54" fmla="*/ 573 w 2831"/>
                <a:gd name="T55" fmla="*/ 222 h 734"/>
                <a:gd name="T56" fmla="*/ 227 w 2831"/>
                <a:gd name="T57" fmla="*/ 238 h 734"/>
                <a:gd name="T58" fmla="*/ 825 w 2831"/>
                <a:gd name="T59" fmla="*/ 342 h 734"/>
                <a:gd name="T60" fmla="*/ 1500 w 2831"/>
                <a:gd name="T61" fmla="*/ 664 h 734"/>
                <a:gd name="T62" fmla="*/ 1543 w 2831"/>
                <a:gd name="T63" fmla="*/ 632 h 734"/>
                <a:gd name="T64" fmla="*/ 942 w 2831"/>
                <a:gd name="T65" fmla="*/ 438 h 734"/>
                <a:gd name="T66" fmla="*/ 195 w 2831"/>
                <a:gd name="T67" fmla="*/ 222 h 734"/>
                <a:gd name="T68" fmla="*/ 0 w 2831"/>
                <a:gd name="T69" fmla="*/ 77 h 734"/>
                <a:gd name="T70" fmla="*/ 199 w 2831"/>
                <a:gd name="T71" fmla="*/ 134 h 734"/>
                <a:gd name="T72" fmla="*/ 1045 w 2831"/>
                <a:gd name="T73" fmla="*/ 462 h 734"/>
                <a:gd name="T74" fmla="*/ 1611 w 2831"/>
                <a:gd name="T75" fmla="*/ 478 h 734"/>
                <a:gd name="T76" fmla="*/ 1432 w 2831"/>
                <a:gd name="T77" fmla="*/ 449 h 734"/>
                <a:gd name="T78" fmla="*/ 1507 w 2831"/>
                <a:gd name="T79" fmla="*/ 336 h 734"/>
                <a:gd name="T80" fmla="*/ 1257 w 2831"/>
                <a:gd name="T81" fmla="*/ 299 h 734"/>
                <a:gd name="T82" fmla="*/ 1194 w 2831"/>
                <a:gd name="T83" fmla="*/ 288 h 734"/>
                <a:gd name="T84" fmla="*/ 1398 w 2831"/>
                <a:gd name="T85" fmla="*/ 206 h 734"/>
                <a:gd name="T86" fmla="*/ 1568 w 2831"/>
                <a:gd name="T87" fmla="*/ 293 h 734"/>
                <a:gd name="T88" fmla="*/ 1643 w 2831"/>
                <a:gd name="T89" fmla="*/ 293 h 734"/>
                <a:gd name="T90" fmla="*/ 1676 w 2831"/>
                <a:gd name="T91" fmla="*/ 422 h 734"/>
                <a:gd name="T92" fmla="*/ 2057 w 2831"/>
                <a:gd name="T93" fmla="*/ 421 h 734"/>
                <a:gd name="T94" fmla="*/ 1882 w 2831"/>
                <a:gd name="T95" fmla="*/ 356 h 734"/>
                <a:gd name="T96" fmla="*/ 2021 w 2831"/>
                <a:gd name="T97" fmla="*/ 189 h 734"/>
                <a:gd name="T98" fmla="*/ 2068 w 2831"/>
                <a:gd name="T99" fmla="*/ 227 h 734"/>
                <a:gd name="T100" fmla="*/ 1864 w 2831"/>
                <a:gd name="T101" fmla="*/ 70 h 734"/>
                <a:gd name="T102" fmla="*/ 1840 w 2831"/>
                <a:gd name="T103" fmla="*/ 25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31" h="734">
                  <a:moveTo>
                    <a:pt x="1978" y="64"/>
                  </a:moveTo>
                  <a:cubicBezTo>
                    <a:pt x="1984" y="75"/>
                    <a:pt x="1975" y="95"/>
                    <a:pt x="1993" y="95"/>
                  </a:cubicBezTo>
                  <a:cubicBezTo>
                    <a:pt x="2014" y="96"/>
                    <a:pt x="2039" y="100"/>
                    <a:pt x="2055" y="116"/>
                  </a:cubicBezTo>
                  <a:cubicBezTo>
                    <a:pt x="2073" y="130"/>
                    <a:pt x="2046" y="150"/>
                    <a:pt x="2068" y="163"/>
                  </a:cubicBezTo>
                  <a:cubicBezTo>
                    <a:pt x="2075" y="170"/>
                    <a:pt x="2086" y="166"/>
                    <a:pt x="2089" y="156"/>
                  </a:cubicBezTo>
                  <a:cubicBezTo>
                    <a:pt x="2098" y="136"/>
                    <a:pt x="2122" y="123"/>
                    <a:pt x="2140" y="113"/>
                  </a:cubicBezTo>
                  <a:cubicBezTo>
                    <a:pt x="2168" y="95"/>
                    <a:pt x="2208" y="105"/>
                    <a:pt x="2234" y="120"/>
                  </a:cubicBezTo>
                  <a:cubicBezTo>
                    <a:pt x="2252" y="130"/>
                    <a:pt x="2270" y="152"/>
                    <a:pt x="2272" y="173"/>
                  </a:cubicBezTo>
                  <a:cubicBezTo>
                    <a:pt x="2279" y="197"/>
                    <a:pt x="2259" y="211"/>
                    <a:pt x="2245" y="224"/>
                  </a:cubicBezTo>
                  <a:cubicBezTo>
                    <a:pt x="2234" y="233"/>
                    <a:pt x="2217" y="222"/>
                    <a:pt x="2211" y="240"/>
                  </a:cubicBezTo>
                  <a:cubicBezTo>
                    <a:pt x="2218" y="272"/>
                    <a:pt x="2186" y="286"/>
                    <a:pt x="2174" y="310"/>
                  </a:cubicBezTo>
                  <a:cubicBezTo>
                    <a:pt x="2157" y="360"/>
                    <a:pt x="2161" y="419"/>
                    <a:pt x="2188" y="463"/>
                  </a:cubicBezTo>
                  <a:cubicBezTo>
                    <a:pt x="2222" y="505"/>
                    <a:pt x="2267" y="539"/>
                    <a:pt x="2320" y="533"/>
                  </a:cubicBezTo>
                  <a:cubicBezTo>
                    <a:pt x="2367" y="533"/>
                    <a:pt x="2421" y="519"/>
                    <a:pt x="2447" y="474"/>
                  </a:cubicBezTo>
                  <a:cubicBezTo>
                    <a:pt x="2460" y="455"/>
                    <a:pt x="2444" y="435"/>
                    <a:pt x="2440" y="415"/>
                  </a:cubicBezTo>
                  <a:cubicBezTo>
                    <a:pt x="2426" y="395"/>
                    <a:pt x="2410" y="412"/>
                    <a:pt x="2392" y="410"/>
                  </a:cubicBezTo>
                  <a:cubicBezTo>
                    <a:pt x="2387" y="413"/>
                    <a:pt x="2381" y="419"/>
                    <a:pt x="2374" y="419"/>
                  </a:cubicBezTo>
                  <a:cubicBezTo>
                    <a:pt x="2362" y="406"/>
                    <a:pt x="2376" y="394"/>
                    <a:pt x="2379" y="381"/>
                  </a:cubicBezTo>
                  <a:cubicBezTo>
                    <a:pt x="2390" y="363"/>
                    <a:pt x="2412" y="358"/>
                    <a:pt x="2428" y="344"/>
                  </a:cubicBezTo>
                  <a:cubicBezTo>
                    <a:pt x="2456" y="338"/>
                    <a:pt x="2483" y="349"/>
                    <a:pt x="2501" y="369"/>
                  </a:cubicBezTo>
                  <a:cubicBezTo>
                    <a:pt x="2517" y="388"/>
                    <a:pt x="2528" y="413"/>
                    <a:pt x="2521" y="442"/>
                  </a:cubicBezTo>
                  <a:cubicBezTo>
                    <a:pt x="2516" y="449"/>
                    <a:pt x="2501" y="453"/>
                    <a:pt x="2503" y="465"/>
                  </a:cubicBezTo>
                  <a:cubicBezTo>
                    <a:pt x="2503" y="471"/>
                    <a:pt x="2507" y="476"/>
                    <a:pt x="2514" y="474"/>
                  </a:cubicBezTo>
                  <a:cubicBezTo>
                    <a:pt x="2526" y="478"/>
                    <a:pt x="2524" y="460"/>
                    <a:pt x="2537" y="458"/>
                  </a:cubicBezTo>
                  <a:cubicBezTo>
                    <a:pt x="2598" y="417"/>
                    <a:pt x="2662" y="353"/>
                    <a:pt x="2653" y="272"/>
                  </a:cubicBezTo>
                  <a:cubicBezTo>
                    <a:pt x="2639" y="258"/>
                    <a:pt x="2643" y="229"/>
                    <a:pt x="2616" y="222"/>
                  </a:cubicBezTo>
                  <a:cubicBezTo>
                    <a:pt x="2596" y="218"/>
                    <a:pt x="2575" y="225"/>
                    <a:pt x="2555" y="227"/>
                  </a:cubicBezTo>
                  <a:cubicBezTo>
                    <a:pt x="2546" y="225"/>
                    <a:pt x="2553" y="213"/>
                    <a:pt x="2553" y="207"/>
                  </a:cubicBezTo>
                  <a:cubicBezTo>
                    <a:pt x="2559" y="189"/>
                    <a:pt x="2582" y="189"/>
                    <a:pt x="2584" y="170"/>
                  </a:cubicBezTo>
                  <a:cubicBezTo>
                    <a:pt x="2610" y="163"/>
                    <a:pt x="2635" y="143"/>
                    <a:pt x="2664" y="154"/>
                  </a:cubicBezTo>
                  <a:cubicBezTo>
                    <a:pt x="2684" y="175"/>
                    <a:pt x="2721" y="161"/>
                    <a:pt x="2736" y="189"/>
                  </a:cubicBezTo>
                  <a:cubicBezTo>
                    <a:pt x="2750" y="209"/>
                    <a:pt x="2759" y="233"/>
                    <a:pt x="2759" y="259"/>
                  </a:cubicBezTo>
                  <a:cubicBezTo>
                    <a:pt x="2752" y="274"/>
                    <a:pt x="2747" y="290"/>
                    <a:pt x="2734" y="302"/>
                  </a:cubicBezTo>
                  <a:cubicBezTo>
                    <a:pt x="2732" y="340"/>
                    <a:pt x="2732" y="386"/>
                    <a:pt x="2696" y="412"/>
                  </a:cubicBezTo>
                  <a:cubicBezTo>
                    <a:pt x="2659" y="446"/>
                    <a:pt x="2601" y="455"/>
                    <a:pt x="2575" y="503"/>
                  </a:cubicBezTo>
                  <a:cubicBezTo>
                    <a:pt x="2562" y="532"/>
                    <a:pt x="2569" y="562"/>
                    <a:pt x="2585" y="587"/>
                  </a:cubicBezTo>
                  <a:cubicBezTo>
                    <a:pt x="2600" y="607"/>
                    <a:pt x="2627" y="610"/>
                    <a:pt x="2648" y="616"/>
                  </a:cubicBezTo>
                  <a:cubicBezTo>
                    <a:pt x="2693" y="610"/>
                    <a:pt x="2752" y="619"/>
                    <a:pt x="2770" y="566"/>
                  </a:cubicBezTo>
                  <a:cubicBezTo>
                    <a:pt x="2764" y="549"/>
                    <a:pt x="2748" y="551"/>
                    <a:pt x="2745" y="533"/>
                  </a:cubicBezTo>
                  <a:cubicBezTo>
                    <a:pt x="2738" y="521"/>
                    <a:pt x="2752" y="512"/>
                    <a:pt x="2759" y="506"/>
                  </a:cubicBezTo>
                  <a:cubicBezTo>
                    <a:pt x="2773" y="501"/>
                    <a:pt x="2790" y="506"/>
                    <a:pt x="2804" y="508"/>
                  </a:cubicBezTo>
                  <a:cubicBezTo>
                    <a:pt x="2815" y="519"/>
                    <a:pt x="2831" y="533"/>
                    <a:pt x="2822" y="549"/>
                  </a:cubicBezTo>
                  <a:cubicBezTo>
                    <a:pt x="2816" y="569"/>
                    <a:pt x="2802" y="585"/>
                    <a:pt x="2811" y="609"/>
                  </a:cubicBezTo>
                  <a:cubicBezTo>
                    <a:pt x="2813" y="630"/>
                    <a:pt x="2790" y="643"/>
                    <a:pt x="2773" y="650"/>
                  </a:cubicBezTo>
                  <a:cubicBezTo>
                    <a:pt x="2748" y="650"/>
                    <a:pt x="2727" y="655"/>
                    <a:pt x="2704" y="646"/>
                  </a:cubicBezTo>
                  <a:cubicBezTo>
                    <a:pt x="2691" y="641"/>
                    <a:pt x="2673" y="652"/>
                    <a:pt x="2661" y="641"/>
                  </a:cubicBezTo>
                  <a:cubicBezTo>
                    <a:pt x="2627" y="652"/>
                    <a:pt x="2585" y="646"/>
                    <a:pt x="2551" y="664"/>
                  </a:cubicBezTo>
                  <a:cubicBezTo>
                    <a:pt x="2510" y="668"/>
                    <a:pt x="2498" y="734"/>
                    <a:pt x="2451" y="709"/>
                  </a:cubicBezTo>
                  <a:cubicBezTo>
                    <a:pt x="2460" y="686"/>
                    <a:pt x="2489" y="668"/>
                    <a:pt x="2505" y="644"/>
                  </a:cubicBezTo>
                  <a:cubicBezTo>
                    <a:pt x="2505" y="637"/>
                    <a:pt x="2517" y="628"/>
                    <a:pt x="2507" y="623"/>
                  </a:cubicBezTo>
                  <a:cubicBezTo>
                    <a:pt x="2485" y="630"/>
                    <a:pt x="2482" y="655"/>
                    <a:pt x="2464" y="668"/>
                  </a:cubicBezTo>
                  <a:cubicBezTo>
                    <a:pt x="2446" y="684"/>
                    <a:pt x="2431" y="700"/>
                    <a:pt x="2408" y="711"/>
                  </a:cubicBezTo>
                  <a:cubicBezTo>
                    <a:pt x="2369" y="709"/>
                    <a:pt x="2369" y="709"/>
                    <a:pt x="2369" y="709"/>
                  </a:cubicBezTo>
                  <a:cubicBezTo>
                    <a:pt x="2406" y="677"/>
                    <a:pt x="2440" y="632"/>
                    <a:pt x="2474" y="594"/>
                  </a:cubicBezTo>
                  <a:cubicBezTo>
                    <a:pt x="2480" y="589"/>
                    <a:pt x="2478" y="578"/>
                    <a:pt x="2476" y="573"/>
                  </a:cubicBezTo>
                  <a:cubicBezTo>
                    <a:pt x="2465" y="564"/>
                    <a:pt x="2465" y="582"/>
                    <a:pt x="2460" y="585"/>
                  </a:cubicBezTo>
                  <a:cubicBezTo>
                    <a:pt x="2424" y="634"/>
                    <a:pt x="2383" y="678"/>
                    <a:pt x="2333" y="712"/>
                  </a:cubicBezTo>
                  <a:cubicBezTo>
                    <a:pt x="2295" y="711"/>
                    <a:pt x="2295" y="711"/>
                    <a:pt x="2295" y="711"/>
                  </a:cubicBezTo>
                  <a:cubicBezTo>
                    <a:pt x="2301" y="693"/>
                    <a:pt x="2301" y="693"/>
                    <a:pt x="2301" y="693"/>
                  </a:cubicBezTo>
                  <a:cubicBezTo>
                    <a:pt x="2338" y="657"/>
                    <a:pt x="2379" y="621"/>
                    <a:pt x="2406" y="573"/>
                  </a:cubicBezTo>
                  <a:cubicBezTo>
                    <a:pt x="2408" y="567"/>
                    <a:pt x="2401" y="564"/>
                    <a:pt x="2396" y="567"/>
                  </a:cubicBezTo>
                  <a:cubicBezTo>
                    <a:pt x="2358" y="617"/>
                    <a:pt x="2319" y="660"/>
                    <a:pt x="2267" y="696"/>
                  </a:cubicBezTo>
                  <a:cubicBezTo>
                    <a:pt x="2263" y="702"/>
                    <a:pt x="2258" y="711"/>
                    <a:pt x="2251" y="712"/>
                  </a:cubicBezTo>
                  <a:cubicBezTo>
                    <a:pt x="2213" y="709"/>
                    <a:pt x="2213" y="709"/>
                    <a:pt x="2213" y="709"/>
                  </a:cubicBezTo>
                  <a:cubicBezTo>
                    <a:pt x="2218" y="689"/>
                    <a:pt x="2245" y="678"/>
                    <a:pt x="2258" y="659"/>
                  </a:cubicBezTo>
                  <a:cubicBezTo>
                    <a:pt x="2304" y="601"/>
                    <a:pt x="2304" y="601"/>
                    <a:pt x="2304" y="601"/>
                  </a:cubicBezTo>
                  <a:cubicBezTo>
                    <a:pt x="2308" y="596"/>
                    <a:pt x="2306" y="589"/>
                    <a:pt x="2301" y="583"/>
                  </a:cubicBezTo>
                  <a:cubicBezTo>
                    <a:pt x="2268" y="616"/>
                    <a:pt x="2243" y="664"/>
                    <a:pt x="2202" y="689"/>
                  </a:cubicBezTo>
                  <a:cubicBezTo>
                    <a:pt x="2175" y="712"/>
                    <a:pt x="2175" y="712"/>
                    <a:pt x="2175" y="712"/>
                  </a:cubicBezTo>
                  <a:cubicBezTo>
                    <a:pt x="2163" y="707"/>
                    <a:pt x="2138" y="718"/>
                    <a:pt x="2136" y="703"/>
                  </a:cubicBezTo>
                  <a:cubicBezTo>
                    <a:pt x="2170" y="669"/>
                    <a:pt x="2217" y="643"/>
                    <a:pt x="2229" y="598"/>
                  </a:cubicBezTo>
                  <a:cubicBezTo>
                    <a:pt x="2213" y="591"/>
                    <a:pt x="2211" y="612"/>
                    <a:pt x="2202" y="621"/>
                  </a:cubicBezTo>
                  <a:cubicBezTo>
                    <a:pt x="2166" y="653"/>
                    <a:pt x="2141" y="682"/>
                    <a:pt x="2104" y="711"/>
                  </a:cubicBezTo>
                  <a:cubicBezTo>
                    <a:pt x="2091" y="707"/>
                    <a:pt x="2075" y="714"/>
                    <a:pt x="2066" y="705"/>
                  </a:cubicBezTo>
                  <a:cubicBezTo>
                    <a:pt x="2071" y="684"/>
                    <a:pt x="2100" y="680"/>
                    <a:pt x="2111" y="660"/>
                  </a:cubicBezTo>
                  <a:cubicBezTo>
                    <a:pt x="2131" y="634"/>
                    <a:pt x="2163" y="609"/>
                    <a:pt x="2168" y="576"/>
                  </a:cubicBezTo>
                  <a:cubicBezTo>
                    <a:pt x="2165" y="573"/>
                    <a:pt x="2159" y="573"/>
                    <a:pt x="2156" y="578"/>
                  </a:cubicBezTo>
                  <a:cubicBezTo>
                    <a:pt x="2148" y="601"/>
                    <a:pt x="2125" y="621"/>
                    <a:pt x="2109" y="641"/>
                  </a:cubicBezTo>
                  <a:cubicBezTo>
                    <a:pt x="2073" y="669"/>
                    <a:pt x="2041" y="720"/>
                    <a:pt x="1987" y="711"/>
                  </a:cubicBezTo>
                  <a:cubicBezTo>
                    <a:pt x="1984" y="711"/>
                    <a:pt x="1977" y="705"/>
                    <a:pt x="1982" y="700"/>
                  </a:cubicBezTo>
                  <a:cubicBezTo>
                    <a:pt x="2037" y="659"/>
                    <a:pt x="2082" y="609"/>
                    <a:pt x="2122" y="553"/>
                  </a:cubicBezTo>
                  <a:cubicBezTo>
                    <a:pt x="2118" y="539"/>
                    <a:pt x="2145" y="533"/>
                    <a:pt x="2129" y="523"/>
                  </a:cubicBezTo>
                  <a:cubicBezTo>
                    <a:pt x="2107" y="530"/>
                    <a:pt x="2111" y="557"/>
                    <a:pt x="2093" y="567"/>
                  </a:cubicBezTo>
                  <a:cubicBezTo>
                    <a:pt x="2054" y="625"/>
                    <a:pt x="1998" y="669"/>
                    <a:pt x="1948" y="711"/>
                  </a:cubicBezTo>
                  <a:cubicBezTo>
                    <a:pt x="1923" y="711"/>
                    <a:pt x="1892" y="712"/>
                    <a:pt x="1869" y="705"/>
                  </a:cubicBezTo>
                  <a:cubicBezTo>
                    <a:pt x="1934" y="660"/>
                    <a:pt x="1989" y="603"/>
                    <a:pt x="2043" y="542"/>
                  </a:cubicBezTo>
                  <a:cubicBezTo>
                    <a:pt x="2045" y="539"/>
                    <a:pt x="2046" y="533"/>
                    <a:pt x="2045" y="528"/>
                  </a:cubicBezTo>
                  <a:cubicBezTo>
                    <a:pt x="2043" y="524"/>
                    <a:pt x="2037" y="528"/>
                    <a:pt x="2034" y="528"/>
                  </a:cubicBezTo>
                  <a:cubicBezTo>
                    <a:pt x="2030" y="535"/>
                    <a:pt x="2030" y="535"/>
                    <a:pt x="2030" y="535"/>
                  </a:cubicBezTo>
                  <a:cubicBezTo>
                    <a:pt x="1968" y="600"/>
                    <a:pt x="1907" y="671"/>
                    <a:pt x="1824" y="707"/>
                  </a:cubicBezTo>
                  <a:cubicBezTo>
                    <a:pt x="1810" y="712"/>
                    <a:pt x="1794" y="711"/>
                    <a:pt x="1780" y="705"/>
                  </a:cubicBezTo>
                  <a:cubicBezTo>
                    <a:pt x="1783" y="698"/>
                    <a:pt x="1783" y="698"/>
                    <a:pt x="1783" y="698"/>
                  </a:cubicBezTo>
                  <a:cubicBezTo>
                    <a:pt x="1821" y="671"/>
                    <a:pt x="1864" y="652"/>
                    <a:pt x="1896" y="614"/>
                  </a:cubicBezTo>
                  <a:cubicBezTo>
                    <a:pt x="1898" y="609"/>
                    <a:pt x="1896" y="601"/>
                    <a:pt x="1892" y="598"/>
                  </a:cubicBezTo>
                  <a:cubicBezTo>
                    <a:pt x="1869" y="609"/>
                    <a:pt x="1855" y="632"/>
                    <a:pt x="1835" y="644"/>
                  </a:cubicBezTo>
                  <a:cubicBezTo>
                    <a:pt x="1785" y="669"/>
                    <a:pt x="1744" y="728"/>
                    <a:pt x="1681" y="703"/>
                  </a:cubicBezTo>
                  <a:cubicBezTo>
                    <a:pt x="1720" y="673"/>
                    <a:pt x="1765" y="655"/>
                    <a:pt x="1803" y="621"/>
                  </a:cubicBezTo>
                  <a:cubicBezTo>
                    <a:pt x="1808" y="617"/>
                    <a:pt x="1808" y="612"/>
                    <a:pt x="1806" y="605"/>
                  </a:cubicBezTo>
                  <a:cubicBezTo>
                    <a:pt x="1801" y="601"/>
                    <a:pt x="1801" y="601"/>
                    <a:pt x="1801" y="601"/>
                  </a:cubicBezTo>
                  <a:cubicBezTo>
                    <a:pt x="1749" y="639"/>
                    <a:pt x="1703" y="682"/>
                    <a:pt x="1640" y="698"/>
                  </a:cubicBezTo>
                  <a:cubicBezTo>
                    <a:pt x="1626" y="714"/>
                    <a:pt x="1595" y="709"/>
                    <a:pt x="1575" y="703"/>
                  </a:cubicBezTo>
                  <a:cubicBezTo>
                    <a:pt x="1624" y="669"/>
                    <a:pt x="1686" y="653"/>
                    <a:pt x="1720" y="598"/>
                  </a:cubicBezTo>
                  <a:cubicBezTo>
                    <a:pt x="1724" y="594"/>
                    <a:pt x="1719" y="589"/>
                    <a:pt x="1715" y="589"/>
                  </a:cubicBezTo>
                  <a:cubicBezTo>
                    <a:pt x="1699" y="598"/>
                    <a:pt x="1685" y="614"/>
                    <a:pt x="1670" y="626"/>
                  </a:cubicBezTo>
                  <a:cubicBezTo>
                    <a:pt x="1617" y="666"/>
                    <a:pt x="1559" y="696"/>
                    <a:pt x="1493" y="709"/>
                  </a:cubicBezTo>
                  <a:cubicBezTo>
                    <a:pt x="1334" y="705"/>
                    <a:pt x="1334" y="705"/>
                    <a:pt x="1334" y="705"/>
                  </a:cubicBezTo>
                  <a:cubicBezTo>
                    <a:pt x="1305" y="711"/>
                    <a:pt x="1275" y="696"/>
                    <a:pt x="1244" y="694"/>
                  </a:cubicBezTo>
                  <a:cubicBezTo>
                    <a:pt x="1216" y="687"/>
                    <a:pt x="1189" y="673"/>
                    <a:pt x="1160" y="664"/>
                  </a:cubicBezTo>
                  <a:cubicBezTo>
                    <a:pt x="1112" y="632"/>
                    <a:pt x="1058" y="614"/>
                    <a:pt x="1013" y="571"/>
                  </a:cubicBezTo>
                  <a:cubicBezTo>
                    <a:pt x="952" y="523"/>
                    <a:pt x="902" y="471"/>
                    <a:pt x="847" y="410"/>
                  </a:cubicBezTo>
                  <a:cubicBezTo>
                    <a:pt x="791" y="354"/>
                    <a:pt x="738" y="286"/>
                    <a:pt x="666" y="258"/>
                  </a:cubicBezTo>
                  <a:cubicBezTo>
                    <a:pt x="637" y="238"/>
                    <a:pt x="603" y="236"/>
                    <a:pt x="573" y="222"/>
                  </a:cubicBezTo>
                  <a:cubicBezTo>
                    <a:pt x="515" y="206"/>
                    <a:pt x="455" y="198"/>
                    <a:pt x="392" y="211"/>
                  </a:cubicBezTo>
                  <a:cubicBezTo>
                    <a:pt x="378" y="206"/>
                    <a:pt x="367" y="215"/>
                    <a:pt x="353" y="216"/>
                  </a:cubicBezTo>
                  <a:cubicBezTo>
                    <a:pt x="315" y="222"/>
                    <a:pt x="279" y="236"/>
                    <a:pt x="247" y="254"/>
                  </a:cubicBezTo>
                  <a:cubicBezTo>
                    <a:pt x="241" y="247"/>
                    <a:pt x="227" y="250"/>
                    <a:pt x="227" y="238"/>
                  </a:cubicBezTo>
                  <a:cubicBezTo>
                    <a:pt x="227" y="225"/>
                    <a:pt x="243" y="225"/>
                    <a:pt x="252" y="220"/>
                  </a:cubicBezTo>
                  <a:cubicBezTo>
                    <a:pt x="297" y="207"/>
                    <a:pt x="340" y="182"/>
                    <a:pt x="387" y="177"/>
                  </a:cubicBezTo>
                  <a:cubicBezTo>
                    <a:pt x="440" y="170"/>
                    <a:pt x="489" y="161"/>
                    <a:pt x="540" y="179"/>
                  </a:cubicBezTo>
                  <a:cubicBezTo>
                    <a:pt x="646" y="202"/>
                    <a:pt x="748" y="263"/>
                    <a:pt x="825" y="342"/>
                  </a:cubicBezTo>
                  <a:cubicBezTo>
                    <a:pt x="863" y="378"/>
                    <a:pt x="895" y="417"/>
                    <a:pt x="933" y="455"/>
                  </a:cubicBezTo>
                  <a:cubicBezTo>
                    <a:pt x="967" y="505"/>
                    <a:pt x="1017" y="546"/>
                    <a:pt x="1065" y="578"/>
                  </a:cubicBezTo>
                  <a:cubicBezTo>
                    <a:pt x="1124" y="623"/>
                    <a:pt x="1187" y="659"/>
                    <a:pt x="1257" y="673"/>
                  </a:cubicBezTo>
                  <a:cubicBezTo>
                    <a:pt x="1336" y="700"/>
                    <a:pt x="1423" y="682"/>
                    <a:pt x="1500" y="664"/>
                  </a:cubicBezTo>
                  <a:cubicBezTo>
                    <a:pt x="1547" y="652"/>
                    <a:pt x="1590" y="623"/>
                    <a:pt x="1629" y="594"/>
                  </a:cubicBezTo>
                  <a:cubicBezTo>
                    <a:pt x="1633" y="587"/>
                    <a:pt x="1649" y="580"/>
                    <a:pt x="1643" y="569"/>
                  </a:cubicBezTo>
                  <a:cubicBezTo>
                    <a:pt x="1636" y="560"/>
                    <a:pt x="1631" y="573"/>
                    <a:pt x="1624" y="575"/>
                  </a:cubicBezTo>
                  <a:cubicBezTo>
                    <a:pt x="1602" y="600"/>
                    <a:pt x="1565" y="609"/>
                    <a:pt x="1543" y="632"/>
                  </a:cubicBezTo>
                  <a:cubicBezTo>
                    <a:pt x="1466" y="659"/>
                    <a:pt x="1389" y="678"/>
                    <a:pt x="1303" y="668"/>
                  </a:cubicBezTo>
                  <a:cubicBezTo>
                    <a:pt x="1201" y="639"/>
                    <a:pt x="1201" y="639"/>
                    <a:pt x="1201" y="639"/>
                  </a:cubicBezTo>
                  <a:cubicBezTo>
                    <a:pt x="1126" y="609"/>
                    <a:pt x="1065" y="558"/>
                    <a:pt x="999" y="506"/>
                  </a:cubicBezTo>
                  <a:cubicBezTo>
                    <a:pt x="981" y="485"/>
                    <a:pt x="956" y="463"/>
                    <a:pt x="942" y="438"/>
                  </a:cubicBezTo>
                  <a:cubicBezTo>
                    <a:pt x="859" y="353"/>
                    <a:pt x="771" y="254"/>
                    <a:pt x="660" y="202"/>
                  </a:cubicBezTo>
                  <a:cubicBezTo>
                    <a:pt x="594" y="179"/>
                    <a:pt x="532" y="145"/>
                    <a:pt x="455" y="152"/>
                  </a:cubicBezTo>
                  <a:cubicBezTo>
                    <a:pt x="381" y="157"/>
                    <a:pt x="311" y="179"/>
                    <a:pt x="247" y="207"/>
                  </a:cubicBezTo>
                  <a:cubicBezTo>
                    <a:pt x="229" y="209"/>
                    <a:pt x="216" y="227"/>
                    <a:pt x="195" y="222"/>
                  </a:cubicBezTo>
                  <a:cubicBezTo>
                    <a:pt x="173" y="197"/>
                    <a:pt x="134" y="207"/>
                    <a:pt x="118" y="179"/>
                  </a:cubicBezTo>
                  <a:cubicBezTo>
                    <a:pt x="109" y="175"/>
                    <a:pt x="107" y="164"/>
                    <a:pt x="100" y="159"/>
                  </a:cubicBezTo>
                  <a:cubicBezTo>
                    <a:pt x="77" y="138"/>
                    <a:pt x="48" y="123"/>
                    <a:pt x="18" y="116"/>
                  </a:cubicBezTo>
                  <a:cubicBezTo>
                    <a:pt x="7" y="105"/>
                    <a:pt x="3" y="91"/>
                    <a:pt x="0" y="77"/>
                  </a:cubicBezTo>
                  <a:cubicBezTo>
                    <a:pt x="12" y="61"/>
                    <a:pt x="27" y="86"/>
                    <a:pt x="41" y="89"/>
                  </a:cubicBezTo>
                  <a:cubicBezTo>
                    <a:pt x="66" y="111"/>
                    <a:pt x="104" y="123"/>
                    <a:pt x="112" y="159"/>
                  </a:cubicBezTo>
                  <a:cubicBezTo>
                    <a:pt x="123" y="164"/>
                    <a:pt x="112" y="181"/>
                    <a:pt x="127" y="181"/>
                  </a:cubicBezTo>
                  <a:cubicBezTo>
                    <a:pt x="154" y="170"/>
                    <a:pt x="175" y="150"/>
                    <a:pt x="199" y="134"/>
                  </a:cubicBezTo>
                  <a:cubicBezTo>
                    <a:pt x="249" y="113"/>
                    <a:pt x="297" y="87"/>
                    <a:pt x="354" y="86"/>
                  </a:cubicBezTo>
                  <a:cubicBezTo>
                    <a:pt x="433" y="73"/>
                    <a:pt x="519" y="75"/>
                    <a:pt x="601" y="93"/>
                  </a:cubicBezTo>
                  <a:cubicBezTo>
                    <a:pt x="682" y="125"/>
                    <a:pt x="761" y="168"/>
                    <a:pt x="827" y="233"/>
                  </a:cubicBezTo>
                  <a:cubicBezTo>
                    <a:pt x="902" y="310"/>
                    <a:pt x="974" y="383"/>
                    <a:pt x="1045" y="462"/>
                  </a:cubicBezTo>
                  <a:cubicBezTo>
                    <a:pt x="1101" y="510"/>
                    <a:pt x="1160" y="553"/>
                    <a:pt x="1232" y="567"/>
                  </a:cubicBezTo>
                  <a:cubicBezTo>
                    <a:pt x="1275" y="576"/>
                    <a:pt x="1319" y="589"/>
                    <a:pt x="1366" y="582"/>
                  </a:cubicBezTo>
                  <a:cubicBezTo>
                    <a:pt x="1452" y="576"/>
                    <a:pt x="1452" y="576"/>
                    <a:pt x="1452" y="576"/>
                  </a:cubicBezTo>
                  <a:cubicBezTo>
                    <a:pt x="1509" y="553"/>
                    <a:pt x="1597" y="557"/>
                    <a:pt x="1611" y="478"/>
                  </a:cubicBezTo>
                  <a:cubicBezTo>
                    <a:pt x="1606" y="449"/>
                    <a:pt x="1597" y="417"/>
                    <a:pt x="1570" y="399"/>
                  </a:cubicBezTo>
                  <a:cubicBezTo>
                    <a:pt x="1547" y="381"/>
                    <a:pt x="1515" y="385"/>
                    <a:pt x="1484" y="390"/>
                  </a:cubicBezTo>
                  <a:cubicBezTo>
                    <a:pt x="1472" y="406"/>
                    <a:pt x="1455" y="422"/>
                    <a:pt x="1459" y="446"/>
                  </a:cubicBezTo>
                  <a:cubicBezTo>
                    <a:pt x="1454" y="456"/>
                    <a:pt x="1441" y="451"/>
                    <a:pt x="1432" y="449"/>
                  </a:cubicBezTo>
                  <a:cubicBezTo>
                    <a:pt x="1420" y="447"/>
                    <a:pt x="1418" y="435"/>
                    <a:pt x="1414" y="424"/>
                  </a:cubicBezTo>
                  <a:cubicBezTo>
                    <a:pt x="1409" y="404"/>
                    <a:pt x="1413" y="386"/>
                    <a:pt x="1420" y="369"/>
                  </a:cubicBezTo>
                  <a:cubicBezTo>
                    <a:pt x="1430" y="347"/>
                    <a:pt x="1455" y="344"/>
                    <a:pt x="1477" y="340"/>
                  </a:cubicBezTo>
                  <a:cubicBezTo>
                    <a:pt x="1488" y="340"/>
                    <a:pt x="1502" y="353"/>
                    <a:pt x="1507" y="336"/>
                  </a:cubicBezTo>
                  <a:cubicBezTo>
                    <a:pt x="1504" y="318"/>
                    <a:pt x="1481" y="324"/>
                    <a:pt x="1468" y="315"/>
                  </a:cubicBezTo>
                  <a:cubicBezTo>
                    <a:pt x="1450" y="261"/>
                    <a:pt x="1387" y="283"/>
                    <a:pt x="1353" y="249"/>
                  </a:cubicBezTo>
                  <a:cubicBezTo>
                    <a:pt x="1330" y="243"/>
                    <a:pt x="1307" y="247"/>
                    <a:pt x="1287" y="252"/>
                  </a:cubicBezTo>
                  <a:cubicBezTo>
                    <a:pt x="1275" y="265"/>
                    <a:pt x="1260" y="281"/>
                    <a:pt x="1257" y="299"/>
                  </a:cubicBezTo>
                  <a:cubicBezTo>
                    <a:pt x="1268" y="324"/>
                    <a:pt x="1305" y="283"/>
                    <a:pt x="1307" y="318"/>
                  </a:cubicBezTo>
                  <a:cubicBezTo>
                    <a:pt x="1309" y="327"/>
                    <a:pt x="1303" y="336"/>
                    <a:pt x="1296" y="340"/>
                  </a:cubicBezTo>
                  <a:cubicBezTo>
                    <a:pt x="1275" y="340"/>
                    <a:pt x="1246" y="349"/>
                    <a:pt x="1228" y="331"/>
                  </a:cubicBezTo>
                  <a:cubicBezTo>
                    <a:pt x="1235" y="301"/>
                    <a:pt x="1198" y="313"/>
                    <a:pt x="1194" y="288"/>
                  </a:cubicBezTo>
                  <a:cubicBezTo>
                    <a:pt x="1196" y="267"/>
                    <a:pt x="1203" y="240"/>
                    <a:pt x="1226" y="233"/>
                  </a:cubicBezTo>
                  <a:cubicBezTo>
                    <a:pt x="1250" y="231"/>
                    <a:pt x="1250" y="231"/>
                    <a:pt x="1250" y="231"/>
                  </a:cubicBezTo>
                  <a:cubicBezTo>
                    <a:pt x="1262" y="211"/>
                    <a:pt x="1280" y="195"/>
                    <a:pt x="1303" y="191"/>
                  </a:cubicBezTo>
                  <a:cubicBezTo>
                    <a:pt x="1339" y="181"/>
                    <a:pt x="1370" y="191"/>
                    <a:pt x="1398" y="206"/>
                  </a:cubicBezTo>
                  <a:cubicBezTo>
                    <a:pt x="1441" y="218"/>
                    <a:pt x="1448" y="265"/>
                    <a:pt x="1472" y="293"/>
                  </a:cubicBezTo>
                  <a:cubicBezTo>
                    <a:pt x="1479" y="304"/>
                    <a:pt x="1491" y="310"/>
                    <a:pt x="1500" y="304"/>
                  </a:cubicBezTo>
                  <a:cubicBezTo>
                    <a:pt x="1509" y="292"/>
                    <a:pt x="1525" y="292"/>
                    <a:pt x="1538" y="288"/>
                  </a:cubicBezTo>
                  <a:cubicBezTo>
                    <a:pt x="1549" y="286"/>
                    <a:pt x="1559" y="304"/>
                    <a:pt x="1568" y="293"/>
                  </a:cubicBezTo>
                  <a:cubicBezTo>
                    <a:pt x="1574" y="274"/>
                    <a:pt x="1558" y="254"/>
                    <a:pt x="1575" y="238"/>
                  </a:cubicBezTo>
                  <a:cubicBezTo>
                    <a:pt x="1586" y="224"/>
                    <a:pt x="1602" y="216"/>
                    <a:pt x="1619" y="222"/>
                  </a:cubicBezTo>
                  <a:cubicBezTo>
                    <a:pt x="1635" y="224"/>
                    <a:pt x="1636" y="240"/>
                    <a:pt x="1642" y="250"/>
                  </a:cubicBezTo>
                  <a:cubicBezTo>
                    <a:pt x="1653" y="267"/>
                    <a:pt x="1622" y="283"/>
                    <a:pt x="1643" y="293"/>
                  </a:cubicBezTo>
                  <a:cubicBezTo>
                    <a:pt x="1649" y="290"/>
                    <a:pt x="1660" y="288"/>
                    <a:pt x="1665" y="295"/>
                  </a:cubicBezTo>
                  <a:cubicBezTo>
                    <a:pt x="1676" y="308"/>
                    <a:pt x="1672" y="331"/>
                    <a:pt x="1667" y="345"/>
                  </a:cubicBezTo>
                  <a:cubicBezTo>
                    <a:pt x="1661" y="358"/>
                    <a:pt x="1640" y="353"/>
                    <a:pt x="1640" y="369"/>
                  </a:cubicBezTo>
                  <a:cubicBezTo>
                    <a:pt x="1653" y="386"/>
                    <a:pt x="1670" y="401"/>
                    <a:pt x="1676" y="422"/>
                  </a:cubicBezTo>
                  <a:cubicBezTo>
                    <a:pt x="1665" y="437"/>
                    <a:pt x="1681" y="456"/>
                    <a:pt x="1670" y="471"/>
                  </a:cubicBezTo>
                  <a:cubicBezTo>
                    <a:pt x="1686" y="515"/>
                    <a:pt x="1737" y="514"/>
                    <a:pt x="1771" y="533"/>
                  </a:cubicBezTo>
                  <a:cubicBezTo>
                    <a:pt x="1817" y="540"/>
                    <a:pt x="1862" y="546"/>
                    <a:pt x="1907" y="528"/>
                  </a:cubicBezTo>
                  <a:cubicBezTo>
                    <a:pt x="1964" y="508"/>
                    <a:pt x="2032" y="483"/>
                    <a:pt x="2057" y="421"/>
                  </a:cubicBezTo>
                  <a:cubicBezTo>
                    <a:pt x="2068" y="376"/>
                    <a:pt x="2054" y="333"/>
                    <a:pt x="2018" y="306"/>
                  </a:cubicBezTo>
                  <a:cubicBezTo>
                    <a:pt x="1996" y="295"/>
                    <a:pt x="1971" y="284"/>
                    <a:pt x="1946" y="295"/>
                  </a:cubicBezTo>
                  <a:cubicBezTo>
                    <a:pt x="1925" y="308"/>
                    <a:pt x="1912" y="333"/>
                    <a:pt x="1903" y="356"/>
                  </a:cubicBezTo>
                  <a:cubicBezTo>
                    <a:pt x="1898" y="361"/>
                    <a:pt x="1887" y="361"/>
                    <a:pt x="1882" y="356"/>
                  </a:cubicBezTo>
                  <a:cubicBezTo>
                    <a:pt x="1864" y="342"/>
                    <a:pt x="1871" y="308"/>
                    <a:pt x="1874" y="292"/>
                  </a:cubicBezTo>
                  <a:cubicBezTo>
                    <a:pt x="1887" y="263"/>
                    <a:pt x="1901" y="229"/>
                    <a:pt x="1935" y="224"/>
                  </a:cubicBezTo>
                  <a:cubicBezTo>
                    <a:pt x="1952" y="222"/>
                    <a:pt x="1946" y="202"/>
                    <a:pt x="1957" y="195"/>
                  </a:cubicBezTo>
                  <a:cubicBezTo>
                    <a:pt x="1975" y="179"/>
                    <a:pt x="2002" y="181"/>
                    <a:pt x="2021" y="189"/>
                  </a:cubicBezTo>
                  <a:cubicBezTo>
                    <a:pt x="2032" y="198"/>
                    <a:pt x="2046" y="211"/>
                    <a:pt x="2048" y="227"/>
                  </a:cubicBezTo>
                  <a:cubicBezTo>
                    <a:pt x="2045" y="234"/>
                    <a:pt x="2037" y="243"/>
                    <a:pt x="2043" y="252"/>
                  </a:cubicBezTo>
                  <a:cubicBezTo>
                    <a:pt x="2046" y="258"/>
                    <a:pt x="2052" y="258"/>
                    <a:pt x="2055" y="256"/>
                  </a:cubicBezTo>
                  <a:cubicBezTo>
                    <a:pt x="2064" y="249"/>
                    <a:pt x="2068" y="240"/>
                    <a:pt x="2068" y="227"/>
                  </a:cubicBezTo>
                  <a:cubicBezTo>
                    <a:pt x="2068" y="200"/>
                    <a:pt x="2039" y="186"/>
                    <a:pt x="2020" y="170"/>
                  </a:cubicBezTo>
                  <a:cubicBezTo>
                    <a:pt x="2005" y="164"/>
                    <a:pt x="1987" y="164"/>
                    <a:pt x="1971" y="166"/>
                  </a:cubicBezTo>
                  <a:cubicBezTo>
                    <a:pt x="1966" y="132"/>
                    <a:pt x="1955" y="89"/>
                    <a:pt x="1914" y="73"/>
                  </a:cubicBezTo>
                  <a:cubicBezTo>
                    <a:pt x="1898" y="66"/>
                    <a:pt x="1882" y="68"/>
                    <a:pt x="1864" y="70"/>
                  </a:cubicBezTo>
                  <a:cubicBezTo>
                    <a:pt x="1842" y="84"/>
                    <a:pt x="1821" y="100"/>
                    <a:pt x="1815" y="125"/>
                  </a:cubicBezTo>
                  <a:cubicBezTo>
                    <a:pt x="1808" y="134"/>
                    <a:pt x="1796" y="129"/>
                    <a:pt x="1789" y="125"/>
                  </a:cubicBezTo>
                  <a:cubicBezTo>
                    <a:pt x="1772" y="114"/>
                    <a:pt x="1772" y="95"/>
                    <a:pt x="1780" y="79"/>
                  </a:cubicBezTo>
                  <a:cubicBezTo>
                    <a:pt x="1799" y="61"/>
                    <a:pt x="1806" y="16"/>
                    <a:pt x="1840" y="25"/>
                  </a:cubicBezTo>
                  <a:cubicBezTo>
                    <a:pt x="1855" y="0"/>
                    <a:pt x="1887" y="9"/>
                    <a:pt x="1912" y="12"/>
                  </a:cubicBezTo>
                  <a:cubicBezTo>
                    <a:pt x="1937" y="23"/>
                    <a:pt x="1971" y="32"/>
                    <a:pt x="197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6" name="Freeform 100">
              <a:extLst>
                <a:ext uri="{FF2B5EF4-FFF2-40B4-BE49-F238E27FC236}">
                  <a16:creationId xmlns:a16="http://schemas.microsoft.com/office/drawing/2014/main" id="{53367A22-B5C2-4D6A-A023-76F3CDCB9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1580" y="-4617204"/>
              <a:ext cx="1030288" cy="631825"/>
            </a:xfrm>
            <a:custGeom>
              <a:avLst/>
              <a:gdLst>
                <a:gd name="T0" fmla="*/ 310 w 364"/>
                <a:gd name="T1" fmla="*/ 102 h 222"/>
                <a:gd name="T2" fmla="*/ 364 w 364"/>
                <a:gd name="T3" fmla="*/ 205 h 222"/>
                <a:gd name="T4" fmla="*/ 333 w 364"/>
                <a:gd name="T5" fmla="*/ 219 h 222"/>
                <a:gd name="T6" fmla="*/ 283 w 364"/>
                <a:gd name="T7" fmla="*/ 137 h 222"/>
                <a:gd name="T8" fmla="*/ 220 w 364"/>
                <a:gd name="T9" fmla="*/ 68 h 222"/>
                <a:gd name="T10" fmla="*/ 165 w 364"/>
                <a:gd name="T11" fmla="*/ 65 h 222"/>
                <a:gd name="T12" fmla="*/ 47 w 364"/>
                <a:gd name="T13" fmla="*/ 42 h 222"/>
                <a:gd name="T14" fmla="*/ 13 w 364"/>
                <a:gd name="T15" fmla="*/ 56 h 222"/>
                <a:gd name="T16" fmla="*/ 4 w 364"/>
                <a:gd name="T17" fmla="*/ 47 h 222"/>
                <a:gd name="T18" fmla="*/ 54 w 364"/>
                <a:gd name="T19" fmla="*/ 9 h 222"/>
                <a:gd name="T20" fmla="*/ 310 w 364"/>
                <a:gd name="T21" fmla="*/ 10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222">
                  <a:moveTo>
                    <a:pt x="310" y="102"/>
                  </a:moveTo>
                  <a:cubicBezTo>
                    <a:pt x="324" y="137"/>
                    <a:pt x="362" y="163"/>
                    <a:pt x="364" y="205"/>
                  </a:cubicBezTo>
                  <a:cubicBezTo>
                    <a:pt x="355" y="214"/>
                    <a:pt x="346" y="222"/>
                    <a:pt x="333" y="219"/>
                  </a:cubicBezTo>
                  <a:cubicBezTo>
                    <a:pt x="329" y="185"/>
                    <a:pt x="303" y="163"/>
                    <a:pt x="283" y="137"/>
                  </a:cubicBezTo>
                  <a:cubicBezTo>
                    <a:pt x="269" y="110"/>
                    <a:pt x="254" y="74"/>
                    <a:pt x="220" y="68"/>
                  </a:cubicBezTo>
                  <a:cubicBezTo>
                    <a:pt x="202" y="70"/>
                    <a:pt x="183" y="56"/>
                    <a:pt x="165" y="65"/>
                  </a:cubicBezTo>
                  <a:cubicBezTo>
                    <a:pt x="129" y="45"/>
                    <a:pt x="88" y="43"/>
                    <a:pt x="47" y="42"/>
                  </a:cubicBezTo>
                  <a:cubicBezTo>
                    <a:pt x="34" y="45"/>
                    <a:pt x="23" y="52"/>
                    <a:pt x="13" y="56"/>
                  </a:cubicBezTo>
                  <a:cubicBezTo>
                    <a:pt x="7" y="56"/>
                    <a:pt x="2" y="52"/>
                    <a:pt x="4" y="47"/>
                  </a:cubicBezTo>
                  <a:cubicBezTo>
                    <a:pt x="0" y="17"/>
                    <a:pt x="36" y="18"/>
                    <a:pt x="54" y="9"/>
                  </a:cubicBezTo>
                  <a:cubicBezTo>
                    <a:pt x="150" y="0"/>
                    <a:pt x="240" y="36"/>
                    <a:pt x="31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7" name="Freeform 101">
              <a:extLst>
                <a:ext uri="{FF2B5EF4-FFF2-40B4-BE49-F238E27FC236}">
                  <a16:creationId xmlns:a16="http://schemas.microsoft.com/office/drawing/2014/main" id="{4E4EC852-F71B-4F45-8B05-CBCCDA294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1630" y="-4580691"/>
              <a:ext cx="631825" cy="611188"/>
            </a:xfrm>
            <a:custGeom>
              <a:avLst/>
              <a:gdLst>
                <a:gd name="T0" fmla="*/ 202 w 223"/>
                <a:gd name="T1" fmla="*/ 66 h 215"/>
                <a:gd name="T2" fmla="*/ 200 w 223"/>
                <a:gd name="T3" fmla="*/ 168 h 215"/>
                <a:gd name="T4" fmla="*/ 148 w 223"/>
                <a:gd name="T5" fmla="*/ 211 h 215"/>
                <a:gd name="T6" fmla="*/ 143 w 223"/>
                <a:gd name="T7" fmla="*/ 192 h 215"/>
                <a:gd name="T8" fmla="*/ 189 w 223"/>
                <a:gd name="T9" fmla="*/ 98 h 215"/>
                <a:gd name="T10" fmla="*/ 136 w 223"/>
                <a:gd name="T11" fmla="*/ 36 h 215"/>
                <a:gd name="T12" fmla="*/ 78 w 223"/>
                <a:gd name="T13" fmla="*/ 38 h 215"/>
                <a:gd name="T14" fmla="*/ 34 w 223"/>
                <a:gd name="T15" fmla="*/ 104 h 215"/>
                <a:gd name="T16" fmla="*/ 32 w 223"/>
                <a:gd name="T17" fmla="*/ 136 h 215"/>
                <a:gd name="T18" fmla="*/ 7 w 223"/>
                <a:gd name="T19" fmla="*/ 127 h 215"/>
                <a:gd name="T20" fmla="*/ 60 w 223"/>
                <a:gd name="T21" fmla="*/ 20 h 215"/>
                <a:gd name="T22" fmla="*/ 145 w 223"/>
                <a:gd name="T23" fmla="*/ 7 h 215"/>
                <a:gd name="T24" fmla="*/ 202 w 223"/>
                <a:gd name="T25" fmla="*/ 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3" h="215">
                  <a:moveTo>
                    <a:pt x="202" y="66"/>
                  </a:moveTo>
                  <a:cubicBezTo>
                    <a:pt x="213" y="98"/>
                    <a:pt x="223" y="138"/>
                    <a:pt x="200" y="168"/>
                  </a:cubicBezTo>
                  <a:cubicBezTo>
                    <a:pt x="186" y="184"/>
                    <a:pt x="172" y="215"/>
                    <a:pt x="148" y="211"/>
                  </a:cubicBezTo>
                  <a:cubicBezTo>
                    <a:pt x="145" y="206"/>
                    <a:pt x="139" y="201"/>
                    <a:pt x="143" y="192"/>
                  </a:cubicBezTo>
                  <a:cubicBezTo>
                    <a:pt x="172" y="170"/>
                    <a:pt x="200" y="140"/>
                    <a:pt x="189" y="98"/>
                  </a:cubicBezTo>
                  <a:cubicBezTo>
                    <a:pt x="182" y="70"/>
                    <a:pt x="164" y="41"/>
                    <a:pt x="136" y="36"/>
                  </a:cubicBezTo>
                  <a:cubicBezTo>
                    <a:pt x="118" y="23"/>
                    <a:pt x="96" y="30"/>
                    <a:pt x="78" y="38"/>
                  </a:cubicBezTo>
                  <a:cubicBezTo>
                    <a:pt x="55" y="54"/>
                    <a:pt x="35" y="73"/>
                    <a:pt x="34" y="104"/>
                  </a:cubicBezTo>
                  <a:cubicBezTo>
                    <a:pt x="32" y="115"/>
                    <a:pt x="37" y="127"/>
                    <a:pt x="32" y="136"/>
                  </a:cubicBezTo>
                  <a:cubicBezTo>
                    <a:pt x="25" y="134"/>
                    <a:pt x="5" y="143"/>
                    <a:pt x="7" y="127"/>
                  </a:cubicBezTo>
                  <a:cubicBezTo>
                    <a:pt x="0" y="84"/>
                    <a:pt x="30" y="47"/>
                    <a:pt x="60" y="20"/>
                  </a:cubicBezTo>
                  <a:cubicBezTo>
                    <a:pt x="86" y="7"/>
                    <a:pt x="116" y="0"/>
                    <a:pt x="145" y="7"/>
                  </a:cubicBezTo>
                  <a:cubicBezTo>
                    <a:pt x="170" y="20"/>
                    <a:pt x="191" y="43"/>
                    <a:pt x="20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8" name="Freeform 102">
              <a:extLst>
                <a:ext uri="{FF2B5EF4-FFF2-40B4-BE49-F238E27FC236}">
                  <a16:creationId xmlns:a16="http://schemas.microsoft.com/office/drawing/2014/main" id="{0FF59B91-C026-4FAD-B31C-B309F1613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04567" y="-4574341"/>
              <a:ext cx="1116013" cy="542925"/>
            </a:xfrm>
            <a:custGeom>
              <a:avLst/>
              <a:gdLst>
                <a:gd name="T0" fmla="*/ 330 w 394"/>
                <a:gd name="T1" fmla="*/ 91 h 191"/>
                <a:gd name="T2" fmla="*/ 394 w 394"/>
                <a:gd name="T3" fmla="*/ 175 h 191"/>
                <a:gd name="T4" fmla="*/ 371 w 394"/>
                <a:gd name="T5" fmla="*/ 191 h 191"/>
                <a:gd name="T6" fmla="*/ 362 w 394"/>
                <a:gd name="T7" fmla="*/ 190 h 191"/>
                <a:gd name="T8" fmla="*/ 289 w 394"/>
                <a:gd name="T9" fmla="*/ 116 h 191"/>
                <a:gd name="T10" fmla="*/ 210 w 394"/>
                <a:gd name="T11" fmla="*/ 53 h 191"/>
                <a:gd name="T12" fmla="*/ 149 w 394"/>
                <a:gd name="T13" fmla="*/ 59 h 191"/>
                <a:gd name="T14" fmla="*/ 6 w 394"/>
                <a:gd name="T15" fmla="*/ 39 h 191"/>
                <a:gd name="T16" fmla="*/ 40 w 394"/>
                <a:gd name="T17" fmla="*/ 16 h 191"/>
                <a:gd name="T18" fmla="*/ 330 w 394"/>
                <a:gd name="T19" fmla="*/ 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191">
                  <a:moveTo>
                    <a:pt x="330" y="91"/>
                  </a:moveTo>
                  <a:cubicBezTo>
                    <a:pt x="353" y="118"/>
                    <a:pt x="385" y="141"/>
                    <a:pt x="394" y="175"/>
                  </a:cubicBezTo>
                  <a:cubicBezTo>
                    <a:pt x="391" y="182"/>
                    <a:pt x="384" y="191"/>
                    <a:pt x="371" y="191"/>
                  </a:cubicBezTo>
                  <a:cubicBezTo>
                    <a:pt x="362" y="190"/>
                    <a:pt x="362" y="190"/>
                    <a:pt x="362" y="190"/>
                  </a:cubicBezTo>
                  <a:cubicBezTo>
                    <a:pt x="339" y="161"/>
                    <a:pt x="319" y="138"/>
                    <a:pt x="289" y="116"/>
                  </a:cubicBezTo>
                  <a:cubicBezTo>
                    <a:pt x="276" y="82"/>
                    <a:pt x="242" y="62"/>
                    <a:pt x="210" y="53"/>
                  </a:cubicBezTo>
                  <a:cubicBezTo>
                    <a:pt x="188" y="50"/>
                    <a:pt x="167" y="48"/>
                    <a:pt x="149" y="59"/>
                  </a:cubicBezTo>
                  <a:cubicBezTo>
                    <a:pt x="103" y="45"/>
                    <a:pt x="47" y="66"/>
                    <a:pt x="6" y="39"/>
                  </a:cubicBezTo>
                  <a:cubicBezTo>
                    <a:pt x="0" y="16"/>
                    <a:pt x="29" y="25"/>
                    <a:pt x="40" y="16"/>
                  </a:cubicBezTo>
                  <a:cubicBezTo>
                    <a:pt x="146" y="0"/>
                    <a:pt x="246" y="36"/>
                    <a:pt x="330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9" name="Freeform 103">
              <a:extLst>
                <a:ext uri="{FF2B5EF4-FFF2-40B4-BE49-F238E27FC236}">
                  <a16:creationId xmlns:a16="http://schemas.microsoft.com/office/drawing/2014/main" id="{68709752-634E-49FC-ADDF-FD9B0E91D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117" y="-4477504"/>
              <a:ext cx="147638" cy="173038"/>
            </a:xfrm>
            <a:custGeom>
              <a:avLst/>
              <a:gdLst>
                <a:gd name="T0" fmla="*/ 48 w 52"/>
                <a:gd name="T1" fmla="*/ 61 h 61"/>
                <a:gd name="T2" fmla="*/ 0 w 52"/>
                <a:gd name="T3" fmla="*/ 36 h 61"/>
                <a:gd name="T4" fmla="*/ 46 w 52"/>
                <a:gd name="T5" fmla="*/ 0 h 61"/>
                <a:gd name="T6" fmla="*/ 52 w 52"/>
                <a:gd name="T7" fmla="*/ 5 h 61"/>
                <a:gd name="T8" fmla="*/ 48 w 52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1">
                  <a:moveTo>
                    <a:pt x="48" y="61"/>
                  </a:moveTo>
                  <a:cubicBezTo>
                    <a:pt x="34" y="59"/>
                    <a:pt x="12" y="48"/>
                    <a:pt x="0" y="36"/>
                  </a:cubicBezTo>
                  <a:cubicBezTo>
                    <a:pt x="14" y="23"/>
                    <a:pt x="32" y="12"/>
                    <a:pt x="46" y="0"/>
                  </a:cubicBezTo>
                  <a:cubicBezTo>
                    <a:pt x="52" y="5"/>
                    <a:pt x="52" y="5"/>
                    <a:pt x="52" y="5"/>
                  </a:cubicBezTo>
                  <a:lnTo>
                    <a:pt x="48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0" name="Freeform 104">
              <a:extLst>
                <a:ext uri="{FF2B5EF4-FFF2-40B4-BE49-F238E27FC236}">
                  <a16:creationId xmlns:a16="http://schemas.microsoft.com/office/drawing/2014/main" id="{1B57FCDD-C2BF-4EDB-9BDE-5669171D8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095" y="-4469566"/>
              <a:ext cx="466725" cy="347663"/>
            </a:xfrm>
            <a:custGeom>
              <a:avLst/>
              <a:gdLst>
                <a:gd name="T0" fmla="*/ 136 w 165"/>
                <a:gd name="T1" fmla="*/ 77 h 122"/>
                <a:gd name="T2" fmla="*/ 149 w 165"/>
                <a:gd name="T3" fmla="*/ 111 h 122"/>
                <a:gd name="T4" fmla="*/ 95 w 165"/>
                <a:gd name="T5" fmla="*/ 88 h 122"/>
                <a:gd name="T6" fmla="*/ 9 w 165"/>
                <a:gd name="T7" fmla="*/ 43 h 122"/>
                <a:gd name="T8" fmla="*/ 0 w 165"/>
                <a:gd name="T9" fmla="*/ 0 h 122"/>
                <a:gd name="T10" fmla="*/ 136 w 165"/>
                <a:gd name="T1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22">
                  <a:moveTo>
                    <a:pt x="136" y="77"/>
                  </a:moveTo>
                  <a:cubicBezTo>
                    <a:pt x="145" y="85"/>
                    <a:pt x="165" y="99"/>
                    <a:pt x="149" y="111"/>
                  </a:cubicBezTo>
                  <a:cubicBezTo>
                    <a:pt x="127" y="122"/>
                    <a:pt x="117" y="92"/>
                    <a:pt x="95" y="88"/>
                  </a:cubicBezTo>
                  <a:cubicBezTo>
                    <a:pt x="70" y="68"/>
                    <a:pt x="36" y="59"/>
                    <a:pt x="9" y="43"/>
                  </a:cubicBezTo>
                  <a:cubicBezTo>
                    <a:pt x="6" y="27"/>
                    <a:pt x="0" y="16"/>
                    <a:pt x="0" y="0"/>
                  </a:cubicBezTo>
                  <a:cubicBezTo>
                    <a:pt x="50" y="16"/>
                    <a:pt x="95" y="43"/>
                    <a:pt x="136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1" name="Freeform 105">
              <a:extLst>
                <a:ext uri="{FF2B5EF4-FFF2-40B4-BE49-F238E27FC236}">
                  <a16:creationId xmlns:a16="http://schemas.microsoft.com/office/drawing/2014/main" id="{61545B48-7DEC-48F3-AEF1-2BB57E3C6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67" y="-4488616"/>
              <a:ext cx="314325" cy="152400"/>
            </a:xfrm>
            <a:custGeom>
              <a:avLst/>
              <a:gdLst>
                <a:gd name="T0" fmla="*/ 106 w 111"/>
                <a:gd name="T1" fmla="*/ 23 h 54"/>
                <a:gd name="T2" fmla="*/ 108 w 111"/>
                <a:gd name="T3" fmla="*/ 36 h 54"/>
                <a:gd name="T4" fmla="*/ 84 w 111"/>
                <a:gd name="T5" fmla="*/ 54 h 54"/>
                <a:gd name="T6" fmla="*/ 6 w 111"/>
                <a:gd name="T7" fmla="*/ 34 h 54"/>
                <a:gd name="T8" fmla="*/ 0 w 111"/>
                <a:gd name="T9" fmla="*/ 25 h 54"/>
                <a:gd name="T10" fmla="*/ 72 w 111"/>
                <a:gd name="T11" fmla="*/ 16 h 54"/>
                <a:gd name="T12" fmla="*/ 106 w 111"/>
                <a:gd name="T13" fmla="*/ 2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54">
                  <a:moveTo>
                    <a:pt x="106" y="23"/>
                  </a:moveTo>
                  <a:cubicBezTo>
                    <a:pt x="111" y="25"/>
                    <a:pt x="108" y="32"/>
                    <a:pt x="108" y="36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58" y="47"/>
                    <a:pt x="34" y="40"/>
                    <a:pt x="6" y="3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6" y="0"/>
                    <a:pt x="49" y="20"/>
                    <a:pt x="72" y="16"/>
                  </a:cubicBezTo>
                  <a:lnTo>
                    <a:pt x="10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2" name="Freeform 106">
              <a:extLst>
                <a:ext uri="{FF2B5EF4-FFF2-40B4-BE49-F238E27FC236}">
                  <a16:creationId xmlns:a16="http://schemas.microsoft.com/office/drawing/2014/main" id="{484469EE-6F5E-4497-847F-B9B8C5D4D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2917" y="-4447341"/>
              <a:ext cx="347663" cy="376238"/>
            </a:xfrm>
            <a:custGeom>
              <a:avLst/>
              <a:gdLst>
                <a:gd name="T0" fmla="*/ 109 w 123"/>
                <a:gd name="T1" fmla="*/ 23 h 132"/>
                <a:gd name="T2" fmla="*/ 122 w 123"/>
                <a:gd name="T3" fmla="*/ 77 h 132"/>
                <a:gd name="T4" fmla="*/ 77 w 123"/>
                <a:gd name="T5" fmla="*/ 132 h 132"/>
                <a:gd name="T6" fmla="*/ 55 w 123"/>
                <a:gd name="T7" fmla="*/ 114 h 132"/>
                <a:gd name="T8" fmla="*/ 93 w 123"/>
                <a:gd name="T9" fmla="*/ 62 h 132"/>
                <a:gd name="T10" fmla="*/ 77 w 123"/>
                <a:gd name="T11" fmla="*/ 23 h 132"/>
                <a:gd name="T12" fmla="*/ 46 w 123"/>
                <a:gd name="T13" fmla="*/ 21 h 132"/>
                <a:gd name="T14" fmla="*/ 25 w 123"/>
                <a:gd name="T15" fmla="*/ 69 h 132"/>
                <a:gd name="T16" fmla="*/ 57 w 123"/>
                <a:gd name="T17" fmla="*/ 85 h 132"/>
                <a:gd name="T18" fmla="*/ 34 w 123"/>
                <a:gd name="T19" fmla="*/ 100 h 132"/>
                <a:gd name="T20" fmla="*/ 7 w 123"/>
                <a:gd name="T21" fmla="*/ 85 h 132"/>
                <a:gd name="T22" fmla="*/ 9 w 123"/>
                <a:gd name="T23" fmla="*/ 32 h 132"/>
                <a:gd name="T24" fmla="*/ 61 w 123"/>
                <a:gd name="T25" fmla="*/ 1 h 132"/>
                <a:gd name="T26" fmla="*/ 109 w 123"/>
                <a:gd name="T27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" h="132">
                  <a:moveTo>
                    <a:pt x="109" y="23"/>
                  </a:moveTo>
                  <a:cubicBezTo>
                    <a:pt x="123" y="37"/>
                    <a:pt x="123" y="57"/>
                    <a:pt x="122" y="77"/>
                  </a:cubicBezTo>
                  <a:cubicBezTo>
                    <a:pt x="113" y="98"/>
                    <a:pt x="102" y="127"/>
                    <a:pt x="77" y="132"/>
                  </a:cubicBezTo>
                  <a:cubicBezTo>
                    <a:pt x="68" y="128"/>
                    <a:pt x="57" y="123"/>
                    <a:pt x="55" y="114"/>
                  </a:cubicBezTo>
                  <a:cubicBezTo>
                    <a:pt x="77" y="103"/>
                    <a:pt x="91" y="85"/>
                    <a:pt x="93" y="62"/>
                  </a:cubicBezTo>
                  <a:cubicBezTo>
                    <a:pt x="96" y="46"/>
                    <a:pt x="87" y="32"/>
                    <a:pt x="77" y="23"/>
                  </a:cubicBezTo>
                  <a:cubicBezTo>
                    <a:pt x="66" y="16"/>
                    <a:pt x="59" y="17"/>
                    <a:pt x="46" y="21"/>
                  </a:cubicBezTo>
                  <a:cubicBezTo>
                    <a:pt x="30" y="30"/>
                    <a:pt x="19" y="50"/>
                    <a:pt x="25" y="69"/>
                  </a:cubicBezTo>
                  <a:cubicBezTo>
                    <a:pt x="34" y="78"/>
                    <a:pt x="45" y="87"/>
                    <a:pt x="57" y="85"/>
                  </a:cubicBezTo>
                  <a:cubicBezTo>
                    <a:pt x="55" y="96"/>
                    <a:pt x="43" y="96"/>
                    <a:pt x="34" y="100"/>
                  </a:cubicBezTo>
                  <a:cubicBezTo>
                    <a:pt x="23" y="100"/>
                    <a:pt x="10" y="98"/>
                    <a:pt x="7" y="85"/>
                  </a:cubicBezTo>
                  <a:cubicBezTo>
                    <a:pt x="0" y="68"/>
                    <a:pt x="2" y="48"/>
                    <a:pt x="9" y="32"/>
                  </a:cubicBezTo>
                  <a:cubicBezTo>
                    <a:pt x="19" y="14"/>
                    <a:pt x="37" y="0"/>
                    <a:pt x="61" y="1"/>
                  </a:cubicBezTo>
                  <a:cubicBezTo>
                    <a:pt x="79" y="1"/>
                    <a:pt x="95" y="8"/>
                    <a:pt x="10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3" name="Freeform 107">
              <a:extLst>
                <a:ext uri="{FF2B5EF4-FFF2-40B4-BE49-F238E27FC236}">
                  <a16:creationId xmlns:a16="http://schemas.microsoft.com/office/drawing/2014/main" id="{02FFAD09-4C41-438D-AF63-55BE3EB40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2092" y="-4437816"/>
              <a:ext cx="474663" cy="1204913"/>
            </a:xfrm>
            <a:custGeom>
              <a:avLst/>
              <a:gdLst>
                <a:gd name="T0" fmla="*/ 164 w 168"/>
                <a:gd name="T1" fmla="*/ 18 h 424"/>
                <a:gd name="T2" fmla="*/ 143 w 168"/>
                <a:gd name="T3" fmla="*/ 176 h 424"/>
                <a:gd name="T4" fmla="*/ 121 w 168"/>
                <a:gd name="T5" fmla="*/ 279 h 424"/>
                <a:gd name="T6" fmla="*/ 34 w 168"/>
                <a:gd name="T7" fmla="*/ 424 h 424"/>
                <a:gd name="T8" fmla="*/ 0 w 168"/>
                <a:gd name="T9" fmla="*/ 407 h 424"/>
                <a:gd name="T10" fmla="*/ 46 w 168"/>
                <a:gd name="T11" fmla="*/ 339 h 424"/>
                <a:gd name="T12" fmla="*/ 120 w 168"/>
                <a:gd name="T13" fmla="*/ 131 h 424"/>
                <a:gd name="T14" fmla="*/ 127 w 168"/>
                <a:gd name="T15" fmla="*/ 29 h 424"/>
                <a:gd name="T16" fmla="*/ 120 w 168"/>
                <a:gd name="T17" fmla="*/ 23 h 424"/>
                <a:gd name="T18" fmla="*/ 148 w 168"/>
                <a:gd name="T19" fmla="*/ 4 h 424"/>
                <a:gd name="T20" fmla="*/ 164 w 168"/>
                <a:gd name="T21" fmla="*/ 18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" h="424">
                  <a:moveTo>
                    <a:pt x="164" y="18"/>
                  </a:moveTo>
                  <a:cubicBezTo>
                    <a:pt x="164" y="74"/>
                    <a:pt x="157" y="122"/>
                    <a:pt x="143" y="176"/>
                  </a:cubicBezTo>
                  <a:cubicBezTo>
                    <a:pt x="121" y="202"/>
                    <a:pt x="123" y="244"/>
                    <a:pt x="121" y="279"/>
                  </a:cubicBezTo>
                  <a:cubicBezTo>
                    <a:pt x="104" y="331"/>
                    <a:pt x="75" y="385"/>
                    <a:pt x="34" y="424"/>
                  </a:cubicBezTo>
                  <a:cubicBezTo>
                    <a:pt x="21" y="423"/>
                    <a:pt x="5" y="419"/>
                    <a:pt x="0" y="407"/>
                  </a:cubicBezTo>
                  <a:cubicBezTo>
                    <a:pt x="14" y="385"/>
                    <a:pt x="36" y="364"/>
                    <a:pt x="46" y="339"/>
                  </a:cubicBezTo>
                  <a:cubicBezTo>
                    <a:pt x="80" y="274"/>
                    <a:pt x="98" y="202"/>
                    <a:pt x="120" y="131"/>
                  </a:cubicBezTo>
                  <a:cubicBezTo>
                    <a:pt x="125" y="99"/>
                    <a:pt x="138" y="63"/>
                    <a:pt x="127" y="29"/>
                  </a:cubicBezTo>
                  <a:cubicBezTo>
                    <a:pt x="125" y="27"/>
                    <a:pt x="120" y="27"/>
                    <a:pt x="120" y="23"/>
                  </a:cubicBezTo>
                  <a:cubicBezTo>
                    <a:pt x="125" y="11"/>
                    <a:pt x="138" y="7"/>
                    <a:pt x="148" y="4"/>
                  </a:cubicBezTo>
                  <a:cubicBezTo>
                    <a:pt x="159" y="0"/>
                    <a:pt x="168" y="9"/>
                    <a:pt x="16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4" name="Freeform 108">
              <a:extLst>
                <a:ext uri="{FF2B5EF4-FFF2-40B4-BE49-F238E27FC236}">
                  <a16:creationId xmlns:a16="http://schemas.microsoft.com/office/drawing/2014/main" id="{785D3ECB-98EA-4AFD-95C5-0F9697A0D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1042" y="-4401304"/>
              <a:ext cx="133350" cy="349250"/>
            </a:xfrm>
            <a:custGeom>
              <a:avLst/>
              <a:gdLst>
                <a:gd name="T0" fmla="*/ 43 w 47"/>
                <a:gd name="T1" fmla="*/ 37 h 123"/>
                <a:gd name="T2" fmla="*/ 22 w 47"/>
                <a:gd name="T3" fmla="*/ 114 h 123"/>
                <a:gd name="T4" fmla="*/ 0 w 47"/>
                <a:gd name="T5" fmla="*/ 120 h 123"/>
                <a:gd name="T6" fmla="*/ 11 w 47"/>
                <a:gd name="T7" fmla="*/ 0 h 123"/>
                <a:gd name="T8" fmla="*/ 43 w 47"/>
                <a:gd name="T9" fmla="*/ 3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3">
                  <a:moveTo>
                    <a:pt x="43" y="37"/>
                  </a:moveTo>
                  <a:cubicBezTo>
                    <a:pt x="47" y="66"/>
                    <a:pt x="47" y="98"/>
                    <a:pt x="22" y="114"/>
                  </a:cubicBezTo>
                  <a:cubicBezTo>
                    <a:pt x="15" y="120"/>
                    <a:pt x="8" y="123"/>
                    <a:pt x="0" y="120"/>
                  </a:cubicBezTo>
                  <a:cubicBezTo>
                    <a:pt x="2" y="78"/>
                    <a:pt x="8" y="37"/>
                    <a:pt x="11" y="0"/>
                  </a:cubicBezTo>
                  <a:cubicBezTo>
                    <a:pt x="29" y="3"/>
                    <a:pt x="38" y="21"/>
                    <a:pt x="43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5" name="Freeform 109">
              <a:extLst>
                <a:ext uri="{FF2B5EF4-FFF2-40B4-BE49-F238E27FC236}">
                  <a16:creationId xmlns:a16="http://schemas.microsoft.com/office/drawing/2014/main" id="{D4A98DC4-247B-43E0-AD1A-48EF9B3A0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0467" y="-4391779"/>
              <a:ext cx="104775" cy="90488"/>
            </a:xfrm>
            <a:custGeom>
              <a:avLst/>
              <a:gdLst>
                <a:gd name="T0" fmla="*/ 37 w 37"/>
                <a:gd name="T1" fmla="*/ 11 h 32"/>
                <a:gd name="T2" fmla="*/ 9 w 37"/>
                <a:gd name="T3" fmla="*/ 25 h 32"/>
                <a:gd name="T4" fmla="*/ 3 w 37"/>
                <a:gd name="T5" fmla="*/ 4 h 32"/>
                <a:gd name="T6" fmla="*/ 37 w 37"/>
                <a:gd name="T7" fmla="*/ 6 h 32"/>
                <a:gd name="T8" fmla="*/ 37 w 37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2">
                  <a:moveTo>
                    <a:pt x="37" y="11"/>
                  </a:moveTo>
                  <a:cubicBezTo>
                    <a:pt x="28" y="18"/>
                    <a:pt x="19" y="32"/>
                    <a:pt x="9" y="25"/>
                  </a:cubicBezTo>
                  <a:cubicBezTo>
                    <a:pt x="5" y="20"/>
                    <a:pt x="0" y="11"/>
                    <a:pt x="3" y="4"/>
                  </a:cubicBezTo>
                  <a:cubicBezTo>
                    <a:pt x="12" y="0"/>
                    <a:pt x="28" y="2"/>
                    <a:pt x="37" y="6"/>
                  </a:cubicBezTo>
                  <a:lnTo>
                    <a:pt x="3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6" name="Freeform 110">
              <a:extLst>
                <a:ext uri="{FF2B5EF4-FFF2-40B4-BE49-F238E27FC236}">
                  <a16:creationId xmlns:a16="http://schemas.microsoft.com/office/drawing/2014/main" id="{2052095F-3238-424F-8AA2-A6AA2AEB2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9917" y="-4366379"/>
              <a:ext cx="90488" cy="101600"/>
            </a:xfrm>
            <a:custGeom>
              <a:avLst/>
              <a:gdLst>
                <a:gd name="T0" fmla="*/ 28 w 32"/>
                <a:gd name="T1" fmla="*/ 20 h 36"/>
                <a:gd name="T2" fmla="*/ 14 w 32"/>
                <a:gd name="T3" fmla="*/ 36 h 36"/>
                <a:gd name="T4" fmla="*/ 0 w 32"/>
                <a:gd name="T5" fmla="*/ 25 h 36"/>
                <a:gd name="T6" fmla="*/ 28 w 32"/>
                <a:gd name="T7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6">
                  <a:moveTo>
                    <a:pt x="28" y="20"/>
                  </a:moveTo>
                  <a:cubicBezTo>
                    <a:pt x="32" y="31"/>
                    <a:pt x="23" y="36"/>
                    <a:pt x="14" y="36"/>
                  </a:cubicBezTo>
                  <a:cubicBezTo>
                    <a:pt x="7" y="36"/>
                    <a:pt x="0" y="34"/>
                    <a:pt x="0" y="25"/>
                  </a:cubicBezTo>
                  <a:cubicBezTo>
                    <a:pt x="5" y="13"/>
                    <a:pt x="25" y="0"/>
                    <a:pt x="2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7" name="Freeform 111">
              <a:extLst>
                <a:ext uri="{FF2B5EF4-FFF2-40B4-BE49-F238E27FC236}">
                  <a16:creationId xmlns:a16="http://schemas.microsoft.com/office/drawing/2014/main" id="{E854082A-693F-4080-995C-9F5C6C7C8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267" y="-4336216"/>
              <a:ext cx="103188" cy="96838"/>
            </a:xfrm>
            <a:custGeom>
              <a:avLst/>
              <a:gdLst>
                <a:gd name="T0" fmla="*/ 36 w 36"/>
                <a:gd name="T1" fmla="*/ 12 h 34"/>
                <a:gd name="T2" fmla="*/ 5 w 36"/>
                <a:gd name="T3" fmla="*/ 25 h 34"/>
                <a:gd name="T4" fmla="*/ 0 w 36"/>
                <a:gd name="T5" fmla="*/ 3 h 34"/>
                <a:gd name="T6" fmla="*/ 36 w 36"/>
                <a:gd name="T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4">
                  <a:moveTo>
                    <a:pt x="36" y="12"/>
                  </a:moveTo>
                  <a:cubicBezTo>
                    <a:pt x="29" y="18"/>
                    <a:pt x="16" y="34"/>
                    <a:pt x="5" y="25"/>
                  </a:cubicBezTo>
                  <a:cubicBezTo>
                    <a:pt x="2" y="18"/>
                    <a:pt x="0" y="12"/>
                    <a:pt x="0" y="3"/>
                  </a:cubicBezTo>
                  <a:cubicBezTo>
                    <a:pt x="13" y="0"/>
                    <a:pt x="23" y="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8" name="Freeform 112">
              <a:extLst>
                <a:ext uri="{FF2B5EF4-FFF2-40B4-BE49-F238E27FC236}">
                  <a16:creationId xmlns:a16="http://schemas.microsoft.com/office/drawing/2014/main" id="{6EDC2E28-CE00-4D52-A9F6-F5B5D0A97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5092" y="-4329866"/>
              <a:ext cx="319088" cy="819150"/>
            </a:xfrm>
            <a:custGeom>
              <a:avLst/>
              <a:gdLst>
                <a:gd name="T0" fmla="*/ 106 w 113"/>
                <a:gd name="T1" fmla="*/ 46 h 288"/>
                <a:gd name="T2" fmla="*/ 52 w 113"/>
                <a:gd name="T3" fmla="*/ 229 h 288"/>
                <a:gd name="T4" fmla="*/ 11 w 113"/>
                <a:gd name="T5" fmla="*/ 288 h 288"/>
                <a:gd name="T6" fmla="*/ 0 w 113"/>
                <a:gd name="T7" fmla="*/ 263 h 288"/>
                <a:gd name="T8" fmla="*/ 75 w 113"/>
                <a:gd name="T9" fmla="*/ 0 h 288"/>
                <a:gd name="T10" fmla="*/ 106 w 113"/>
                <a:gd name="T11" fmla="*/ 4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88">
                  <a:moveTo>
                    <a:pt x="106" y="46"/>
                  </a:moveTo>
                  <a:cubicBezTo>
                    <a:pt x="97" y="111"/>
                    <a:pt x="81" y="173"/>
                    <a:pt x="52" y="229"/>
                  </a:cubicBezTo>
                  <a:cubicBezTo>
                    <a:pt x="41" y="250"/>
                    <a:pt x="30" y="274"/>
                    <a:pt x="11" y="288"/>
                  </a:cubicBezTo>
                  <a:cubicBezTo>
                    <a:pt x="3" y="284"/>
                    <a:pt x="2" y="274"/>
                    <a:pt x="0" y="263"/>
                  </a:cubicBezTo>
                  <a:cubicBezTo>
                    <a:pt x="48" y="186"/>
                    <a:pt x="66" y="89"/>
                    <a:pt x="75" y="0"/>
                  </a:cubicBezTo>
                  <a:cubicBezTo>
                    <a:pt x="82" y="18"/>
                    <a:pt x="113" y="21"/>
                    <a:pt x="106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9" name="Freeform 113">
              <a:extLst>
                <a:ext uri="{FF2B5EF4-FFF2-40B4-BE49-F238E27FC236}">
                  <a16:creationId xmlns:a16="http://schemas.microsoft.com/office/drawing/2014/main" id="{706C1005-FCB8-4D36-9187-772AB0350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4142" y="-4304466"/>
              <a:ext cx="436563" cy="992188"/>
            </a:xfrm>
            <a:custGeom>
              <a:avLst/>
              <a:gdLst>
                <a:gd name="T0" fmla="*/ 150 w 154"/>
                <a:gd name="T1" fmla="*/ 28 h 349"/>
                <a:gd name="T2" fmla="*/ 90 w 154"/>
                <a:gd name="T3" fmla="*/ 234 h 349"/>
                <a:gd name="T4" fmla="*/ 25 w 154"/>
                <a:gd name="T5" fmla="*/ 343 h 349"/>
                <a:gd name="T6" fmla="*/ 7 w 154"/>
                <a:gd name="T7" fmla="*/ 343 h 349"/>
                <a:gd name="T8" fmla="*/ 36 w 154"/>
                <a:gd name="T9" fmla="*/ 272 h 349"/>
                <a:gd name="T10" fmla="*/ 118 w 154"/>
                <a:gd name="T11" fmla="*/ 23 h 349"/>
                <a:gd name="T12" fmla="*/ 150 w 154"/>
                <a:gd name="T13" fmla="*/ 2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49">
                  <a:moveTo>
                    <a:pt x="150" y="28"/>
                  </a:moveTo>
                  <a:cubicBezTo>
                    <a:pt x="143" y="102"/>
                    <a:pt x="111" y="166"/>
                    <a:pt x="90" y="234"/>
                  </a:cubicBezTo>
                  <a:cubicBezTo>
                    <a:pt x="74" y="274"/>
                    <a:pt x="57" y="315"/>
                    <a:pt x="25" y="343"/>
                  </a:cubicBezTo>
                  <a:cubicBezTo>
                    <a:pt x="18" y="343"/>
                    <a:pt x="13" y="349"/>
                    <a:pt x="7" y="343"/>
                  </a:cubicBezTo>
                  <a:cubicBezTo>
                    <a:pt x="0" y="315"/>
                    <a:pt x="18" y="292"/>
                    <a:pt x="36" y="272"/>
                  </a:cubicBezTo>
                  <a:cubicBezTo>
                    <a:pt x="86" y="198"/>
                    <a:pt x="107" y="112"/>
                    <a:pt x="118" y="23"/>
                  </a:cubicBezTo>
                  <a:cubicBezTo>
                    <a:pt x="129" y="25"/>
                    <a:pt x="154" y="0"/>
                    <a:pt x="15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0" name="Freeform 114">
              <a:extLst>
                <a:ext uri="{FF2B5EF4-FFF2-40B4-BE49-F238E27FC236}">
                  <a16:creationId xmlns:a16="http://schemas.microsoft.com/office/drawing/2014/main" id="{8D50065E-7EE0-48C1-BEEC-E3B053EE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733" y="-4253666"/>
              <a:ext cx="111125" cy="125413"/>
            </a:xfrm>
            <a:custGeom>
              <a:avLst/>
              <a:gdLst>
                <a:gd name="T0" fmla="*/ 39 w 39"/>
                <a:gd name="T1" fmla="*/ 34 h 44"/>
                <a:gd name="T2" fmla="*/ 4 w 39"/>
                <a:gd name="T3" fmla="*/ 42 h 44"/>
                <a:gd name="T4" fmla="*/ 18 w 39"/>
                <a:gd name="T5" fmla="*/ 0 h 44"/>
                <a:gd name="T6" fmla="*/ 39 w 39"/>
                <a:gd name="T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44">
                  <a:moveTo>
                    <a:pt x="39" y="34"/>
                  </a:moveTo>
                  <a:cubicBezTo>
                    <a:pt x="32" y="44"/>
                    <a:pt x="16" y="39"/>
                    <a:pt x="4" y="42"/>
                  </a:cubicBezTo>
                  <a:cubicBezTo>
                    <a:pt x="0" y="28"/>
                    <a:pt x="11" y="14"/>
                    <a:pt x="18" y="0"/>
                  </a:cubicBezTo>
                  <a:cubicBezTo>
                    <a:pt x="32" y="5"/>
                    <a:pt x="30" y="23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1" name="Freeform 115">
              <a:extLst>
                <a:ext uri="{FF2B5EF4-FFF2-40B4-BE49-F238E27FC236}">
                  <a16:creationId xmlns:a16="http://schemas.microsoft.com/office/drawing/2014/main" id="{5F189AA4-7966-4D04-9BB1-E1D7FE486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383" y="-4239379"/>
              <a:ext cx="123825" cy="111125"/>
            </a:xfrm>
            <a:custGeom>
              <a:avLst/>
              <a:gdLst>
                <a:gd name="T0" fmla="*/ 44 w 44"/>
                <a:gd name="T1" fmla="*/ 23 h 39"/>
                <a:gd name="T2" fmla="*/ 12 w 44"/>
                <a:gd name="T3" fmla="*/ 30 h 39"/>
                <a:gd name="T4" fmla="*/ 5 w 44"/>
                <a:gd name="T5" fmla="*/ 0 h 39"/>
                <a:gd name="T6" fmla="*/ 44 w 44"/>
                <a:gd name="T7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9">
                  <a:moveTo>
                    <a:pt x="44" y="23"/>
                  </a:moveTo>
                  <a:cubicBezTo>
                    <a:pt x="39" y="39"/>
                    <a:pt x="23" y="27"/>
                    <a:pt x="12" y="30"/>
                  </a:cubicBezTo>
                  <a:cubicBezTo>
                    <a:pt x="10" y="20"/>
                    <a:pt x="0" y="12"/>
                    <a:pt x="5" y="0"/>
                  </a:cubicBezTo>
                  <a:cubicBezTo>
                    <a:pt x="21" y="0"/>
                    <a:pt x="34" y="14"/>
                    <a:pt x="4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2" name="Freeform 116">
              <a:extLst>
                <a:ext uri="{FF2B5EF4-FFF2-40B4-BE49-F238E27FC236}">
                  <a16:creationId xmlns:a16="http://schemas.microsoft.com/office/drawing/2014/main" id="{A5328AED-F6D5-4BF2-B4BA-2AD1BF29D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7767" y="-6136442"/>
              <a:ext cx="715963" cy="307975"/>
            </a:xfrm>
            <a:custGeom>
              <a:avLst/>
              <a:gdLst>
                <a:gd name="T0" fmla="*/ 241 w 253"/>
                <a:gd name="T1" fmla="*/ 72 h 108"/>
                <a:gd name="T2" fmla="*/ 250 w 253"/>
                <a:gd name="T3" fmla="*/ 90 h 108"/>
                <a:gd name="T4" fmla="*/ 202 w 253"/>
                <a:gd name="T5" fmla="*/ 63 h 108"/>
                <a:gd name="T6" fmla="*/ 77 w 253"/>
                <a:gd name="T7" fmla="*/ 58 h 108"/>
                <a:gd name="T8" fmla="*/ 62 w 253"/>
                <a:gd name="T9" fmla="*/ 84 h 108"/>
                <a:gd name="T10" fmla="*/ 16 w 253"/>
                <a:gd name="T11" fmla="*/ 99 h 108"/>
                <a:gd name="T12" fmla="*/ 4 w 253"/>
                <a:gd name="T13" fmla="*/ 67 h 108"/>
                <a:gd name="T14" fmla="*/ 108 w 253"/>
                <a:gd name="T15" fmla="*/ 4 h 108"/>
                <a:gd name="T16" fmla="*/ 241 w 253"/>
                <a:gd name="T17" fmla="*/ 7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08">
                  <a:moveTo>
                    <a:pt x="241" y="72"/>
                  </a:moveTo>
                  <a:cubicBezTo>
                    <a:pt x="243" y="77"/>
                    <a:pt x="253" y="83"/>
                    <a:pt x="250" y="90"/>
                  </a:cubicBezTo>
                  <a:cubicBezTo>
                    <a:pt x="232" y="104"/>
                    <a:pt x="223" y="67"/>
                    <a:pt x="202" y="63"/>
                  </a:cubicBezTo>
                  <a:cubicBezTo>
                    <a:pt x="166" y="43"/>
                    <a:pt x="110" y="34"/>
                    <a:pt x="77" y="58"/>
                  </a:cubicBezTo>
                  <a:cubicBezTo>
                    <a:pt x="62" y="84"/>
                    <a:pt x="62" y="84"/>
                    <a:pt x="62" y="84"/>
                  </a:cubicBezTo>
                  <a:cubicBezTo>
                    <a:pt x="46" y="90"/>
                    <a:pt x="34" y="108"/>
                    <a:pt x="16" y="99"/>
                  </a:cubicBezTo>
                  <a:cubicBezTo>
                    <a:pt x="3" y="92"/>
                    <a:pt x="0" y="77"/>
                    <a:pt x="4" y="67"/>
                  </a:cubicBezTo>
                  <a:cubicBezTo>
                    <a:pt x="23" y="25"/>
                    <a:pt x="64" y="6"/>
                    <a:pt x="108" y="4"/>
                  </a:cubicBezTo>
                  <a:cubicBezTo>
                    <a:pt x="158" y="0"/>
                    <a:pt x="208" y="29"/>
                    <a:pt x="24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3" name="Freeform 117">
              <a:extLst>
                <a:ext uri="{FF2B5EF4-FFF2-40B4-BE49-F238E27FC236}">
                  <a16:creationId xmlns:a16="http://schemas.microsoft.com/office/drawing/2014/main" id="{6FC96472-1AAD-4015-A681-9E364D70D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1005" y="-6018967"/>
              <a:ext cx="781050" cy="531813"/>
            </a:xfrm>
            <a:custGeom>
              <a:avLst/>
              <a:gdLst>
                <a:gd name="T0" fmla="*/ 251 w 276"/>
                <a:gd name="T1" fmla="*/ 34 h 187"/>
                <a:gd name="T2" fmla="*/ 259 w 276"/>
                <a:gd name="T3" fmla="*/ 74 h 187"/>
                <a:gd name="T4" fmla="*/ 245 w 276"/>
                <a:gd name="T5" fmla="*/ 92 h 187"/>
                <a:gd name="T6" fmla="*/ 246 w 276"/>
                <a:gd name="T7" fmla="*/ 117 h 187"/>
                <a:gd name="T8" fmla="*/ 276 w 276"/>
                <a:gd name="T9" fmla="*/ 176 h 187"/>
                <a:gd name="T10" fmla="*/ 255 w 276"/>
                <a:gd name="T11" fmla="*/ 181 h 187"/>
                <a:gd name="T12" fmla="*/ 143 w 276"/>
                <a:gd name="T13" fmla="*/ 110 h 187"/>
                <a:gd name="T14" fmla="*/ 63 w 276"/>
                <a:gd name="T15" fmla="*/ 144 h 187"/>
                <a:gd name="T16" fmla="*/ 56 w 276"/>
                <a:gd name="T17" fmla="*/ 167 h 187"/>
                <a:gd name="T18" fmla="*/ 17 w 276"/>
                <a:gd name="T19" fmla="*/ 169 h 187"/>
                <a:gd name="T20" fmla="*/ 85 w 276"/>
                <a:gd name="T21" fmla="*/ 72 h 187"/>
                <a:gd name="T22" fmla="*/ 124 w 276"/>
                <a:gd name="T23" fmla="*/ 65 h 187"/>
                <a:gd name="T24" fmla="*/ 159 w 276"/>
                <a:gd name="T25" fmla="*/ 70 h 187"/>
                <a:gd name="T26" fmla="*/ 238 w 276"/>
                <a:gd name="T27" fmla="*/ 26 h 187"/>
                <a:gd name="T28" fmla="*/ 251 w 276"/>
                <a:gd name="T29" fmla="*/ 3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187">
                  <a:moveTo>
                    <a:pt x="251" y="34"/>
                  </a:moveTo>
                  <a:cubicBezTo>
                    <a:pt x="258" y="45"/>
                    <a:pt x="265" y="63"/>
                    <a:pt x="259" y="74"/>
                  </a:cubicBezTo>
                  <a:cubicBezTo>
                    <a:pt x="251" y="79"/>
                    <a:pt x="258" y="95"/>
                    <a:pt x="245" y="92"/>
                  </a:cubicBezTo>
                  <a:cubicBezTo>
                    <a:pt x="235" y="97"/>
                    <a:pt x="242" y="110"/>
                    <a:pt x="246" y="117"/>
                  </a:cubicBezTo>
                  <a:cubicBezTo>
                    <a:pt x="259" y="135"/>
                    <a:pt x="275" y="154"/>
                    <a:pt x="276" y="176"/>
                  </a:cubicBezTo>
                  <a:cubicBezTo>
                    <a:pt x="271" y="181"/>
                    <a:pt x="262" y="187"/>
                    <a:pt x="255" y="181"/>
                  </a:cubicBezTo>
                  <a:cubicBezTo>
                    <a:pt x="239" y="135"/>
                    <a:pt x="185" y="119"/>
                    <a:pt x="143" y="110"/>
                  </a:cubicBezTo>
                  <a:cubicBezTo>
                    <a:pt x="110" y="104"/>
                    <a:pt x="78" y="119"/>
                    <a:pt x="63" y="144"/>
                  </a:cubicBezTo>
                  <a:cubicBezTo>
                    <a:pt x="67" y="151"/>
                    <a:pt x="67" y="163"/>
                    <a:pt x="56" y="167"/>
                  </a:cubicBezTo>
                  <a:cubicBezTo>
                    <a:pt x="44" y="172"/>
                    <a:pt x="31" y="179"/>
                    <a:pt x="17" y="169"/>
                  </a:cubicBezTo>
                  <a:cubicBezTo>
                    <a:pt x="0" y="115"/>
                    <a:pt x="60" y="101"/>
                    <a:pt x="85" y="72"/>
                  </a:cubicBezTo>
                  <a:cubicBezTo>
                    <a:pt x="98" y="68"/>
                    <a:pt x="109" y="61"/>
                    <a:pt x="124" y="65"/>
                  </a:cubicBezTo>
                  <a:cubicBezTo>
                    <a:pt x="135" y="63"/>
                    <a:pt x="149" y="65"/>
                    <a:pt x="159" y="70"/>
                  </a:cubicBezTo>
                  <a:cubicBezTo>
                    <a:pt x="194" y="63"/>
                    <a:pt x="190" y="0"/>
                    <a:pt x="238" y="26"/>
                  </a:cubicBezTo>
                  <a:lnTo>
                    <a:pt x="2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4" name="Freeform 118">
              <a:extLst>
                <a:ext uri="{FF2B5EF4-FFF2-40B4-BE49-F238E27FC236}">
                  <a16:creationId xmlns:a16="http://schemas.microsoft.com/office/drawing/2014/main" id="{2762DFDF-8B40-4A03-9F9B-8685DA54D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105" y="-5911017"/>
              <a:ext cx="4137025" cy="1423988"/>
            </a:xfrm>
            <a:custGeom>
              <a:avLst/>
              <a:gdLst>
                <a:gd name="T0" fmla="*/ 325 w 1462"/>
                <a:gd name="T1" fmla="*/ 4 h 501"/>
                <a:gd name="T2" fmla="*/ 523 w 1462"/>
                <a:gd name="T3" fmla="*/ 47 h 501"/>
                <a:gd name="T4" fmla="*/ 652 w 1462"/>
                <a:gd name="T5" fmla="*/ 113 h 501"/>
                <a:gd name="T6" fmla="*/ 796 w 1462"/>
                <a:gd name="T7" fmla="*/ 215 h 501"/>
                <a:gd name="T8" fmla="*/ 1056 w 1462"/>
                <a:gd name="T9" fmla="*/ 367 h 501"/>
                <a:gd name="T10" fmla="*/ 1150 w 1462"/>
                <a:gd name="T11" fmla="*/ 328 h 501"/>
                <a:gd name="T12" fmla="*/ 1165 w 1462"/>
                <a:gd name="T13" fmla="*/ 253 h 501"/>
                <a:gd name="T14" fmla="*/ 1104 w 1462"/>
                <a:gd name="T15" fmla="*/ 199 h 501"/>
                <a:gd name="T16" fmla="*/ 1070 w 1462"/>
                <a:gd name="T17" fmla="*/ 231 h 501"/>
                <a:gd name="T18" fmla="*/ 1057 w 1462"/>
                <a:gd name="T19" fmla="*/ 210 h 501"/>
                <a:gd name="T20" fmla="*/ 1126 w 1462"/>
                <a:gd name="T21" fmla="*/ 176 h 501"/>
                <a:gd name="T22" fmla="*/ 1189 w 1462"/>
                <a:gd name="T23" fmla="*/ 197 h 501"/>
                <a:gd name="T24" fmla="*/ 1190 w 1462"/>
                <a:gd name="T25" fmla="*/ 168 h 501"/>
                <a:gd name="T26" fmla="*/ 1227 w 1462"/>
                <a:gd name="T27" fmla="*/ 167 h 501"/>
                <a:gd name="T28" fmla="*/ 1254 w 1462"/>
                <a:gd name="T29" fmla="*/ 215 h 501"/>
                <a:gd name="T30" fmla="*/ 1257 w 1462"/>
                <a:gd name="T31" fmla="*/ 242 h 501"/>
                <a:gd name="T32" fmla="*/ 1309 w 1462"/>
                <a:gd name="T33" fmla="*/ 247 h 501"/>
                <a:gd name="T34" fmla="*/ 1370 w 1462"/>
                <a:gd name="T35" fmla="*/ 215 h 501"/>
                <a:gd name="T36" fmla="*/ 1377 w 1462"/>
                <a:gd name="T37" fmla="*/ 172 h 501"/>
                <a:gd name="T38" fmla="*/ 1337 w 1462"/>
                <a:gd name="T39" fmla="*/ 150 h 501"/>
                <a:gd name="T40" fmla="*/ 1383 w 1462"/>
                <a:gd name="T41" fmla="*/ 129 h 501"/>
                <a:gd name="T42" fmla="*/ 1450 w 1462"/>
                <a:gd name="T43" fmla="*/ 174 h 501"/>
                <a:gd name="T44" fmla="*/ 1424 w 1462"/>
                <a:gd name="T45" fmla="*/ 233 h 501"/>
                <a:gd name="T46" fmla="*/ 1380 w 1462"/>
                <a:gd name="T47" fmla="*/ 256 h 501"/>
                <a:gd name="T48" fmla="*/ 1314 w 1462"/>
                <a:gd name="T49" fmla="*/ 285 h 501"/>
                <a:gd name="T50" fmla="*/ 1297 w 1462"/>
                <a:gd name="T51" fmla="*/ 295 h 501"/>
                <a:gd name="T52" fmla="*/ 1250 w 1462"/>
                <a:gd name="T53" fmla="*/ 406 h 501"/>
                <a:gd name="T54" fmla="*/ 1194 w 1462"/>
                <a:gd name="T55" fmla="*/ 471 h 501"/>
                <a:gd name="T56" fmla="*/ 1158 w 1462"/>
                <a:gd name="T57" fmla="*/ 473 h 501"/>
                <a:gd name="T58" fmla="*/ 1043 w 1462"/>
                <a:gd name="T59" fmla="*/ 466 h 501"/>
                <a:gd name="T60" fmla="*/ 1013 w 1462"/>
                <a:gd name="T61" fmla="*/ 457 h 501"/>
                <a:gd name="T62" fmla="*/ 1008 w 1462"/>
                <a:gd name="T63" fmla="*/ 441 h 501"/>
                <a:gd name="T64" fmla="*/ 917 w 1462"/>
                <a:gd name="T65" fmla="*/ 428 h 501"/>
                <a:gd name="T66" fmla="*/ 844 w 1462"/>
                <a:gd name="T67" fmla="*/ 385 h 501"/>
                <a:gd name="T68" fmla="*/ 707 w 1462"/>
                <a:gd name="T69" fmla="*/ 285 h 501"/>
                <a:gd name="T70" fmla="*/ 519 w 1462"/>
                <a:gd name="T71" fmla="*/ 176 h 501"/>
                <a:gd name="T72" fmla="*/ 336 w 1462"/>
                <a:gd name="T73" fmla="*/ 133 h 501"/>
                <a:gd name="T74" fmla="*/ 191 w 1462"/>
                <a:gd name="T75" fmla="*/ 156 h 501"/>
                <a:gd name="T76" fmla="*/ 116 w 1462"/>
                <a:gd name="T77" fmla="*/ 172 h 501"/>
                <a:gd name="T78" fmla="*/ 107 w 1462"/>
                <a:gd name="T79" fmla="*/ 150 h 501"/>
                <a:gd name="T80" fmla="*/ 386 w 1462"/>
                <a:gd name="T81" fmla="*/ 100 h 501"/>
                <a:gd name="T82" fmla="*/ 645 w 1462"/>
                <a:gd name="T83" fmla="*/ 201 h 501"/>
                <a:gd name="T84" fmla="*/ 788 w 1462"/>
                <a:gd name="T85" fmla="*/ 306 h 501"/>
                <a:gd name="T86" fmla="*/ 1132 w 1462"/>
                <a:gd name="T87" fmla="*/ 412 h 501"/>
                <a:gd name="T88" fmla="*/ 1206 w 1462"/>
                <a:gd name="T89" fmla="*/ 338 h 501"/>
                <a:gd name="T90" fmla="*/ 1169 w 1462"/>
                <a:gd name="T91" fmla="*/ 369 h 501"/>
                <a:gd name="T92" fmla="*/ 1113 w 1462"/>
                <a:gd name="T93" fmla="*/ 401 h 501"/>
                <a:gd name="T94" fmla="*/ 1000 w 1462"/>
                <a:gd name="T95" fmla="*/ 401 h 501"/>
                <a:gd name="T96" fmla="*/ 904 w 1462"/>
                <a:gd name="T97" fmla="*/ 371 h 501"/>
                <a:gd name="T98" fmla="*/ 754 w 1462"/>
                <a:gd name="T99" fmla="*/ 261 h 501"/>
                <a:gd name="T100" fmla="*/ 529 w 1462"/>
                <a:gd name="T101" fmla="*/ 116 h 501"/>
                <a:gd name="T102" fmla="*/ 313 w 1462"/>
                <a:gd name="T103" fmla="*/ 86 h 501"/>
                <a:gd name="T104" fmla="*/ 94 w 1462"/>
                <a:gd name="T105" fmla="*/ 138 h 501"/>
                <a:gd name="T106" fmla="*/ 6 w 1462"/>
                <a:gd name="T107" fmla="*/ 131 h 501"/>
                <a:gd name="T108" fmla="*/ 9 w 1462"/>
                <a:gd name="T109" fmla="*/ 113 h 501"/>
                <a:gd name="T110" fmla="*/ 271 w 1462"/>
                <a:gd name="T111" fmla="*/ 0 h 501"/>
                <a:gd name="T112" fmla="*/ 325 w 1462"/>
                <a:gd name="T113" fmla="*/ 4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501">
                  <a:moveTo>
                    <a:pt x="325" y="4"/>
                  </a:moveTo>
                  <a:cubicBezTo>
                    <a:pt x="392" y="5"/>
                    <a:pt x="462" y="21"/>
                    <a:pt x="523" y="47"/>
                  </a:cubicBezTo>
                  <a:cubicBezTo>
                    <a:pt x="568" y="65"/>
                    <a:pt x="610" y="88"/>
                    <a:pt x="652" y="113"/>
                  </a:cubicBezTo>
                  <a:cubicBezTo>
                    <a:pt x="700" y="145"/>
                    <a:pt x="752" y="176"/>
                    <a:pt x="796" y="215"/>
                  </a:cubicBezTo>
                  <a:cubicBezTo>
                    <a:pt x="881" y="272"/>
                    <a:pt x="954" y="355"/>
                    <a:pt x="1056" y="367"/>
                  </a:cubicBezTo>
                  <a:cubicBezTo>
                    <a:pt x="1093" y="367"/>
                    <a:pt x="1134" y="364"/>
                    <a:pt x="1150" y="328"/>
                  </a:cubicBezTo>
                  <a:cubicBezTo>
                    <a:pt x="1168" y="312"/>
                    <a:pt x="1170" y="279"/>
                    <a:pt x="1165" y="253"/>
                  </a:cubicBezTo>
                  <a:cubicBezTo>
                    <a:pt x="1158" y="224"/>
                    <a:pt x="1128" y="208"/>
                    <a:pt x="1104" y="199"/>
                  </a:cubicBezTo>
                  <a:cubicBezTo>
                    <a:pt x="1093" y="211"/>
                    <a:pt x="1091" y="231"/>
                    <a:pt x="1070" y="231"/>
                  </a:cubicBezTo>
                  <a:cubicBezTo>
                    <a:pt x="1059" y="231"/>
                    <a:pt x="1057" y="218"/>
                    <a:pt x="1057" y="210"/>
                  </a:cubicBezTo>
                  <a:cubicBezTo>
                    <a:pt x="1064" y="179"/>
                    <a:pt x="1096" y="174"/>
                    <a:pt x="1126" y="176"/>
                  </a:cubicBezTo>
                  <a:cubicBezTo>
                    <a:pt x="1152" y="167"/>
                    <a:pt x="1165" y="201"/>
                    <a:pt x="1189" y="197"/>
                  </a:cubicBezTo>
                  <a:cubicBezTo>
                    <a:pt x="1199" y="190"/>
                    <a:pt x="1186" y="179"/>
                    <a:pt x="1190" y="168"/>
                  </a:cubicBezTo>
                  <a:cubicBezTo>
                    <a:pt x="1200" y="161"/>
                    <a:pt x="1214" y="163"/>
                    <a:pt x="1227" y="167"/>
                  </a:cubicBezTo>
                  <a:cubicBezTo>
                    <a:pt x="1243" y="179"/>
                    <a:pt x="1252" y="197"/>
                    <a:pt x="1254" y="215"/>
                  </a:cubicBezTo>
                  <a:cubicBezTo>
                    <a:pt x="1255" y="224"/>
                    <a:pt x="1245" y="235"/>
                    <a:pt x="1257" y="242"/>
                  </a:cubicBezTo>
                  <a:cubicBezTo>
                    <a:pt x="1273" y="260"/>
                    <a:pt x="1292" y="247"/>
                    <a:pt x="1309" y="247"/>
                  </a:cubicBezTo>
                  <a:cubicBezTo>
                    <a:pt x="1334" y="245"/>
                    <a:pt x="1352" y="229"/>
                    <a:pt x="1370" y="215"/>
                  </a:cubicBezTo>
                  <a:cubicBezTo>
                    <a:pt x="1376" y="202"/>
                    <a:pt x="1378" y="188"/>
                    <a:pt x="1377" y="172"/>
                  </a:cubicBezTo>
                  <a:cubicBezTo>
                    <a:pt x="1368" y="158"/>
                    <a:pt x="1332" y="172"/>
                    <a:pt x="1337" y="150"/>
                  </a:cubicBezTo>
                  <a:cubicBezTo>
                    <a:pt x="1348" y="136"/>
                    <a:pt x="1363" y="125"/>
                    <a:pt x="1383" y="129"/>
                  </a:cubicBezTo>
                  <a:cubicBezTo>
                    <a:pt x="1409" y="138"/>
                    <a:pt x="1435" y="149"/>
                    <a:pt x="1450" y="174"/>
                  </a:cubicBezTo>
                  <a:cubicBezTo>
                    <a:pt x="1462" y="202"/>
                    <a:pt x="1439" y="217"/>
                    <a:pt x="1424" y="233"/>
                  </a:cubicBezTo>
                  <a:cubicBezTo>
                    <a:pt x="1409" y="240"/>
                    <a:pt x="1398" y="253"/>
                    <a:pt x="1380" y="256"/>
                  </a:cubicBezTo>
                  <a:cubicBezTo>
                    <a:pt x="1362" y="272"/>
                    <a:pt x="1336" y="274"/>
                    <a:pt x="1314" y="285"/>
                  </a:cubicBezTo>
                  <a:cubicBezTo>
                    <a:pt x="1306" y="285"/>
                    <a:pt x="1300" y="288"/>
                    <a:pt x="1297" y="295"/>
                  </a:cubicBezTo>
                  <a:cubicBezTo>
                    <a:pt x="1290" y="337"/>
                    <a:pt x="1271" y="372"/>
                    <a:pt x="1250" y="406"/>
                  </a:cubicBezTo>
                  <a:cubicBezTo>
                    <a:pt x="1248" y="441"/>
                    <a:pt x="1211" y="448"/>
                    <a:pt x="1194" y="471"/>
                  </a:cubicBezTo>
                  <a:cubicBezTo>
                    <a:pt x="1181" y="473"/>
                    <a:pt x="1171" y="475"/>
                    <a:pt x="1158" y="473"/>
                  </a:cubicBezTo>
                  <a:cubicBezTo>
                    <a:pt x="1126" y="501"/>
                    <a:pt x="1081" y="469"/>
                    <a:pt x="1043" y="466"/>
                  </a:cubicBezTo>
                  <a:cubicBezTo>
                    <a:pt x="1032" y="467"/>
                    <a:pt x="1019" y="464"/>
                    <a:pt x="1013" y="457"/>
                  </a:cubicBezTo>
                  <a:cubicBezTo>
                    <a:pt x="1013" y="453"/>
                    <a:pt x="1017" y="442"/>
                    <a:pt x="1008" y="441"/>
                  </a:cubicBezTo>
                  <a:cubicBezTo>
                    <a:pt x="975" y="435"/>
                    <a:pt x="948" y="446"/>
                    <a:pt x="917" y="428"/>
                  </a:cubicBezTo>
                  <a:cubicBezTo>
                    <a:pt x="844" y="385"/>
                    <a:pt x="844" y="385"/>
                    <a:pt x="844" y="385"/>
                  </a:cubicBezTo>
                  <a:cubicBezTo>
                    <a:pt x="796" y="355"/>
                    <a:pt x="758" y="310"/>
                    <a:pt x="707" y="285"/>
                  </a:cubicBezTo>
                  <a:cubicBezTo>
                    <a:pt x="645" y="247"/>
                    <a:pt x="591" y="190"/>
                    <a:pt x="519" y="176"/>
                  </a:cubicBezTo>
                  <a:cubicBezTo>
                    <a:pt x="459" y="152"/>
                    <a:pt x="398" y="133"/>
                    <a:pt x="336" y="133"/>
                  </a:cubicBezTo>
                  <a:cubicBezTo>
                    <a:pt x="285" y="131"/>
                    <a:pt x="239" y="150"/>
                    <a:pt x="191" y="156"/>
                  </a:cubicBezTo>
                  <a:cubicBezTo>
                    <a:pt x="165" y="161"/>
                    <a:pt x="146" y="199"/>
                    <a:pt x="116" y="172"/>
                  </a:cubicBezTo>
                  <a:cubicBezTo>
                    <a:pt x="107" y="170"/>
                    <a:pt x="102" y="158"/>
                    <a:pt x="107" y="150"/>
                  </a:cubicBezTo>
                  <a:cubicBezTo>
                    <a:pt x="183" y="98"/>
                    <a:pt x="288" y="102"/>
                    <a:pt x="386" y="100"/>
                  </a:cubicBezTo>
                  <a:cubicBezTo>
                    <a:pt x="481" y="104"/>
                    <a:pt x="568" y="141"/>
                    <a:pt x="645" y="201"/>
                  </a:cubicBezTo>
                  <a:cubicBezTo>
                    <a:pt x="693" y="229"/>
                    <a:pt x="739" y="270"/>
                    <a:pt x="788" y="306"/>
                  </a:cubicBezTo>
                  <a:cubicBezTo>
                    <a:pt x="885" y="392"/>
                    <a:pt x="1011" y="457"/>
                    <a:pt x="1132" y="412"/>
                  </a:cubicBezTo>
                  <a:cubicBezTo>
                    <a:pt x="1161" y="394"/>
                    <a:pt x="1202" y="378"/>
                    <a:pt x="1206" y="338"/>
                  </a:cubicBezTo>
                  <a:cubicBezTo>
                    <a:pt x="1183" y="324"/>
                    <a:pt x="1186" y="362"/>
                    <a:pt x="1169" y="369"/>
                  </a:cubicBezTo>
                  <a:cubicBezTo>
                    <a:pt x="1154" y="385"/>
                    <a:pt x="1132" y="392"/>
                    <a:pt x="1113" y="401"/>
                  </a:cubicBezTo>
                  <a:cubicBezTo>
                    <a:pt x="1077" y="403"/>
                    <a:pt x="1037" y="415"/>
                    <a:pt x="1000" y="401"/>
                  </a:cubicBezTo>
                  <a:cubicBezTo>
                    <a:pt x="965" y="408"/>
                    <a:pt x="937" y="378"/>
                    <a:pt x="904" y="371"/>
                  </a:cubicBezTo>
                  <a:cubicBezTo>
                    <a:pt x="850" y="340"/>
                    <a:pt x="807" y="299"/>
                    <a:pt x="754" y="261"/>
                  </a:cubicBezTo>
                  <a:cubicBezTo>
                    <a:pt x="682" y="204"/>
                    <a:pt x="613" y="147"/>
                    <a:pt x="529" y="116"/>
                  </a:cubicBezTo>
                  <a:cubicBezTo>
                    <a:pt x="462" y="91"/>
                    <a:pt x="383" y="75"/>
                    <a:pt x="313" y="86"/>
                  </a:cubicBezTo>
                  <a:cubicBezTo>
                    <a:pt x="232" y="86"/>
                    <a:pt x="157" y="102"/>
                    <a:pt x="94" y="138"/>
                  </a:cubicBezTo>
                  <a:cubicBezTo>
                    <a:pt x="71" y="167"/>
                    <a:pt x="35" y="136"/>
                    <a:pt x="6" y="131"/>
                  </a:cubicBezTo>
                  <a:cubicBezTo>
                    <a:pt x="0" y="125"/>
                    <a:pt x="5" y="118"/>
                    <a:pt x="9" y="113"/>
                  </a:cubicBezTo>
                  <a:cubicBezTo>
                    <a:pt x="75" y="43"/>
                    <a:pt x="170" y="13"/>
                    <a:pt x="271" y="0"/>
                  </a:cubicBezTo>
                  <a:lnTo>
                    <a:pt x="32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5" name="Freeform 119">
              <a:extLst>
                <a:ext uri="{FF2B5EF4-FFF2-40B4-BE49-F238E27FC236}">
                  <a16:creationId xmlns:a16="http://schemas.microsoft.com/office/drawing/2014/main" id="{37ACF6F2-206D-4022-84EE-A396AC5A2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5180" y="-5523667"/>
              <a:ext cx="2184400" cy="963613"/>
            </a:xfrm>
            <a:custGeom>
              <a:avLst/>
              <a:gdLst>
                <a:gd name="T0" fmla="*/ 408 w 772"/>
                <a:gd name="T1" fmla="*/ 77 h 339"/>
                <a:gd name="T2" fmla="*/ 508 w 772"/>
                <a:gd name="T3" fmla="*/ 142 h 339"/>
                <a:gd name="T4" fmla="*/ 772 w 772"/>
                <a:gd name="T5" fmla="*/ 317 h 339"/>
                <a:gd name="T6" fmla="*/ 549 w 772"/>
                <a:gd name="T7" fmla="*/ 233 h 339"/>
                <a:gd name="T8" fmla="*/ 318 w 772"/>
                <a:gd name="T9" fmla="*/ 90 h 339"/>
                <a:gd name="T10" fmla="*/ 257 w 772"/>
                <a:gd name="T11" fmla="*/ 72 h 339"/>
                <a:gd name="T12" fmla="*/ 45 w 772"/>
                <a:gd name="T13" fmla="*/ 84 h 339"/>
                <a:gd name="T14" fmla="*/ 5 w 772"/>
                <a:gd name="T15" fmla="*/ 61 h 339"/>
                <a:gd name="T16" fmla="*/ 31 w 772"/>
                <a:gd name="T17" fmla="*/ 36 h 339"/>
                <a:gd name="T18" fmla="*/ 263 w 772"/>
                <a:gd name="T19" fmla="*/ 27 h 339"/>
                <a:gd name="T20" fmla="*/ 408 w 772"/>
                <a:gd name="T21" fmla="*/ 7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339">
                  <a:moveTo>
                    <a:pt x="408" y="77"/>
                  </a:moveTo>
                  <a:cubicBezTo>
                    <a:pt x="444" y="97"/>
                    <a:pt x="473" y="129"/>
                    <a:pt x="508" y="142"/>
                  </a:cubicBezTo>
                  <a:cubicBezTo>
                    <a:pt x="600" y="199"/>
                    <a:pt x="670" y="285"/>
                    <a:pt x="772" y="317"/>
                  </a:cubicBezTo>
                  <a:cubicBezTo>
                    <a:pt x="689" y="339"/>
                    <a:pt x="622" y="267"/>
                    <a:pt x="549" y="233"/>
                  </a:cubicBezTo>
                  <a:cubicBezTo>
                    <a:pt x="477" y="179"/>
                    <a:pt x="403" y="115"/>
                    <a:pt x="318" y="90"/>
                  </a:cubicBezTo>
                  <a:cubicBezTo>
                    <a:pt x="300" y="74"/>
                    <a:pt x="278" y="81"/>
                    <a:pt x="257" y="72"/>
                  </a:cubicBezTo>
                  <a:cubicBezTo>
                    <a:pt x="188" y="63"/>
                    <a:pt x="107" y="54"/>
                    <a:pt x="45" y="84"/>
                  </a:cubicBezTo>
                  <a:cubicBezTo>
                    <a:pt x="29" y="84"/>
                    <a:pt x="19" y="68"/>
                    <a:pt x="5" y="61"/>
                  </a:cubicBezTo>
                  <a:cubicBezTo>
                    <a:pt x="0" y="45"/>
                    <a:pt x="19" y="41"/>
                    <a:pt x="31" y="36"/>
                  </a:cubicBezTo>
                  <a:cubicBezTo>
                    <a:pt x="101" y="18"/>
                    <a:pt x="185" y="0"/>
                    <a:pt x="263" y="27"/>
                  </a:cubicBezTo>
                  <a:cubicBezTo>
                    <a:pt x="314" y="38"/>
                    <a:pt x="361" y="56"/>
                    <a:pt x="40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6" name="Freeform 120">
              <a:extLst>
                <a:ext uri="{FF2B5EF4-FFF2-40B4-BE49-F238E27FC236}">
                  <a16:creationId xmlns:a16="http://schemas.microsoft.com/office/drawing/2014/main" id="{4CA68724-5B8C-443A-B46A-0C6F6910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7267" y="-5314117"/>
              <a:ext cx="1711325" cy="768350"/>
            </a:xfrm>
            <a:custGeom>
              <a:avLst/>
              <a:gdLst>
                <a:gd name="T0" fmla="*/ 239 w 605"/>
                <a:gd name="T1" fmla="*/ 25 h 270"/>
                <a:gd name="T2" fmla="*/ 498 w 605"/>
                <a:gd name="T3" fmla="*/ 189 h 270"/>
                <a:gd name="T4" fmla="*/ 605 w 605"/>
                <a:gd name="T5" fmla="*/ 250 h 270"/>
                <a:gd name="T6" fmla="*/ 532 w 605"/>
                <a:gd name="T7" fmla="*/ 257 h 270"/>
                <a:gd name="T8" fmla="*/ 359 w 605"/>
                <a:gd name="T9" fmla="*/ 128 h 270"/>
                <a:gd name="T10" fmla="*/ 227 w 605"/>
                <a:gd name="T11" fmla="*/ 68 h 270"/>
                <a:gd name="T12" fmla="*/ 123 w 605"/>
                <a:gd name="T13" fmla="*/ 44 h 270"/>
                <a:gd name="T14" fmla="*/ 37 w 605"/>
                <a:gd name="T15" fmla="*/ 43 h 270"/>
                <a:gd name="T16" fmla="*/ 21 w 605"/>
                <a:gd name="T17" fmla="*/ 46 h 270"/>
                <a:gd name="T18" fmla="*/ 0 w 605"/>
                <a:gd name="T19" fmla="*/ 21 h 270"/>
                <a:gd name="T20" fmla="*/ 195 w 605"/>
                <a:gd name="T21" fmla="*/ 14 h 270"/>
                <a:gd name="T22" fmla="*/ 239 w 605"/>
                <a:gd name="T23" fmla="*/ 2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5" h="270">
                  <a:moveTo>
                    <a:pt x="239" y="25"/>
                  </a:moveTo>
                  <a:cubicBezTo>
                    <a:pt x="335" y="55"/>
                    <a:pt x="415" y="132"/>
                    <a:pt x="498" y="189"/>
                  </a:cubicBezTo>
                  <a:cubicBezTo>
                    <a:pt x="536" y="205"/>
                    <a:pt x="567" y="232"/>
                    <a:pt x="605" y="250"/>
                  </a:cubicBezTo>
                  <a:cubicBezTo>
                    <a:pt x="586" y="261"/>
                    <a:pt x="557" y="270"/>
                    <a:pt x="532" y="257"/>
                  </a:cubicBezTo>
                  <a:cubicBezTo>
                    <a:pt x="474" y="216"/>
                    <a:pt x="416" y="171"/>
                    <a:pt x="359" y="128"/>
                  </a:cubicBezTo>
                  <a:cubicBezTo>
                    <a:pt x="314" y="109"/>
                    <a:pt x="273" y="78"/>
                    <a:pt x="227" y="68"/>
                  </a:cubicBezTo>
                  <a:cubicBezTo>
                    <a:pt x="193" y="51"/>
                    <a:pt x="159" y="46"/>
                    <a:pt x="123" y="44"/>
                  </a:cubicBezTo>
                  <a:cubicBezTo>
                    <a:pt x="93" y="34"/>
                    <a:pt x="67" y="41"/>
                    <a:pt x="37" y="43"/>
                  </a:cubicBezTo>
                  <a:cubicBezTo>
                    <a:pt x="31" y="44"/>
                    <a:pt x="27" y="53"/>
                    <a:pt x="21" y="46"/>
                  </a:cubicBezTo>
                  <a:cubicBezTo>
                    <a:pt x="16" y="37"/>
                    <a:pt x="0" y="34"/>
                    <a:pt x="0" y="21"/>
                  </a:cubicBezTo>
                  <a:cubicBezTo>
                    <a:pt x="59" y="0"/>
                    <a:pt x="129" y="7"/>
                    <a:pt x="195" y="14"/>
                  </a:cubicBezTo>
                  <a:cubicBezTo>
                    <a:pt x="210" y="21"/>
                    <a:pt x="224" y="17"/>
                    <a:pt x="23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7" name="Freeform 121">
              <a:extLst>
                <a:ext uri="{FF2B5EF4-FFF2-40B4-BE49-F238E27FC236}">
                  <a16:creationId xmlns:a16="http://schemas.microsoft.com/office/drawing/2014/main" id="{02045265-9253-48B8-B974-36A5EEF35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7442" y="-5169654"/>
              <a:ext cx="1349375" cy="663575"/>
            </a:xfrm>
            <a:custGeom>
              <a:avLst/>
              <a:gdLst>
                <a:gd name="T0" fmla="*/ 264 w 477"/>
                <a:gd name="T1" fmla="*/ 70 h 233"/>
                <a:gd name="T2" fmla="*/ 477 w 477"/>
                <a:gd name="T3" fmla="*/ 221 h 233"/>
                <a:gd name="T4" fmla="*/ 443 w 477"/>
                <a:gd name="T5" fmla="*/ 233 h 233"/>
                <a:gd name="T6" fmla="*/ 436 w 477"/>
                <a:gd name="T7" fmla="*/ 233 h 233"/>
                <a:gd name="T8" fmla="*/ 358 w 477"/>
                <a:gd name="T9" fmla="*/ 165 h 233"/>
                <a:gd name="T10" fmla="*/ 238 w 477"/>
                <a:gd name="T11" fmla="*/ 97 h 233"/>
                <a:gd name="T12" fmla="*/ 108 w 477"/>
                <a:gd name="T13" fmla="*/ 51 h 233"/>
                <a:gd name="T14" fmla="*/ 34 w 477"/>
                <a:gd name="T15" fmla="*/ 47 h 233"/>
                <a:gd name="T16" fmla="*/ 0 w 477"/>
                <a:gd name="T17" fmla="*/ 11 h 233"/>
                <a:gd name="T18" fmla="*/ 84 w 477"/>
                <a:gd name="T19" fmla="*/ 11 h 233"/>
                <a:gd name="T20" fmla="*/ 264 w 477"/>
                <a:gd name="T21" fmla="*/ 7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7" h="233">
                  <a:moveTo>
                    <a:pt x="264" y="70"/>
                  </a:moveTo>
                  <a:cubicBezTo>
                    <a:pt x="343" y="106"/>
                    <a:pt x="406" y="172"/>
                    <a:pt x="477" y="221"/>
                  </a:cubicBezTo>
                  <a:cubicBezTo>
                    <a:pt x="470" y="233"/>
                    <a:pt x="452" y="222"/>
                    <a:pt x="443" y="233"/>
                  </a:cubicBezTo>
                  <a:cubicBezTo>
                    <a:pt x="436" y="233"/>
                    <a:pt x="436" y="233"/>
                    <a:pt x="436" y="233"/>
                  </a:cubicBezTo>
                  <a:cubicBezTo>
                    <a:pt x="413" y="208"/>
                    <a:pt x="390" y="180"/>
                    <a:pt x="358" y="165"/>
                  </a:cubicBezTo>
                  <a:cubicBezTo>
                    <a:pt x="323" y="137"/>
                    <a:pt x="279" y="115"/>
                    <a:pt x="238" y="97"/>
                  </a:cubicBezTo>
                  <a:cubicBezTo>
                    <a:pt x="195" y="77"/>
                    <a:pt x="152" y="63"/>
                    <a:pt x="108" y="51"/>
                  </a:cubicBezTo>
                  <a:cubicBezTo>
                    <a:pt x="83" y="51"/>
                    <a:pt x="58" y="38"/>
                    <a:pt x="34" y="47"/>
                  </a:cubicBezTo>
                  <a:cubicBezTo>
                    <a:pt x="22" y="36"/>
                    <a:pt x="3" y="26"/>
                    <a:pt x="0" y="11"/>
                  </a:cubicBezTo>
                  <a:cubicBezTo>
                    <a:pt x="24" y="0"/>
                    <a:pt x="59" y="11"/>
                    <a:pt x="84" y="11"/>
                  </a:cubicBezTo>
                  <a:cubicBezTo>
                    <a:pt x="149" y="15"/>
                    <a:pt x="205" y="40"/>
                    <a:pt x="264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8" name="Freeform 122">
              <a:extLst>
                <a:ext uri="{FF2B5EF4-FFF2-40B4-BE49-F238E27FC236}">
                  <a16:creationId xmlns:a16="http://schemas.microsoft.com/office/drawing/2014/main" id="{66A6530A-9964-4473-8971-AA7F55717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0955" y="-4983917"/>
              <a:ext cx="990600" cy="577850"/>
            </a:xfrm>
            <a:custGeom>
              <a:avLst/>
              <a:gdLst>
                <a:gd name="T0" fmla="*/ 152 w 350"/>
                <a:gd name="T1" fmla="*/ 39 h 203"/>
                <a:gd name="T2" fmla="*/ 327 w 350"/>
                <a:gd name="T3" fmla="*/ 136 h 203"/>
                <a:gd name="T4" fmla="*/ 348 w 350"/>
                <a:gd name="T5" fmla="*/ 164 h 203"/>
                <a:gd name="T6" fmla="*/ 273 w 350"/>
                <a:gd name="T7" fmla="*/ 145 h 203"/>
                <a:gd name="T8" fmla="*/ 33 w 350"/>
                <a:gd name="T9" fmla="*/ 45 h 203"/>
                <a:gd name="T10" fmla="*/ 10 w 350"/>
                <a:gd name="T11" fmla="*/ 0 h 203"/>
                <a:gd name="T12" fmla="*/ 152 w 350"/>
                <a:gd name="T13" fmla="*/ 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203">
                  <a:moveTo>
                    <a:pt x="152" y="39"/>
                  </a:moveTo>
                  <a:cubicBezTo>
                    <a:pt x="215" y="57"/>
                    <a:pt x="271" y="97"/>
                    <a:pt x="327" y="136"/>
                  </a:cubicBezTo>
                  <a:cubicBezTo>
                    <a:pt x="336" y="150"/>
                    <a:pt x="350" y="146"/>
                    <a:pt x="348" y="164"/>
                  </a:cubicBezTo>
                  <a:cubicBezTo>
                    <a:pt x="316" y="203"/>
                    <a:pt x="304" y="150"/>
                    <a:pt x="273" y="145"/>
                  </a:cubicBezTo>
                  <a:cubicBezTo>
                    <a:pt x="197" y="93"/>
                    <a:pt x="119" y="59"/>
                    <a:pt x="33" y="45"/>
                  </a:cubicBezTo>
                  <a:cubicBezTo>
                    <a:pt x="29" y="29"/>
                    <a:pt x="0" y="18"/>
                    <a:pt x="10" y="0"/>
                  </a:cubicBezTo>
                  <a:cubicBezTo>
                    <a:pt x="61" y="5"/>
                    <a:pt x="108" y="14"/>
                    <a:pt x="15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9" name="Freeform 123">
              <a:extLst>
                <a:ext uri="{FF2B5EF4-FFF2-40B4-BE49-F238E27FC236}">
                  <a16:creationId xmlns:a16="http://schemas.microsoft.com/office/drawing/2014/main" id="{2536803D-3F17-4D66-8AB5-464C636E4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7167" y="-4790242"/>
              <a:ext cx="644525" cy="377825"/>
            </a:xfrm>
            <a:custGeom>
              <a:avLst/>
              <a:gdLst>
                <a:gd name="T0" fmla="*/ 221 w 228"/>
                <a:gd name="T1" fmla="*/ 106 h 133"/>
                <a:gd name="T2" fmla="*/ 197 w 228"/>
                <a:gd name="T3" fmla="*/ 133 h 133"/>
                <a:gd name="T4" fmla="*/ 132 w 228"/>
                <a:gd name="T5" fmla="*/ 93 h 133"/>
                <a:gd name="T6" fmla="*/ 10 w 228"/>
                <a:gd name="T7" fmla="*/ 41 h 133"/>
                <a:gd name="T8" fmla="*/ 1 w 228"/>
                <a:gd name="T9" fmla="*/ 7 h 133"/>
                <a:gd name="T10" fmla="*/ 0 w 228"/>
                <a:gd name="T11" fmla="*/ 0 h 133"/>
                <a:gd name="T12" fmla="*/ 221 w 228"/>
                <a:gd name="T13" fmla="*/ 10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33">
                  <a:moveTo>
                    <a:pt x="221" y="106"/>
                  </a:moveTo>
                  <a:cubicBezTo>
                    <a:pt x="228" y="122"/>
                    <a:pt x="207" y="128"/>
                    <a:pt x="197" y="133"/>
                  </a:cubicBezTo>
                  <a:cubicBezTo>
                    <a:pt x="165" y="115"/>
                    <a:pt x="164" y="111"/>
                    <a:pt x="132" y="93"/>
                  </a:cubicBezTo>
                  <a:cubicBezTo>
                    <a:pt x="94" y="68"/>
                    <a:pt x="51" y="57"/>
                    <a:pt x="10" y="41"/>
                  </a:cubicBezTo>
                  <a:cubicBezTo>
                    <a:pt x="2" y="30"/>
                    <a:pt x="11" y="16"/>
                    <a:pt x="1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0" y="20"/>
                    <a:pt x="148" y="40"/>
                    <a:pt x="221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0" name="Freeform 124">
              <a:extLst>
                <a:ext uri="{FF2B5EF4-FFF2-40B4-BE49-F238E27FC236}">
                  <a16:creationId xmlns:a16="http://schemas.microsoft.com/office/drawing/2014/main" id="{9C96F0E5-CDCA-4BC7-B416-F1FEC5980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8767" y="-4602916"/>
              <a:ext cx="407988" cy="265113"/>
            </a:xfrm>
            <a:custGeom>
              <a:avLst/>
              <a:gdLst>
                <a:gd name="T0" fmla="*/ 0 w 144"/>
                <a:gd name="T1" fmla="*/ 0 h 93"/>
                <a:gd name="T2" fmla="*/ 14 w 144"/>
                <a:gd name="T3" fmla="*/ 43 h 93"/>
                <a:gd name="T4" fmla="*/ 112 w 144"/>
                <a:gd name="T5" fmla="*/ 93 h 93"/>
                <a:gd name="T6" fmla="*/ 144 w 144"/>
                <a:gd name="T7" fmla="*/ 77 h 93"/>
                <a:gd name="T8" fmla="*/ 0 w 144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93">
                  <a:moveTo>
                    <a:pt x="0" y="0"/>
                  </a:moveTo>
                  <a:cubicBezTo>
                    <a:pt x="2" y="16"/>
                    <a:pt x="8" y="27"/>
                    <a:pt x="14" y="43"/>
                  </a:cubicBezTo>
                  <a:cubicBezTo>
                    <a:pt x="42" y="59"/>
                    <a:pt x="85" y="73"/>
                    <a:pt x="112" y="93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00" y="43"/>
                    <a:pt x="52" y="1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1" name="Freeform 125">
              <a:extLst>
                <a:ext uri="{FF2B5EF4-FFF2-40B4-BE49-F238E27FC236}">
                  <a16:creationId xmlns:a16="http://schemas.microsoft.com/office/drawing/2014/main" id="{678F2A98-37E9-405B-9928-4840ABEBD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9880" y="-4390191"/>
              <a:ext cx="112713" cy="128588"/>
            </a:xfrm>
            <a:custGeom>
              <a:avLst/>
              <a:gdLst>
                <a:gd name="T0" fmla="*/ 40 w 40"/>
                <a:gd name="T1" fmla="*/ 34 h 45"/>
                <a:gd name="T2" fmla="*/ 5 w 40"/>
                <a:gd name="T3" fmla="*/ 43 h 45"/>
                <a:gd name="T4" fmla="*/ 15 w 40"/>
                <a:gd name="T5" fmla="*/ 0 h 45"/>
                <a:gd name="T6" fmla="*/ 40 w 40"/>
                <a:gd name="T7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5">
                  <a:moveTo>
                    <a:pt x="40" y="34"/>
                  </a:moveTo>
                  <a:cubicBezTo>
                    <a:pt x="34" y="45"/>
                    <a:pt x="17" y="40"/>
                    <a:pt x="5" y="43"/>
                  </a:cubicBezTo>
                  <a:cubicBezTo>
                    <a:pt x="0" y="29"/>
                    <a:pt x="9" y="15"/>
                    <a:pt x="15" y="0"/>
                  </a:cubicBezTo>
                  <a:cubicBezTo>
                    <a:pt x="30" y="6"/>
                    <a:pt x="30" y="24"/>
                    <a:pt x="4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2" name="Freeform 126">
              <a:extLst>
                <a:ext uri="{FF2B5EF4-FFF2-40B4-BE49-F238E27FC236}">
                  <a16:creationId xmlns:a16="http://schemas.microsoft.com/office/drawing/2014/main" id="{6DD3E601-7050-4144-8818-536AE8602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0055" y="-4372729"/>
              <a:ext cx="127000" cy="111125"/>
            </a:xfrm>
            <a:custGeom>
              <a:avLst/>
              <a:gdLst>
                <a:gd name="T0" fmla="*/ 45 w 45"/>
                <a:gd name="T1" fmla="*/ 23 h 39"/>
                <a:gd name="T2" fmla="*/ 14 w 45"/>
                <a:gd name="T3" fmla="*/ 30 h 39"/>
                <a:gd name="T4" fmla="*/ 3 w 45"/>
                <a:gd name="T5" fmla="*/ 0 h 39"/>
                <a:gd name="T6" fmla="*/ 45 w 45"/>
                <a:gd name="T7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39">
                  <a:moveTo>
                    <a:pt x="45" y="23"/>
                  </a:moveTo>
                  <a:cubicBezTo>
                    <a:pt x="42" y="39"/>
                    <a:pt x="24" y="27"/>
                    <a:pt x="14" y="30"/>
                  </a:cubicBezTo>
                  <a:cubicBezTo>
                    <a:pt x="11" y="19"/>
                    <a:pt x="0" y="12"/>
                    <a:pt x="3" y="0"/>
                  </a:cubicBezTo>
                  <a:cubicBezTo>
                    <a:pt x="20" y="0"/>
                    <a:pt x="34" y="14"/>
                    <a:pt x="4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3" name="Freeform 127">
              <a:extLst>
                <a:ext uri="{FF2B5EF4-FFF2-40B4-BE49-F238E27FC236}">
                  <a16:creationId xmlns:a16="http://schemas.microsoft.com/office/drawing/2014/main" id="{DD741A73-26DC-41AC-89A6-7C18892E0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0855" y="-4147304"/>
              <a:ext cx="196850" cy="184150"/>
            </a:xfrm>
            <a:custGeom>
              <a:avLst/>
              <a:gdLst>
                <a:gd name="T0" fmla="*/ 70 w 70"/>
                <a:gd name="T1" fmla="*/ 49 h 65"/>
                <a:gd name="T2" fmla="*/ 45 w 70"/>
                <a:gd name="T3" fmla="*/ 65 h 65"/>
                <a:gd name="T4" fmla="*/ 15 w 70"/>
                <a:gd name="T5" fmla="*/ 25 h 65"/>
                <a:gd name="T6" fmla="*/ 27 w 70"/>
                <a:gd name="T7" fmla="*/ 0 h 65"/>
                <a:gd name="T8" fmla="*/ 70 w 70"/>
                <a:gd name="T9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5">
                  <a:moveTo>
                    <a:pt x="70" y="49"/>
                  </a:moveTo>
                  <a:cubicBezTo>
                    <a:pt x="65" y="57"/>
                    <a:pt x="54" y="59"/>
                    <a:pt x="45" y="65"/>
                  </a:cubicBezTo>
                  <a:cubicBezTo>
                    <a:pt x="36" y="50"/>
                    <a:pt x="0" y="49"/>
                    <a:pt x="15" y="2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2" y="16"/>
                    <a:pt x="67" y="25"/>
                    <a:pt x="7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4" name="Freeform 128">
              <a:extLst>
                <a:ext uri="{FF2B5EF4-FFF2-40B4-BE49-F238E27FC236}">
                  <a16:creationId xmlns:a16="http://schemas.microsoft.com/office/drawing/2014/main" id="{6AB52F9C-426D-466B-B449-23331FC52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4792" y="-4136191"/>
              <a:ext cx="1020763" cy="636588"/>
            </a:xfrm>
            <a:custGeom>
              <a:avLst/>
              <a:gdLst>
                <a:gd name="T0" fmla="*/ 361 w 361"/>
                <a:gd name="T1" fmla="*/ 3 h 224"/>
                <a:gd name="T2" fmla="*/ 349 w 361"/>
                <a:gd name="T3" fmla="*/ 66 h 224"/>
                <a:gd name="T4" fmla="*/ 277 w 361"/>
                <a:gd name="T5" fmla="*/ 82 h 224"/>
                <a:gd name="T6" fmla="*/ 168 w 361"/>
                <a:gd name="T7" fmla="*/ 125 h 224"/>
                <a:gd name="T8" fmla="*/ 44 w 361"/>
                <a:gd name="T9" fmla="*/ 206 h 224"/>
                <a:gd name="T10" fmla="*/ 7 w 361"/>
                <a:gd name="T11" fmla="*/ 224 h 224"/>
                <a:gd name="T12" fmla="*/ 5 w 361"/>
                <a:gd name="T13" fmla="*/ 161 h 224"/>
                <a:gd name="T14" fmla="*/ 89 w 361"/>
                <a:gd name="T15" fmla="*/ 104 h 224"/>
                <a:gd name="T16" fmla="*/ 231 w 361"/>
                <a:gd name="T17" fmla="*/ 36 h 224"/>
                <a:gd name="T18" fmla="*/ 360 w 361"/>
                <a:gd name="T19" fmla="*/ 0 h 224"/>
                <a:gd name="T20" fmla="*/ 361 w 361"/>
                <a:gd name="T21" fmla="*/ 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24">
                  <a:moveTo>
                    <a:pt x="361" y="3"/>
                  </a:moveTo>
                  <a:cubicBezTo>
                    <a:pt x="354" y="23"/>
                    <a:pt x="340" y="43"/>
                    <a:pt x="349" y="66"/>
                  </a:cubicBezTo>
                  <a:cubicBezTo>
                    <a:pt x="326" y="75"/>
                    <a:pt x="301" y="79"/>
                    <a:pt x="277" y="82"/>
                  </a:cubicBezTo>
                  <a:cubicBezTo>
                    <a:pt x="238" y="89"/>
                    <a:pt x="207" y="116"/>
                    <a:pt x="168" y="125"/>
                  </a:cubicBezTo>
                  <a:cubicBezTo>
                    <a:pt x="129" y="154"/>
                    <a:pt x="84" y="177"/>
                    <a:pt x="44" y="206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0" y="207"/>
                    <a:pt x="1" y="179"/>
                    <a:pt x="5" y="161"/>
                  </a:cubicBezTo>
                  <a:cubicBezTo>
                    <a:pt x="30" y="136"/>
                    <a:pt x="62" y="125"/>
                    <a:pt x="89" y="104"/>
                  </a:cubicBezTo>
                  <a:cubicBezTo>
                    <a:pt x="139" y="86"/>
                    <a:pt x="177" y="45"/>
                    <a:pt x="231" y="36"/>
                  </a:cubicBezTo>
                  <a:cubicBezTo>
                    <a:pt x="270" y="14"/>
                    <a:pt x="317" y="9"/>
                    <a:pt x="360" y="0"/>
                  </a:cubicBezTo>
                  <a:lnTo>
                    <a:pt x="36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5" name="Freeform 129">
              <a:extLst>
                <a:ext uri="{FF2B5EF4-FFF2-40B4-BE49-F238E27FC236}">
                  <a16:creationId xmlns:a16="http://schemas.microsoft.com/office/drawing/2014/main" id="{5DCA06BC-066A-4321-8F3F-A3F2D6B16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5942" y="-4133016"/>
              <a:ext cx="36513" cy="41275"/>
            </a:xfrm>
            <a:custGeom>
              <a:avLst/>
              <a:gdLst>
                <a:gd name="T0" fmla="*/ 13 w 13"/>
                <a:gd name="T1" fmla="*/ 6 h 15"/>
                <a:gd name="T2" fmla="*/ 2 w 13"/>
                <a:gd name="T3" fmla="*/ 11 h 15"/>
                <a:gd name="T4" fmla="*/ 6 w 13"/>
                <a:gd name="T5" fmla="*/ 0 h 15"/>
                <a:gd name="T6" fmla="*/ 13 w 13"/>
                <a:gd name="T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5">
                  <a:moveTo>
                    <a:pt x="13" y="6"/>
                  </a:moveTo>
                  <a:cubicBezTo>
                    <a:pt x="13" y="9"/>
                    <a:pt x="7" y="15"/>
                    <a:pt x="2" y="11"/>
                  </a:cubicBezTo>
                  <a:cubicBezTo>
                    <a:pt x="2" y="8"/>
                    <a:pt x="0" y="0"/>
                    <a:pt x="6" y="0"/>
                  </a:cubicBezTo>
                  <a:cubicBezTo>
                    <a:pt x="9" y="0"/>
                    <a:pt x="11" y="2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6" name="Freeform 130">
              <a:extLst>
                <a:ext uri="{FF2B5EF4-FFF2-40B4-BE49-F238E27FC236}">
                  <a16:creationId xmlns:a16="http://schemas.microsoft.com/office/drawing/2014/main" id="{F101E53C-48E4-4D89-AAE0-AE83790E0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7867" y="-4117141"/>
              <a:ext cx="115888" cy="179388"/>
            </a:xfrm>
            <a:custGeom>
              <a:avLst/>
              <a:gdLst>
                <a:gd name="T0" fmla="*/ 41 w 41"/>
                <a:gd name="T1" fmla="*/ 54 h 63"/>
                <a:gd name="T2" fmla="*/ 21 w 41"/>
                <a:gd name="T3" fmla="*/ 61 h 63"/>
                <a:gd name="T4" fmla="*/ 0 w 41"/>
                <a:gd name="T5" fmla="*/ 21 h 63"/>
                <a:gd name="T6" fmla="*/ 16 w 41"/>
                <a:gd name="T7" fmla="*/ 0 h 63"/>
                <a:gd name="T8" fmla="*/ 41 w 41"/>
                <a:gd name="T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3">
                  <a:moveTo>
                    <a:pt x="41" y="54"/>
                  </a:moveTo>
                  <a:cubicBezTo>
                    <a:pt x="36" y="59"/>
                    <a:pt x="30" y="63"/>
                    <a:pt x="21" y="61"/>
                  </a:cubicBezTo>
                  <a:cubicBezTo>
                    <a:pt x="11" y="50"/>
                    <a:pt x="4" y="36"/>
                    <a:pt x="0" y="21"/>
                  </a:cubicBezTo>
                  <a:cubicBezTo>
                    <a:pt x="11" y="18"/>
                    <a:pt x="13" y="7"/>
                    <a:pt x="16" y="0"/>
                  </a:cubicBezTo>
                  <a:cubicBezTo>
                    <a:pt x="38" y="9"/>
                    <a:pt x="36" y="34"/>
                    <a:pt x="4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7" name="Freeform 131">
              <a:extLst>
                <a:ext uri="{FF2B5EF4-FFF2-40B4-BE49-F238E27FC236}">
                  <a16:creationId xmlns:a16="http://schemas.microsoft.com/office/drawing/2014/main" id="{B71E5D49-30F6-4940-8F1E-1FBCEF512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6880" y="-4121904"/>
              <a:ext cx="1308100" cy="727075"/>
            </a:xfrm>
            <a:custGeom>
              <a:avLst/>
              <a:gdLst>
                <a:gd name="T0" fmla="*/ 351 w 462"/>
                <a:gd name="T1" fmla="*/ 41 h 256"/>
                <a:gd name="T2" fmla="*/ 368 w 462"/>
                <a:gd name="T3" fmla="*/ 66 h 256"/>
                <a:gd name="T4" fmla="*/ 421 w 462"/>
                <a:gd name="T5" fmla="*/ 52 h 256"/>
                <a:gd name="T6" fmla="*/ 462 w 462"/>
                <a:gd name="T7" fmla="*/ 81 h 256"/>
                <a:gd name="T8" fmla="*/ 448 w 462"/>
                <a:gd name="T9" fmla="*/ 88 h 256"/>
                <a:gd name="T10" fmla="*/ 362 w 462"/>
                <a:gd name="T11" fmla="*/ 84 h 256"/>
                <a:gd name="T12" fmla="*/ 196 w 462"/>
                <a:gd name="T13" fmla="*/ 143 h 256"/>
                <a:gd name="T14" fmla="*/ 90 w 462"/>
                <a:gd name="T15" fmla="*/ 208 h 256"/>
                <a:gd name="T16" fmla="*/ 22 w 462"/>
                <a:gd name="T17" fmla="*/ 256 h 256"/>
                <a:gd name="T18" fmla="*/ 0 w 462"/>
                <a:gd name="T19" fmla="*/ 190 h 256"/>
                <a:gd name="T20" fmla="*/ 128 w 462"/>
                <a:gd name="T21" fmla="*/ 82 h 256"/>
                <a:gd name="T22" fmla="*/ 328 w 462"/>
                <a:gd name="T23" fmla="*/ 7 h 256"/>
                <a:gd name="T24" fmla="*/ 357 w 462"/>
                <a:gd name="T25" fmla="*/ 9 h 256"/>
                <a:gd name="T26" fmla="*/ 351 w 462"/>
                <a:gd name="T27" fmla="*/ 4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" h="256">
                  <a:moveTo>
                    <a:pt x="351" y="41"/>
                  </a:moveTo>
                  <a:cubicBezTo>
                    <a:pt x="353" y="50"/>
                    <a:pt x="355" y="63"/>
                    <a:pt x="368" y="66"/>
                  </a:cubicBezTo>
                  <a:cubicBezTo>
                    <a:pt x="387" y="65"/>
                    <a:pt x="402" y="38"/>
                    <a:pt x="421" y="52"/>
                  </a:cubicBezTo>
                  <a:cubicBezTo>
                    <a:pt x="439" y="54"/>
                    <a:pt x="453" y="66"/>
                    <a:pt x="462" y="81"/>
                  </a:cubicBezTo>
                  <a:cubicBezTo>
                    <a:pt x="462" y="88"/>
                    <a:pt x="453" y="90"/>
                    <a:pt x="448" y="88"/>
                  </a:cubicBezTo>
                  <a:cubicBezTo>
                    <a:pt x="421" y="84"/>
                    <a:pt x="393" y="79"/>
                    <a:pt x="362" y="84"/>
                  </a:cubicBezTo>
                  <a:cubicBezTo>
                    <a:pt x="300" y="86"/>
                    <a:pt x="253" y="127"/>
                    <a:pt x="196" y="143"/>
                  </a:cubicBezTo>
                  <a:cubicBezTo>
                    <a:pt x="158" y="161"/>
                    <a:pt x="119" y="177"/>
                    <a:pt x="90" y="208"/>
                  </a:cubicBezTo>
                  <a:cubicBezTo>
                    <a:pt x="63" y="219"/>
                    <a:pt x="47" y="242"/>
                    <a:pt x="22" y="256"/>
                  </a:cubicBezTo>
                  <a:cubicBezTo>
                    <a:pt x="4" y="242"/>
                    <a:pt x="9" y="210"/>
                    <a:pt x="0" y="190"/>
                  </a:cubicBezTo>
                  <a:cubicBezTo>
                    <a:pt x="27" y="142"/>
                    <a:pt x="86" y="117"/>
                    <a:pt x="128" y="82"/>
                  </a:cubicBezTo>
                  <a:cubicBezTo>
                    <a:pt x="192" y="52"/>
                    <a:pt x="260" y="29"/>
                    <a:pt x="328" y="7"/>
                  </a:cubicBezTo>
                  <a:cubicBezTo>
                    <a:pt x="337" y="7"/>
                    <a:pt x="350" y="0"/>
                    <a:pt x="357" y="9"/>
                  </a:cubicBezTo>
                  <a:lnTo>
                    <a:pt x="35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8" name="Freeform 132">
              <a:extLst>
                <a:ext uri="{FF2B5EF4-FFF2-40B4-BE49-F238E27FC236}">
                  <a16:creationId xmlns:a16="http://schemas.microsoft.com/office/drawing/2014/main" id="{7C3D1FDA-673E-48BC-ADCD-DE9CA29F4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5683" y="-4117141"/>
              <a:ext cx="1933575" cy="1444625"/>
            </a:xfrm>
            <a:custGeom>
              <a:avLst/>
              <a:gdLst>
                <a:gd name="T0" fmla="*/ 221 w 683"/>
                <a:gd name="T1" fmla="*/ 18 h 508"/>
                <a:gd name="T2" fmla="*/ 509 w 683"/>
                <a:gd name="T3" fmla="*/ 193 h 508"/>
                <a:gd name="T4" fmla="*/ 640 w 683"/>
                <a:gd name="T5" fmla="*/ 367 h 508"/>
                <a:gd name="T6" fmla="*/ 665 w 683"/>
                <a:gd name="T7" fmla="*/ 426 h 508"/>
                <a:gd name="T8" fmla="*/ 683 w 683"/>
                <a:gd name="T9" fmla="*/ 487 h 508"/>
                <a:gd name="T10" fmla="*/ 629 w 683"/>
                <a:gd name="T11" fmla="*/ 496 h 508"/>
                <a:gd name="T12" fmla="*/ 541 w 683"/>
                <a:gd name="T13" fmla="*/ 329 h 508"/>
                <a:gd name="T14" fmla="*/ 509 w 683"/>
                <a:gd name="T15" fmla="*/ 286 h 508"/>
                <a:gd name="T16" fmla="*/ 439 w 683"/>
                <a:gd name="T17" fmla="*/ 199 h 508"/>
                <a:gd name="T18" fmla="*/ 249 w 683"/>
                <a:gd name="T19" fmla="*/ 102 h 508"/>
                <a:gd name="T20" fmla="*/ 0 w 683"/>
                <a:gd name="T21" fmla="*/ 80 h 508"/>
                <a:gd name="T22" fmla="*/ 42 w 683"/>
                <a:gd name="T23" fmla="*/ 12 h 508"/>
                <a:gd name="T24" fmla="*/ 221 w 683"/>
                <a:gd name="T25" fmla="*/ 1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3" h="508">
                  <a:moveTo>
                    <a:pt x="221" y="18"/>
                  </a:moveTo>
                  <a:cubicBezTo>
                    <a:pt x="335" y="36"/>
                    <a:pt x="421" y="127"/>
                    <a:pt x="509" y="193"/>
                  </a:cubicBezTo>
                  <a:cubicBezTo>
                    <a:pt x="570" y="240"/>
                    <a:pt x="597" y="308"/>
                    <a:pt x="640" y="367"/>
                  </a:cubicBezTo>
                  <a:cubicBezTo>
                    <a:pt x="640" y="390"/>
                    <a:pt x="659" y="405"/>
                    <a:pt x="665" y="426"/>
                  </a:cubicBezTo>
                  <a:cubicBezTo>
                    <a:pt x="683" y="487"/>
                    <a:pt x="683" y="487"/>
                    <a:pt x="683" y="487"/>
                  </a:cubicBezTo>
                  <a:cubicBezTo>
                    <a:pt x="674" y="508"/>
                    <a:pt x="649" y="494"/>
                    <a:pt x="629" y="496"/>
                  </a:cubicBezTo>
                  <a:cubicBezTo>
                    <a:pt x="602" y="440"/>
                    <a:pt x="575" y="383"/>
                    <a:pt x="541" y="329"/>
                  </a:cubicBezTo>
                  <a:cubicBezTo>
                    <a:pt x="536" y="311"/>
                    <a:pt x="518" y="302"/>
                    <a:pt x="509" y="286"/>
                  </a:cubicBezTo>
                  <a:cubicBezTo>
                    <a:pt x="489" y="252"/>
                    <a:pt x="466" y="226"/>
                    <a:pt x="439" y="199"/>
                  </a:cubicBezTo>
                  <a:cubicBezTo>
                    <a:pt x="378" y="168"/>
                    <a:pt x="323" y="111"/>
                    <a:pt x="249" y="102"/>
                  </a:cubicBezTo>
                  <a:cubicBezTo>
                    <a:pt x="171" y="75"/>
                    <a:pt x="85" y="79"/>
                    <a:pt x="0" y="80"/>
                  </a:cubicBezTo>
                  <a:cubicBezTo>
                    <a:pt x="9" y="57"/>
                    <a:pt x="13" y="23"/>
                    <a:pt x="42" y="12"/>
                  </a:cubicBezTo>
                  <a:cubicBezTo>
                    <a:pt x="99" y="2"/>
                    <a:pt x="169" y="0"/>
                    <a:pt x="22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9" name="Freeform 133">
              <a:extLst>
                <a:ext uri="{FF2B5EF4-FFF2-40B4-BE49-F238E27FC236}">
                  <a16:creationId xmlns:a16="http://schemas.microsoft.com/office/drawing/2014/main" id="{8029265D-A0BA-44B3-AF5A-85F6336CD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7080" y="-4056816"/>
              <a:ext cx="1006475" cy="1416050"/>
            </a:xfrm>
            <a:custGeom>
              <a:avLst/>
              <a:gdLst>
                <a:gd name="T0" fmla="*/ 62 w 356"/>
                <a:gd name="T1" fmla="*/ 18 h 498"/>
                <a:gd name="T2" fmla="*/ 213 w 356"/>
                <a:gd name="T3" fmla="*/ 135 h 498"/>
                <a:gd name="T4" fmla="*/ 313 w 356"/>
                <a:gd name="T5" fmla="*/ 290 h 498"/>
                <a:gd name="T6" fmla="*/ 354 w 356"/>
                <a:gd name="T7" fmla="*/ 482 h 498"/>
                <a:gd name="T8" fmla="*/ 347 w 356"/>
                <a:gd name="T9" fmla="*/ 489 h 498"/>
                <a:gd name="T10" fmla="*/ 290 w 356"/>
                <a:gd name="T11" fmla="*/ 478 h 498"/>
                <a:gd name="T12" fmla="*/ 193 w 356"/>
                <a:gd name="T13" fmla="*/ 271 h 498"/>
                <a:gd name="T14" fmla="*/ 102 w 356"/>
                <a:gd name="T15" fmla="*/ 162 h 498"/>
                <a:gd name="T16" fmla="*/ 7 w 356"/>
                <a:gd name="T17" fmla="*/ 85 h 498"/>
                <a:gd name="T18" fmla="*/ 17 w 356"/>
                <a:gd name="T19" fmla="*/ 51 h 498"/>
                <a:gd name="T20" fmla="*/ 21 w 356"/>
                <a:gd name="T21" fmla="*/ 0 h 498"/>
                <a:gd name="T22" fmla="*/ 62 w 356"/>
                <a:gd name="T23" fmla="*/ 1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6" h="498">
                  <a:moveTo>
                    <a:pt x="62" y="18"/>
                  </a:moveTo>
                  <a:cubicBezTo>
                    <a:pt x="116" y="51"/>
                    <a:pt x="164" y="88"/>
                    <a:pt x="213" y="135"/>
                  </a:cubicBezTo>
                  <a:cubicBezTo>
                    <a:pt x="247" y="187"/>
                    <a:pt x="295" y="230"/>
                    <a:pt x="313" y="290"/>
                  </a:cubicBezTo>
                  <a:cubicBezTo>
                    <a:pt x="334" y="351"/>
                    <a:pt x="356" y="419"/>
                    <a:pt x="354" y="482"/>
                  </a:cubicBezTo>
                  <a:cubicBezTo>
                    <a:pt x="347" y="489"/>
                    <a:pt x="347" y="489"/>
                    <a:pt x="347" y="489"/>
                  </a:cubicBezTo>
                  <a:cubicBezTo>
                    <a:pt x="327" y="487"/>
                    <a:pt x="300" y="498"/>
                    <a:pt x="290" y="478"/>
                  </a:cubicBezTo>
                  <a:cubicBezTo>
                    <a:pt x="275" y="401"/>
                    <a:pt x="234" y="335"/>
                    <a:pt x="193" y="271"/>
                  </a:cubicBezTo>
                  <a:cubicBezTo>
                    <a:pt x="166" y="228"/>
                    <a:pt x="132" y="196"/>
                    <a:pt x="102" y="162"/>
                  </a:cubicBezTo>
                  <a:cubicBezTo>
                    <a:pt x="71" y="138"/>
                    <a:pt x="39" y="104"/>
                    <a:pt x="7" y="85"/>
                  </a:cubicBezTo>
                  <a:cubicBezTo>
                    <a:pt x="0" y="72"/>
                    <a:pt x="19" y="63"/>
                    <a:pt x="17" y="5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7" y="0"/>
                    <a:pt x="50" y="9"/>
                    <a:pt x="6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0" name="Freeform 134">
              <a:extLst>
                <a:ext uri="{FF2B5EF4-FFF2-40B4-BE49-F238E27FC236}">
                  <a16:creationId xmlns:a16="http://schemas.microsoft.com/office/drawing/2014/main" id="{40927B51-E652-4A01-BFA2-6217A7F0A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9605" y="-4052054"/>
              <a:ext cx="979488" cy="1436688"/>
            </a:xfrm>
            <a:custGeom>
              <a:avLst/>
              <a:gdLst>
                <a:gd name="T0" fmla="*/ 206 w 346"/>
                <a:gd name="T1" fmla="*/ 165 h 505"/>
                <a:gd name="T2" fmla="*/ 314 w 346"/>
                <a:gd name="T3" fmla="*/ 362 h 505"/>
                <a:gd name="T4" fmla="*/ 324 w 346"/>
                <a:gd name="T5" fmla="*/ 387 h 505"/>
                <a:gd name="T6" fmla="*/ 344 w 346"/>
                <a:gd name="T7" fmla="*/ 496 h 505"/>
                <a:gd name="T8" fmla="*/ 315 w 346"/>
                <a:gd name="T9" fmla="*/ 500 h 505"/>
                <a:gd name="T10" fmla="*/ 303 w 346"/>
                <a:gd name="T11" fmla="*/ 494 h 505"/>
                <a:gd name="T12" fmla="*/ 181 w 346"/>
                <a:gd name="T13" fmla="*/ 215 h 505"/>
                <a:gd name="T14" fmla="*/ 58 w 346"/>
                <a:gd name="T15" fmla="*/ 97 h 505"/>
                <a:gd name="T16" fmla="*/ 4 w 346"/>
                <a:gd name="T17" fmla="*/ 63 h 505"/>
                <a:gd name="T18" fmla="*/ 2 w 346"/>
                <a:gd name="T19" fmla="*/ 0 h 505"/>
                <a:gd name="T20" fmla="*/ 206 w 346"/>
                <a:gd name="T21" fmla="*/ 16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6" h="505">
                  <a:moveTo>
                    <a:pt x="206" y="165"/>
                  </a:moveTo>
                  <a:cubicBezTo>
                    <a:pt x="251" y="228"/>
                    <a:pt x="294" y="288"/>
                    <a:pt x="314" y="362"/>
                  </a:cubicBezTo>
                  <a:cubicBezTo>
                    <a:pt x="324" y="367"/>
                    <a:pt x="319" y="380"/>
                    <a:pt x="324" y="387"/>
                  </a:cubicBezTo>
                  <a:cubicBezTo>
                    <a:pt x="337" y="421"/>
                    <a:pt x="346" y="462"/>
                    <a:pt x="344" y="496"/>
                  </a:cubicBezTo>
                  <a:cubicBezTo>
                    <a:pt x="335" y="505"/>
                    <a:pt x="324" y="491"/>
                    <a:pt x="315" y="500"/>
                  </a:cubicBezTo>
                  <a:cubicBezTo>
                    <a:pt x="303" y="494"/>
                    <a:pt x="303" y="494"/>
                    <a:pt x="303" y="494"/>
                  </a:cubicBezTo>
                  <a:cubicBezTo>
                    <a:pt x="269" y="398"/>
                    <a:pt x="240" y="301"/>
                    <a:pt x="181" y="215"/>
                  </a:cubicBezTo>
                  <a:cubicBezTo>
                    <a:pt x="145" y="167"/>
                    <a:pt x="106" y="131"/>
                    <a:pt x="58" y="97"/>
                  </a:cubicBezTo>
                  <a:cubicBezTo>
                    <a:pt x="42" y="84"/>
                    <a:pt x="22" y="72"/>
                    <a:pt x="4" y="63"/>
                  </a:cubicBezTo>
                  <a:cubicBezTo>
                    <a:pt x="0" y="41"/>
                    <a:pt x="4" y="20"/>
                    <a:pt x="2" y="0"/>
                  </a:cubicBezTo>
                  <a:cubicBezTo>
                    <a:pt x="83" y="32"/>
                    <a:pt x="149" y="100"/>
                    <a:pt x="206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1" name="Freeform 135">
              <a:extLst>
                <a:ext uri="{FF2B5EF4-FFF2-40B4-BE49-F238E27FC236}">
                  <a16:creationId xmlns:a16="http://schemas.microsoft.com/office/drawing/2014/main" id="{CEE715C1-9961-47F5-9731-7079F5609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3880" y="-4045704"/>
              <a:ext cx="165100" cy="179388"/>
            </a:xfrm>
            <a:custGeom>
              <a:avLst/>
              <a:gdLst>
                <a:gd name="T0" fmla="*/ 58 w 58"/>
                <a:gd name="T1" fmla="*/ 50 h 63"/>
                <a:gd name="T2" fmla="*/ 36 w 58"/>
                <a:gd name="T3" fmla="*/ 57 h 63"/>
                <a:gd name="T4" fmla="*/ 4 w 58"/>
                <a:gd name="T5" fmla="*/ 5 h 63"/>
                <a:gd name="T6" fmla="*/ 24 w 58"/>
                <a:gd name="T7" fmla="*/ 2 h 63"/>
                <a:gd name="T8" fmla="*/ 58 w 58"/>
                <a:gd name="T9" fmla="*/ 5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3">
                  <a:moveTo>
                    <a:pt x="58" y="50"/>
                  </a:moveTo>
                  <a:cubicBezTo>
                    <a:pt x="52" y="55"/>
                    <a:pt x="45" y="63"/>
                    <a:pt x="36" y="57"/>
                  </a:cubicBezTo>
                  <a:cubicBezTo>
                    <a:pt x="25" y="39"/>
                    <a:pt x="0" y="29"/>
                    <a:pt x="4" y="5"/>
                  </a:cubicBezTo>
                  <a:cubicBezTo>
                    <a:pt x="9" y="2"/>
                    <a:pt x="16" y="0"/>
                    <a:pt x="24" y="2"/>
                  </a:cubicBezTo>
                  <a:cubicBezTo>
                    <a:pt x="41" y="14"/>
                    <a:pt x="52" y="30"/>
                    <a:pt x="5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2" name="Freeform 136">
              <a:extLst>
                <a:ext uri="{FF2B5EF4-FFF2-40B4-BE49-F238E27FC236}">
                  <a16:creationId xmlns:a16="http://schemas.microsoft.com/office/drawing/2014/main" id="{645FD092-3096-4940-B0CD-B4A4DADC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0942" y="-4077454"/>
              <a:ext cx="2620963" cy="1411288"/>
            </a:xfrm>
            <a:custGeom>
              <a:avLst/>
              <a:gdLst>
                <a:gd name="T0" fmla="*/ 374 w 926"/>
                <a:gd name="T1" fmla="*/ 54 h 496"/>
                <a:gd name="T2" fmla="*/ 449 w 926"/>
                <a:gd name="T3" fmla="*/ 101 h 496"/>
                <a:gd name="T4" fmla="*/ 698 w 926"/>
                <a:gd name="T5" fmla="*/ 346 h 496"/>
                <a:gd name="T6" fmla="*/ 926 w 926"/>
                <a:gd name="T7" fmla="*/ 491 h 496"/>
                <a:gd name="T8" fmla="*/ 899 w 926"/>
                <a:gd name="T9" fmla="*/ 494 h 496"/>
                <a:gd name="T10" fmla="*/ 859 w 926"/>
                <a:gd name="T11" fmla="*/ 477 h 496"/>
                <a:gd name="T12" fmla="*/ 750 w 926"/>
                <a:gd name="T13" fmla="*/ 423 h 496"/>
                <a:gd name="T14" fmla="*/ 596 w 926"/>
                <a:gd name="T15" fmla="*/ 288 h 496"/>
                <a:gd name="T16" fmla="*/ 576 w 926"/>
                <a:gd name="T17" fmla="*/ 271 h 496"/>
                <a:gd name="T18" fmla="*/ 371 w 926"/>
                <a:gd name="T19" fmla="*/ 106 h 496"/>
                <a:gd name="T20" fmla="*/ 163 w 926"/>
                <a:gd name="T21" fmla="*/ 50 h 496"/>
                <a:gd name="T22" fmla="*/ 16 w 926"/>
                <a:gd name="T23" fmla="*/ 72 h 496"/>
                <a:gd name="T24" fmla="*/ 0 w 926"/>
                <a:gd name="T25" fmla="*/ 54 h 496"/>
                <a:gd name="T26" fmla="*/ 81 w 926"/>
                <a:gd name="T27" fmla="*/ 20 h 496"/>
                <a:gd name="T28" fmla="*/ 374 w 926"/>
                <a:gd name="T29" fmla="*/ 54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6" h="496">
                  <a:moveTo>
                    <a:pt x="374" y="54"/>
                  </a:moveTo>
                  <a:cubicBezTo>
                    <a:pt x="449" y="101"/>
                    <a:pt x="449" y="101"/>
                    <a:pt x="449" y="101"/>
                  </a:cubicBezTo>
                  <a:cubicBezTo>
                    <a:pt x="541" y="172"/>
                    <a:pt x="605" y="276"/>
                    <a:pt x="698" y="346"/>
                  </a:cubicBezTo>
                  <a:cubicBezTo>
                    <a:pt x="764" y="414"/>
                    <a:pt x="847" y="451"/>
                    <a:pt x="926" y="491"/>
                  </a:cubicBezTo>
                  <a:cubicBezTo>
                    <a:pt x="918" y="496"/>
                    <a:pt x="908" y="496"/>
                    <a:pt x="899" y="494"/>
                  </a:cubicBezTo>
                  <a:cubicBezTo>
                    <a:pt x="892" y="477"/>
                    <a:pt x="872" y="484"/>
                    <a:pt x="859" y="477"/>
                  </a:cubicBezTo>
                  <a:cubicBezTo>
                    <a:pt x="824" y="455"/>
                    <a:pt x="790" y="439"/>
                    <a:pt x="750" y="423"/>
                  </a:cubicBezTo>
                  <a:cubicBezTo>
                    <a:pt x="696" y="382"/>
                    <a:pt x="648" y="331"/>
                    <a:pt x="596" y="288"/>
                  </a:cubicBezTo>
                  <a:cubicBezTo>
                    <a:pt x="589" y="283"/>
                    <a:pt x="587" y="272"/>
                    <a:pt x="576" y="271"/>
                  </a:cubicBezTo>
                  <a:cubicBezTo>
                    <a:pt x="510" y="215"/>
                    <a:pt x="455" y="131"/>
                    <a:pt x="371" y="106"/>
                  </a:cubicBezTo>
                  <a:cubicBezTo>
                    <a:pt x="308" y="68"/>
                    <a:pt x="235" y="65"/>
                    <a:pt x="163" y="50"/>
                  </a:cubicBezTo>
                  <a:cubicBezTo>
                    <a:pt x="111" y="52"/>
                    <a:pt x="63" y="50"/>
                    <a:pt x="16" y="72"/>
                  </a:cubicBezTo>
                  <a:cubicBezTo>
                    <a:pt x="9" y="68"/>
                    <a:pt x="0" y="65"/>
                    <a:pt x="0" y="54"/>
                  </a:cubicBezTo>
                  <a:cubicBezTo>
                    <a:pt x="21" y="34"/>
                    <a:pt x="54" y="31"/>
                    <a:pt x="81" y="20"/>
                  </a:cubicBezTo>
                  <a:cubicBezTo>
                    <a:pt x="179" y="0"/>
                    <a:pt x="285" y="18"/>
                    <a:pt x="37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3" name="Freeform 137">
              <a:extLst>
                <a:ext uri="{FF2B5EF4-FFF2-40B4-BE49-F238E27FC236}">
                  <a16:creationId xmlns:a16="http://schemas.microsoft.com/office/drawing/2014/main" id="{AA723C49-AF3B-443C-912D-7727FEED5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2705" y="-4025066"/>
              <a:ext cx="166688" cy="76200"/>
            </a:xfrm>
            <a:custGeom>
              <a:avLst/>
              <a:gdLst>
                <a:gd name="T0" fmla="*/ 59 w 59"/>
                <a:gd name="T1" fmla="*/ 18 h 27"/>
                <a:gd name="T2" fmla="*/ 59 w 59"/>
                <a:gd name="T3" fmla="*/ 23 h 27"/>
                <a:gd name="T4" fmla="*/ 0 w 59"/>
                <a:gd name="T5" fmla="*/ 22 h 27"/>
                <a:gd name="T6" fmla="*/ 50 w 59"/>
                <a:gd name="T7" fmla="*/ 9 h 27"/>
                <a:gd name="T8" fmla="*/ 59 w 59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7">
                  <a:moveTo>
                    <a:pt x="59" y="18"/>
                  </a:moveTo>
                  <a:cubicBezTo>
                    <a:pt x="59" y="23"/>
                    <a:pt x="59" y="23"/>
                    <a:pt x="59" y="23"/>
                  </a:cubicBezTo>
                  <a:cubicBezTo>
                    <a:pt x="39" y="27"/>
                    <a:pt x="18" y="27"/>
                    <a:pt x="0" y="22"/>
                  </a:cubicBezTo>
                  <a:cubicBezTo>
                    <a:pt x="13" y="11"/>
                    <a:pt x="34" y="0"/>
                    <a:pt x="50" y="9"/>
                  </a:cubicBezTo>
                  <a:cubicBezTo>
                    <a:pt x="54" y="11"/>
                    <a:pt x="59" y="14"/>
                    <a:pt x="5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4" name="Freeform 138">
              <a:extLst>
                <a:ext uri="{FF2B5EF4-FFF2-40B4-BE49-F238E27FC236}">
                  <a16:creationId xmlns:a16="http://schemas.microsoft.com/office/drawing/2014/main" id="{92C30B57-FD21-46F3-B110-AB89AB719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5767" y="-4006016"/>
              <a:ext cx="138113" cy="117475"/>
            </a:xfrm>
            <a:custGeom>
              <a:avLst/>
              <a:gdLst>
                <a:gd name="T0" fmla="*/ 47 w 49"/>
                <a:gd name="T1" fmla="*/ 22 h 41"/>
                <a:gd name="T2" fmla="*/ 27 w 49"/>
                <a:gd name="T3" fmla="*/ 41 h 41"/>
                <a:gd name="T4" fmla="*/ 0 w 49"/>
                <a:gd name="T5" fmla="*/ 11 h 41"/>
                <a:gd name="T6" fmla="*/ 14 w 49"/>
                <a:gd name="T7" fmla="*/ 0 h 41"/>
                <a:gd name="T8" fmla="*/ 47 w 49"/>
                <a:gd name="T9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1">
                  <a:moveTo>
                    <a:pt x="47" y="22"/>
                  </a:moveTo>
                  <a:cubicBezTo>
                    <a:pt x="49" y="34"/>
                    <a:pt x="34" y="33"/>
                    <a:pt x="27" y="41"/>
                  </a:cubicBezTo>
                  <a:cubicBezTo>
                    <a:pt x="13" y="38"/>
                    <a:pt x="6" y="24"/>
                    <a:pt x="0" y="11"/>
                  </a:cubicBezTo>
                  <a:cubicBezTo>
                    <a:pt x="0" y="4"/>
                    <a:pt x="9" y="2"/>
                    <a:pt x="14" y="0"/>
                  </a:cubicBezTo>
                  <a:cubicBezTo>
                    <a:pt x="25" y="6"/>
                    <a:pt x="39" y="9"/>
                    <a:pt x="4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5" name="Freeform 139">
              <a:extLst>
                <a:ext uri="{FF2B5EF4-FFF2-40B4-BE49-F238E27FC236}">
                  <a16:creationId xmlns:a16="http://schemas.microsoft.com/office/drawing/2014/main" id="{5FBD9BFF-A230-401B-87E3-B75095170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4792" y="-3934579"/>
              <a:ext cx="461963" cy="236538"/>
            </a:xfrm>
            <a:custGeom>
              <a:avLst/>
              <a:gdLst>
                <a:gd name="T0" fmla="*/ 94 w 163"/>
                <a:gd name="T1" fmla="*/ 24 h 83"/>
                <a:gd name="T2" fmla="*/ 163 w 163"/>
                <a:gd name="T3" fmla="*/ 58 h 83"/>
                <a:gd name="T4" fmla="*/ 129 w 163"/>
                <a:gd name="T5" fmla="*/ 83 h 83"/>
                <a:gd name="T6" fmla="*/ 44 w 163"/>
                <a:gd name="T7" fmla="*/ 58 h 83"/>
                <a:gd name="T8" fmla="*/ 19 w 163"/>
                <a:gd name="T9" fmla="*/ 25 h 83"/>
                <a:gd name="T10" fmla="*/ 0 w 163"/>
                <a:gd name="T11" fmla="*/ 24 h 83"/>
                <a:gd name="T12" fmla="*/ 35 w 163"/>
                <a:gd name="T13" fmla="*/ 2 h 83"/>
                <a:gd name="T14" fmla="*/ 94 w 163"/>
                <a:gd name="T15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83">
                  <a:moveTo>
                    <a:pt x="94" y="24"/>
                  </a:moveTo>
                  <a:cubicBezTo>
                    <a:pt x="121" y="27"/>
                    <a:pt x="148" y="36"/>
                    <a:pt x="163" y="58"/>
                  </a:cubicBezTo>
                  <a:cubicBezTo>
                    <a:pt x="161" y="76"/>
                    <a:pt x="141" y="76"/>
                    <a:pt x="129" y="83"/>
                  </a:cubicBezTo>
                  <a:cubicBezTo>
                    <a:pt x="96" y="83"/>
                    <a:pt x="75" y="61"/>
                    <a:pt x="44" y="58"/>
                  </a:cubicBezTo>
                  <a:cubicBezTo>
                    <a:pt x="39" y="45"/>
                    <a:pt x="32" y="33"/>
                    <a:pt x="19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5" y="9"/>
                    <a:pt x="21" y="4"/>
                    <a:pt x="35" y="2"/>
                  </a:cubicBezTo>
                  <a:cubicBezTo>
                    <a:pt x="57" y="0"/>
                    <a:pt x="77" y="13"/>
                    <a:pt x="9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6" name="Freeform 140">
              <a:extLst>
                <a:ext uri="{FF2B5EF4-FFF2-40B4-BE49-F238E27FC236}">
                  <a16:creationId xmlns:a16="http://schemas.microsoft.com/office/drawing/2014/main" id="{E26CC534-C6F5-4414-82C6-6DA341670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4967" y="-3923466"/>
              <a:ext cx="61913" cy="71438"/>
            </a:xfrm>
            <a:custGeom>
              <a:avLst/>
              <a:gdLst>
                <a:gd name="T0" fmla="*/ 20 w 22"/>
                <a:gd name="T1" fmla="*/ 20 h 25"/>
                <a:gd name="T2" fmla="*/ 11 w 22"/>
                <a:gd name="T3" fmla="*/ 21 h 25"/>
                <a:gd name="T4" fmla="*/ 2 w 22"/>
                <a:gd name="T5" fmla="*/ 0 h 25"/>
                <a:gd name="T6" fmla="*/ 20 w 22"/>
                <a:gd name="T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5">
                  <a:moveTo>
                    <a:pt x="20" y="20"/>
                  </a:moveTo>
                  <a:cubicBezTo>
                    <a:pt x="22" y="25"/>
                    <a:pt x="13" y="25"/>
                    <a:pt x="11" y="21"/>
                  </a:cubicBezTo>
                  <a:cubicBezTo>
                    <a:pt x="6" y="16"/>
                    <a:pt x="0" y="7"/>
                    <a:pt x="2" y="0"/>
                  </a:cubicBezTo>
                  <a:cubicBezTo>
                    <a:pt x="15" y="0"/>
                    <a:pt x="16" y="11"/>
                    <a:pt x="2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7" name="Freeform 141">
              <a:extLst>
                <a:ext uri="{FF2B5EF4-FFF2-40B4-BE49-F238E27FC236}">
                  <a16:creationId xmlns:a16="http://schemas.microsoft.com/office/drawing/2014/main" id="{35464EB8-47C5-49EE-ACD4-27FA9B55B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692" y="-3934579"/>
              <a:ext cx="2646363" cy="1254125"/>
            </a:xfrm>
            <a:custGeom>
              <a:avLst/>
              <a:gdLst>
                <a:gd name="T0" fmla="*/ 285 w 935"/>
                <a:gd name="T1" fmla="*/ 34 h 441"/>
                <a:gd name="T2" fmla="*/ 417 w 935"/>
                <a:gd name="T3" fmla="*/ 88 h 441"/>
                <a:gd name="T4" fmla="*/ 539 w 935"/>
                <a:gd name="T5" fmla="*/ 188 h 441"/>
                <a:gd name="T6" fmla="*/ 754 w 935"/>
                <a:gd name="T7" fmla="*/ 360 h 441"/>
                <a:gd name="T8" fmla="*/ 935 w 935"/>
                <a:gd name="T9" fmla="*/ 432 h 441"/>
                <a:gd name="T10" fmla="*/ 893 w 935"/>
                <a:gd name="T11" fmla="*/ 437 h 441"/>
                <a:gd name="T12" fmla="*/ 784 w 935"/>
                <a:gd name="T13" fmla="*/ 432 h 441"/>
                <a:gd name="T14" fmla="*/ 668 w 935"/>
                <a:gd name="T15" fmla="*/ 332 h 441"/>
                <a:gd name="T16" fmla="*/ 630 w 935"/>
                <a:gd name="T17" fmla="*/ 296 h 441"/>
                <a:gd name="T18" fmla="*/ 356 w 935"/>
                <a:gd name="T19" fmla="*/ 115 h 441"/>
                <a:gd name="T20" fmla="*/ 276 w 935"/>
                <a:gd name="T21" fmla="*/ 88 h 441"/>
                <a:gd name="T22" fmla="*/ 127 w 935"/>
                <a:gd name="T23" fmla="*/ 58 h 441"/>
                <a:gd name="T24" fmla="*/ 0 w 935"/>
                <a:gd name="T25" fmla="*/ 40 h 441"/>
                <a:gd name="T26" fmla="*/ 127 w 935"/>
                <a:gd name="T27" fmla="*/ 8 h 441"/>
                <a:gd name="T28" fmla="*/ 285 w 935"/>
                <a:gd name="T29" fmla="*/ 34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5" h="441">
                  <a:moveTo>
                    <a:pt x="285" y="34"/>
                  </a:moveTo>
                  <a:cubicBezTo>
                    <a:pt x="329" y="51"/>
                    <a:pt x="376" y="65"/>
                    <a:pt x="417" y="88"/>
                  </a:cubicBezTo>
                  <a:cubicBezTo>
                    <a:pt x="458" y="122"/>
                    <a:pt x="505" y="144"/>
                    <a:pt x="539" y="188"/>
                  </a:cubicBezTo>
                  <a:cubicBezTo>
                    <a:pt x="607" y="249"/>
                    <a:pt x="677" y="310"/>
                    <a:pt x="754" y="360"/>
                  </a:cubicBezTo>
                  <a:cubicBezTo>
                    <a:pt x="807" y="400"/>
                    <a:pt x="872" y="412"/>
                    <a:pt x="935" y="432"/>
                  </a:cubicBezTo>
                  <a:cubicBezTo>
                    <a:pt x="924" y="439"/>
                    <a:pt x="908" y="432"/>
                    <a:pt x="893" y="437"/>
                  </a:cubicBezTo>
                  <a:cubicBezTo>
                    <a:pt x="859" y="435"/>
                    <a:pt x="820" y="441"/>
                    <a:pt x="784" y="432"/>
                  </a:cubicBezTo>
                  <a:cubicBezTo>
                    <a:pt x="748" y="396"/>
                    <a:pt x="696" y="375"/>
                    <a:pt x="668" y="332"/>
                  </a:cubicBezTo>
                  <a:cubicBezTo>
                    <a:pt x="646" y="328"/>
                    <a:pt x="650" y="301"/>
                    <a:pt x="630" y="296"/>
                  </a:cubicBezTo>
                  <a:cubicBezTo>
                    <a:pt x="548" y="221"/>
                    <a:pt x="449" y="174"/>
                    <a:pt x="356" y="115"/>
                  </a:cubicBezTo>
                  <a:cubicBezTo>
                    <a:pt x="329" y="104"/>
                    <a:pt x="303" y="92"/>
                    <a:pt x="276" y="88"/>
                  </a:cubicBezTo>
                  <a:cubicBezTo>
                    <a:pt x="229" y="70"/>
                    <a:pt x="177" y="61"/>
                    <a:pt x="127" y="58"/>
                  </a:cubicBezTo>
                  <a:cubicBezTo>
                    <a:pt x="82" y="40"/>
                    <a:pt x="32" y="85"/>
                    <a:pt x="0" y="40"/>
                  </a:cubicBezTo>
                  <a:cubicBezTo>
                    <a:pt x="30" y="0"/>
                    <a:pt x="86" y="18"/>
                    <a:pt x="127" y="8"/>
                  </a:cubicBezTo>
                  <a:cubicBezTo>
                    <a:pt x="177" y="20"/>
                    <a:pt x="233" y="20"/>
                    <a:pt x="28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8" name="Freeform 142">
              <a:extLst>
                <a:ext uri="{FF2B5EF4-FFF2-40B4-BE49-F238E27FC236}">
                  <a16:creationId xmlns:a16="http://schemas.microsoft.com/office/drawing/2014/main" id="{D6561B3E-F4C3-4BFF-AE81-9CF7180D5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430" y="-3912354"/>
              <a:ext cx="115888" cy="117475"/>
            </a:xfrm>
            <a:custGeom>
              <a:avLst/>
              <a:gdLst>
                <a:gd name="T0" fmla="*/ 32 w 41"/>
                <a:gd name="T1" fmla="*/ 32 h 41"/>
                <a:gd name="T2" fmla="*/ 20 w 41"/>
                <a:gd name="T3" fmla="*/ 41 h 41"/>
                <a:gd name="T4" fmla="*/ 5 w 41"/>
                <a:gd name="T5" fmla="*/ 14 h 41"/>
                <a:gd name="T6" fmla="*/ 18 w 41"/>
                <a:gd name="T7" fmla="*/ 0 h 41"/>
                <a:gd name="T8" fmla="*/ 32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2" y="32"/>
                  </a:moveTo>
                  <a:cubicBezTo>
                    <a:pt x="31" y="37"/>
                    <a:pt x="25" y="41"/>
                    <a:pt x="20" y="41"/>
                  </a:cubicBezTo>
                  <a:cubicBezTo>
                    <a:pt x="13" y="32"/>
                    <a:pt x="0" y="26"/>
                    <a:pt x="5" y="1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8"/>
                    <a:pt x="41" y="19"/>
                    <a:pt x="3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9" name="Freeform 143">
              <a:extLst>
                <a:ext uri="{FF2B5EF4-FFF2-40B4-BE49-F238E27FC236}">
                  <a16:creationId xmlns:a16="http://schemas.microsoft.com/office/drawing/2014/main" id="{F11A9A48-6494-43BA-8493-1C347A79F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74480" y="-3928229"/>
              <a:ext cx="1266825" cy="571500"/>
            </a:xfrm>
            <a:custGeom>
              <a:avLst/>
              <a:gdLst>
                <a:gd name="T0" fmla="*/ 442 w 448"/>
                <a:gd name="T1" fmla="*/ 16 h 201"/>
                <a:gd name="T2" fmla="*/ 433 w 448"/>
                <a:gd name="T3" fmla="*/ 45 h 201"/>
                <a:gd name="T4" fmla="*/ 308 w 448"/>
                <a:gd name="T5" fmla="*/ 52 h 201"/>
                <a:gd name="T6" fmla="*/ 222 w 448"/>
                <a:gd name="T7" fmla="*/ 68 h 201"/>
                <a:gd name="T8" fmla="*/ 133 w 448"/>
                <a:gd name="T9" fmla="*/ 117 h 201"/>
                <a:gd name="T10" fmla="*/ 20 w 448"/>
                <a:gd name="T11" fmla="*/ 201 h 201"/>
                <a:gd name="T12" fmla="*/ 0 w 448"/>
                <a:gd name="T13" fmla="*/ 177 h 201"/>
                <a:gd name="T14" fmla="*/ 89 w 448"/>
                <a:gd name="T15" fmla="*/ 111 h 201"/>
                <a:gd name="T16" fmla="*/ 378 w 448"/>
                <a:gd name="T17" fmla="*/ 7 h 201"/>
                <a:gd name="T18" fmla="*/ 442 w 448"/>
                <a:gd name="T19" fmla="*/ 1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201">
                  <a:moveTo>
                    <a:pt x="442" y="16"/>
                  </a:moveTo>
                  <a:cubicBezTo>
                    <a:pt x="442" y="27"/>
                    <a:pt x="448" y="45"/>
                    <a:pt x="433" y="45"/>
                  </a:cubicBezTo>
                  <a:cubicBezTo>
                    <a:pt x="392" y="34"/>
                    <a:pt x="347" y="50"/>
                    <a:pt x="308" y="52"/>
                  </a:cubicBezTo>
                  <a:cubicBezTo>
                    <a:pt x="279" y="57"/>
                    <a:pt x="251" y="63"/>
                    <a:pt x="222" y="68"/>
                  </a:cubicBezTo>
                  <a:cubicBezTo>
                    <a:pt x="195" y="92"/>
                    <a:pt x="165" y="102"/>
                    <a:pt x="133" y="117"/>
                  </a:cubicBezTo>
                  <a:cubicBezTo>
                    <a:pt x="95" y="145"/>
                    <a:pt x="52" y="168"/>
                    <a:pt x="20" y="201"/>
                  </a:cubicBezTo>
                  <a:cubicBezTo>
                    <a:pt x="9" y="197"/>
                    <a:pt x="4" y="186"/>
                    <a:pt x="0" y="177"/>
                  </a:cubicBezTo>
                  <a:cubicBezTo>
                    <a:pt x="20" y="147"/>
                    <a:pt x="59" y="133"/>
                    <a:pt x="89" y="111"/>
                  </a:cubicBezTo>
                  <a:cubicBezTo>
                    <a:pt x="174" y="50"/>
                    <a:pt x="269" y="13"/>
                    <a:pt x="378" y="7"/>
                  </a:cubicBezTo>
                  <a:cubicBezTo>
                    <a:pt x="399" y="11"/>
                    <a:pt x="426" y="0"/>
                    <a:pt x="44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0" name="Freeform 144">
              <a:extLst>
                <a:ext uri="{FF2B5EF4-FFF2-40B4-BE49-F238E27FC236}">
                  <a16:creationId xmlns:a16="http://schemas.microsoft.com/office/drawing/2014/main" id="{40854617-85F2-48C7-BE60-F59AEAA30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2067" y="-3898066"/>
              <a:ext cx="2281238" cy="1243013"/>
            </a:xfrm>
            <a:custGeom>
              <a:avLst/>
              <a:gdLst>
                <a:gd name="T0" fmla="*/ 398 w 806"/>
                <a:gd name="T1" fmla="*/ 100 h 437"/>
                <a:gd name="T2" fmla="*/ 471 w 806"/>
                <a:gd name="T3" fmla="*/ 168 h 437"/>
                <a:gd name="T4" fmla="*/ 493 w 806"/>
                <a:gd name="T5" fmla="*/ 184 h 437"/>
                <a:gd name="T6" fmla="*/ 729 w 806"/>
                <a:gd name="T7" fmla="*/ 388 h 437"/>
                <a:gd name="T8" fmla="*/ 806 w 806"/>
                <a:gd name="T9" fmla="*/ 430 h 437"/>
                <a:gd name="T10" fmla="*/ 722 w 806"/>
                <a:gd name="T11" fmla="*/ 419 h 437"/>
                <a:gd name="T12" fmla="*/ 584 w 806"/>
                <a:gd name="T13" fmla="*/ 319 h 437"/>
                <a:gd name="T14" fmla="*/ 360 w 806"/>
                <a:gd name="T15" fmla="*/ 127 h 437"/>
                <a:gd name="T16" fmla="*/ 240 w 806"/>
                <a:gd name="T17" fmla="*/ 61 h 437"/>
                <a:gd name="T18" fmla="*/ 31 w 806"/>
                <a:gd name="T19" fmla="*/ 54 h 437"/>
                <a:gd name="T20" fmla="*/ 0 w 806"/>
                <a:gd name="T21" fmla="*/ 27 h 437"/>
                <a:gd name="T22" fmla="*/ 70 w 806"/>
                <a:gd name="T23" fmla="*/ 5 h 437"/>
                <a:gd name="T24" fmla="*/ 398 w 806"/>
                <a:gd name="T25" fmla="*/ 10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37">
                  <a:moveTo>
                    <a:pt x="398" y="100"/>
                  </a:moveTo>
                  <a:cubicBezTo>
                    <a:pt x="425" y="118"/>
                    <a:pt x="450" y="143"/>
                    <a:pt x="471" y="168"/>
                  </a:cubicBezTo>
                  <a:cubicBezTo>
                    <a:pt x="466" y="184"/>
                    <a:pt x="486" y="179"/>
                    <a:pt x="493" y="184"/>
                  </a:cubicBezTo>
                  <a:cubicBezTo>
                    <a:pt x="564" y="252"/>
                    <a:pt x="640" y="338"/>
                    <a:pt x="729" y="388"/>
                  </a:cubicBezTo>
                  <a:cubicBezTo>
                    <a:pt x="756" y="399"/>
                    <a:pt x="783" y="414"/>
                    <a:pt x="806" y="430"/>
                  </a:cubicBezTo>
                  <a:cubicBezTo>
                    <a:pt x="781" y="437"/>
                    <a:pt x="745" y="437"/>
                    <a:pt x="722" y="419"/>
                  </a:cubicBezTo>
                  <a:cubicBezTo>
                    <a:pt x="675" y="387"/>
                    <a:pt x="627" y="358"/>
                    <a:pt x="584" y="319"/>
                  </a:cubicBezTo>
                  <a:cubicBezTo>
                    <a:pt x="505" y="260"/>
                    <a:pt x="441" y="179"/>
                    <a:pt x="360" y="127"/>
                  </a:cubicBezTo>
                  <a:cubicBezTo>
                    <a:pt x="324" y="97"/>
                    <a:pt x="283" y="72"/>
                    <a:pt x="240" y="61"/>
                  </a:cubicBezTo>
                  <a:cubicBezTo>
                    <a:pt x="172" y="36"/>
                    <a:pt x="101" y="39"/>
                    <a:pt x="31" y="54"/>
                  </a:cubicBezTo>
                  <a:cubicBezTo>
                    <a:pt x="16" y="50"/>
                    <a:pt x="4" y="41"/>
                    <a:pt x="0" y="27"/>
                  </a:cubicBezTo>
                  <a:cubicBezTo>
                    <a:pt x="15" y="5"/>
                    <a:pt x="47" y="11"/>
                    <a:pt x="70" y="5"/>
                  </a:cubicBezTo>
                  <a:cubicBezTo>
                    <a:pt x="192" y="0"/>
                    <a:pt x="303" y="34"/>
                    <a:pt x="398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1" name="Freeform 145">
              <a:extLst>
                <a:ext uri="{FF2B5EF4-FFF2-40B4-BE49-F238E27FC236}">
                  <a16:creationId xmlns:a16="http://schemas.microsoft.com/office/drawing/2014/main" id="{E2A6B028-C111-4B67-8718-9C39B7210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0042" y="-3852029"/>
              <a:ext cx="20638" cy="31750"/>
            </a:xfrm>
            <a:custGeom>
              <a:avLst/>
              <a:gdLst>
                <a:gd name="T0" fmla="*/ 5 w 7"/>
                <a:gd name="T1" fmla="*/ 9 h 11"/>
                <a:gd name="T2" fmla="*/ 5 w 7"/>
                <a:gd name="T3" fmla="*/ 11 h 11"/>
                <a:gd name="T4" fmla="*/ 0 w 7"/>
                <a:gd name="T5" fmla="*/ 11 h 11"/>
                <a:gd name="T6" fmla="*/ 0 w 7"/>
                <a:gd name="T7" fmla="*/ 0 h 11"/>
                <a:gd name="T8" fmla="*/ 5 w 7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5" y="9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7" y="4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2" name="Freeform 146">
              <a:extLst>
                <a:ext uri="{FF2B5EF4-FFF2-40B4-BE49-F238E27FC236}">
                  <a16:creationId xmlns:a16="http://schemas.microsoft.com/office/drawing/2014/main" id="{FC6E6C57-2AB9-42BB-A4D4-9CBE3511F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9508" y="-3909179"/>
              <a:ext cx="1839913" cy="1203325"/>
            </a:xfrm>
            <a:custGeom>
              <a:avLst/>
              <a:gdLst>
                <a:gd name="T0" fmla="*/ 413 w 650"/>
                <a:gd name="T1" fmla="*/ 99 h 423"/>
                <a:gd name="T2" fmla="*/ 526 w 650"/>
                <a:gd name="T3" fmla="*/ 201 h 423"/>
                <a:gd name="T4" fmla="*/ 650 w 650"/>
                <a:gd name="T5" fmla="*/ 412 h 423"/>
                <a:gd name="T6" fmla="*/ 635 w 650"/>
                <a:gd name="T7" fmla="*/ 421 h 423"/>
                <a:gd name="T8" fmla="*/ 630 w 650"/>
                <a:gd name="T9" fmla="*/ 419 h 423"/>
                <a:gd name="T10" fmla="*/ 517 w 650"/>
                <a:gd name="T11" fmla="*/ 229 h 423"/>
                <a:gd name="T12" fmla="*/ 308 w 650"/>
                <a:gd name="T13" fmla="*/ 83 h 423"/>
                <a:gd name="T14" fmla="*/ 272 w 650"/>
                <a:gd name="T15" fmla="*/ 68 h 423"/>
                <a:gd name="T16" fmla="*/ 98 w 650"/>
                <a:gd name="T17" fmla="*/ 54 h 423"/>
                <a:gd name="T18" fmla="*/ 0 w 650"/>
                <a:gd name="T19" fmla="*/ 68 h 423"/>
                <a:gd name="T20" fmla="*/ 154 w 650"/>
                <a:gd name="T21" fmla="*/ 20 h 423"/>
                <a:gd name="T22" fmla="*/ 413 w 650"/>
                <a:gd name="T23" fmla="*/ 9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0" h="423">
                  <a:moveTo>
                    <a:pt x="413" y="99"/>
                  </a:moveTo>
                  <a:cubicBezTo>
                    <a:pt x="456" y="129"/>
                    <a:pt x="499" y="151"/>
                    <a:pt x="526" y="201"/>
                  </a:cubicBezTo>
                  <a:cubicBezTo>
                    <a:pt x="573" y="269"/>
                    <a:pt x="616" y="339"/>
                    <a:pt x="650" y="412"/>
                  </a:cubicBezTo>
                  <a:cubicBezTo>
                    <a:pt x="650" y="419"/>
                    <a:pt x="642" y="423"/>
                    <a:pt x="635" y="421"/>
                  </a:cubicBezTo>
                  <a:cubicBezTo>
                    <a:pt x="630" y="419"/>
                    <a:pt x="630" y="419"/>
                    <a:pt x="630" y="419"/>
                  </a:cubicBezTo>
                  <a:cubicBezTo>
                    <a:pt x="600" y="351"/>
                    <a:pt x="573" y="285"/>
                    <a:pt x="517" y="229"/>
                  </a:cubicBezTo>
                  <a:cubicBezTo>
                    <a:pt x="462" y="160"/>
                    <a:pt x="386" y="111"/>
                    <a:pt x="308" y="83"/>
                  </a:cubicBezTo>
                  <a:cubicBezTo>
                    <a:pt x="297" y="76"/>
                    <a:pt x="281" y="81"/>
                    <a:pt x="272" y="68"/>
                  </a:cubicBezTo>
                  <a:cubicBezTo>
                    <a:pt x="215" y="59"/>
                    <a:pt x="159" y="45"/>
                    <a:pt x="98" y="54"/>
                  </a:cubicBezTo>
                  <a:cubicBezTo>
                    <a:pt x="62" y="50"/>
                    <a:pt x="32" y="72"/>
                    <a:pt x="0" y="68"/>
                  </a:cubicBezTo>
                  <a:cubicBezTo>
                    <a:pt x="21" y="0"/>
                    <a:pt x="102" y="33"/>
                    <a:pt x="154" y="20"/>
                  </a:cubicBezTo>
                  <a:cubicBezTo>
                    <a:pt x="243" y="29"/>
                    <a:pt x="338" y="45"/>
                    <a:pt x="413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3" name="Freeform 147">
              <a:extLst>
                <a:ext uri="{FF2B5EF4-FFF2-40B4-BE49-F238E27FC236}">
                  <a16:creationId xmlns:a16="http://schemas.microsoft.com/office/drawing/2014/main" id="{715D012F-8AEE-42F9-9DD5-93AFAD1B4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230" y="-3852029"/>
              <a:ext cx="474663" cy="366713"/>
            </a:xfrm>
            <a:custGeom>
              <a:avLst/>
              <a:gdLst>
                <a:gd name="T0" fmla="*/ 161 w 168"/>
                <a:gd name="T1" fmla="*/ 14 h 129"/>
                <a:gd name="T2" fmla="*/ 152 w 168"/>
                <a:gd name="T3" fmla="*/ 79 h 129"/>
                <a:gd name="T4" fmla="*/ 71 w 168"/>
                <a:gd name="T5" fmla="*/ 118 h 129"/>
                <a:gd name="T6" fmla="*/ 53 w 168"/>
                <a:gd name="T7" fmla="*/ 124 h 129"/>
                <a:gd name="T8" fmla="*/ 35 w 168"/>
                <a:gd name="T9" fmla="*/ 93 h 129"/>
                <a:gd name="T10" fmla="*/ 34 w 168"/>
                <a:gd name="T11" fmla="*/ 54 h 129"/>
                <a:gd name="T12" fmla="*/ 0 w 168"/>
                <a:gd name="T13" fmla="*/ 16 h 129"/>
                <a:gd name="T14" fmla="*/ 77 w 168"/>
                <a:gd name="T15" fmla="*/ 0 h 129"/>
                <a:gd name="T16" fmla="*/ 161 w 168"/>
                <a:gd name="T17" fmla="*/ 1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29">
                  <a:moveTo>
                    <a:pt x="161" y="14"/>
                  </a:moveTo>
                  <a:cubicBezTo>
                    <a:pt x="166" y="36"/>
                    <a:pt x="168" y="61"/>
                    <a:pt x="152" y="79"/>
                  </a:cubicBezTo>
                  <a:cubicBezTo>
                    <a:pt x="130" y="104"/>
                    <a:pt x="91" y="91"/>
                    <a:pt x="71" y="118"/>
                  </a:cubicBezTo>
                  <a:cubicBezTo>
                    <a:pt x="66" y="122"/>
                    <a:pt x="60" y="129"/>
                    <a:pt x="53" y="124"/>
                  </a:cubicBezTo>
                  <a:cubicBezTo>
                    <a:pt x="35" y="93"/>
                    <a:pt x="35" y="93"/>
                    <a:pt x="35" y="93"/>
                  </a:cubicBezTo>
                  <a:cubicBezTo>
                    <a:pt x="39" y="81"/>
                    <a:pt x="37" y="66"/>
                    <a:pt x="34" y="54"/>
                  </a:cubicBezTo>
                  <a:cubicBezTo>
                    <a:pt x="25" y="39"/>
                    <a:pt x="3" y="32"/>
                    <a:pt x="0" y="16"/>
                  </a:cubicBezTo>
                  <a:cubicBezTo>
                    <a:pt x="23" y="2"/>
                    <a:pt x="50" y="7"/>
                    <a:pt x="77" y="0"/>
                  </a:cubicBezTo>
                  <a:cubicBezTo>
                    <a:pt x="103" y="7"/>
                    <a:pt x="136" y="0"/>
                    <a:pt x="16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4" name="Freeform 148">
              <a:extLst>
                <a:ext uri="{FF2B5EF4-FFF2-40B4-BE49-F238E27FC236}">
                  <a16:creationId xmlns:a16="http://schemas.microsoft.com/office/drawing/2014/main" id="{68020842-9E0A-4F50-95E3-D484AEA74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1180" y="-3852029"/>
              <a:ext cx="893763" cy="1217613"/>
            </a:xfrm>
            <a:custGeom>
              <a:avLst/>
              <a:gdLst>
                <a:gd name="T0" fmla="*/ 163 w 316"/>
                <a:gd name="T1" fmla="*/ 102 h 428"/>
                <a:gd name="T2" fmla="*/ 286 w 316"/>
                <a:gd name="T3" fmla="*/ 322 h 428"/>
                <a:gd name="T4" fmla="*/ 299 w 316"/>
                <a:gd name="T5" fmla="*/ 365 h 428"/>
                <a:gd name="T6" fmla="*/ 316 w 316"/>
                <a:gd name="T7" fmla="*/ 423 h 428"/>
                <a:gd name="T8" fmla="*/ 304 w 316"/>
                <a:gd name="T9" fmla="*/ 424 h 428"/>
                <a:gd name="T10" fmla="*/ 214 w 316"/>
                <a:gd name="T11" fmla="*/ 218 h 428"/>
                <a:gd name="T12" fmla="*/ 71 w 316"/>
                <a:gd name="T13" fmla="*/ 72 h 428"/>
                <a:gd name="T14" fmla="*/ 17 w 316"/>
                <a:gd name="T15" fmla="*/ 16 h 428"/>
                <a:gd name="T16" fmla="*/ 39 w 316"/>
                <a:gd name="T17" fmla="*/ 9 h 428"/>
                <a:gd name="T18" fmla="*/ 163 w 316"/>
                <a:gd name="T19" fmla="*/ 10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" h="428">
                  <a:moveTo>
                    <a:pt x="163" y="102"/>
                  </a:moveTo>
                  <a:cubicBezTo>
                    <a:pt x="225" y="168"/>
                    <a:pt x="259" y="244"/>
                    <a:pt x="286" y="322"/>
                  </a:cubicBezTo>
                  <a:cubicBezTo>
                    <a:pt x="288" y="338"/>
                    <a:pt x="297" y="351"/>
                    <a:pt x="299" y="365"/>
                  </a:cubicBezTo>
                  <a:cubicBezTo>
                    <a:pt x="316" y="423"/>
                    <a:pt x="316" y="423"/>
                    <a:pt x="316" y="423"/>
                  </a:cubicBezTo>
                  <a:cubicBezTo>
                    <a:pt x="315" y="428"/>
                    <a:pt x="308" y="426"/>
                    <a:pt x="304" y="424"/>
                  </a:cubicBezTo>
                  <a:cubicBezTo>
                    <a:pt x="261" y="362"/>
                    <a:pt x="256" y="283"/>
                    <a:pt x="214" y="218"/>
                  </a:cubicBezTo>
                  <a:cubicBezTo>
                    <a:pt x="171" y="163"/>
                    <a:pt x="136" y="102"/>
                    <a:pt x="71" y="72"/>
                  </a:cubicBezTo>
                  <a:cubicBezTo>
                    <a:pt x="55" y="48"/>
                    <a:pt x="0" y="56"/>
                    <a:pt x="17" y="16"/>
                  </a:cubicBezTo>
                  <a:cubicBezTo>
                    <a:pt x="25" y="11"/>
                    <a:pt x="30" y="0"/>
                    <a:pt x="39" y="9"/>
                  </a:cubicBezTo>
                  <a:cubicBezTo>
                    <a:pt x="86" y="32"/>
                    <a:pt x="123" y="70"/>
                    <a:pt x="163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5" name="Freeform 149">
              <a:extLst>
                <a:ext uri="{FF2B5EF4-FFF2-40B4-BE49-F238E27FC236}">
                  <a16:creationId xmlns:a16="http://schemas.microsoft.com/office/drawing/2014/main" id="{7E1C30D9-FE7B-43A6-A261-01B7A2A28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6880" y="-3815516"/>
              <a:ext cx="93663" cy="117475"/>
            </a:xfrm>
            <a:custGeom>
              <a:avLst/>
              <a:gdLst>
                <a:gd name="T0" fmla="*/ 27 w 33"/>
                <a:gd name="T1" fmla="*/ 14 h 41"/>
                <a:gd name="T2" fmla="*/ 6 w 33"/>
                <a:gd name="T3" fmla="*/ 41 h 41"/>
                <a:gd name="T4" fmla="*/ 13 w 33"/>
                <a:gd name="T5" fmla="*/ 1 h 41"/>
                <a:gd name="T6" fmla="*/ 27 w 33"/>
                <a:gd name="T7" fmla="*/ 1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1">
                  <a:moveTo>
                    <a:pt x="27" y="14"/>
                  </a:moveTo>
                  <a:cubicBezTo>
                    <a:pt x="33" y="32"/>
                    <a:pt x="11" y="32"/>
                    <a:pt x="6" y="41"/>
                  </a:cubicBezTo>
                  <a:cubicBezTo>
                    <a:pt x="0" y="28"/>
                    <a:pt x="9" y="14"/>
                    <a:pt x="13" y="1"/>
                  </a:cubicBezTo>
                  <a:cubicBezTo>
                    <a:pt x="22" y="0"/>
                    <a:pt x="24" y="9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6" name="Freeform 150">
              <a:extLst>
                <a:ext uri="{FF2B5EF4-FFF2-40B4-BE49-F238E27FC236}">
                  <a16:creationId xmlns:a16="http://schemas.microsoft.com/office/drawing/2014/main" id="{9C69597E-B245-4B4C-89D1-F5F0F25EC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1817" y="-3794879"/>
              <a:ext cx="365125" cy="604838"/>
            </a:xfrm>
            <a:custGeom>
              <a:avLst/>
              <a:gdLst>
                <a:gd name="T0" fmla="*/ 129 w 129"/>
                <a:gd name="T1" fmla="*/ 28 h 213"/>
                <a:gd name="T2" fmla="*/ 52 w 129"/>
                <a:gd name="T3" fmla="*/ 186 h 213"/>
                <a:gd name="T4" fmla="*/ 34 w 129"/>
                <a:gd name="T5" fmla="*/ 207 h 213"/>
                <a:gd name="T6" fmla="*/ 0 w 129"/>
                <a:gd name="T7" fmla="*/ 209 h 213"/>
                <a:gd name="T8" fmla="*/ 0 w 129"/>
                <a:gd name="T9" fmla="*/ 202 h 213"/>
                <a:gd name="T10" fmla="*/ 80 w 129"/>
                <a:gd name="T11" fmla="*/ 32 h 213"/>
                <a:gd name="T12" fmla="*/ 118 w 129"/>
                <a:gd name="T13" fmla="*/ 0 h 213"/>
                <a:gd name="T14" fmla="*/ 127 w 129"/>
                <a:gd name="T15" fmla="*/ 0 h 213"/>
                <a:gd name="T16" fmla="*/ 129 w 129"/>
                <a:gd name="T17" fmla="*/ 2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213">
                  <a:moveTo>
                    <a:pt x="129" y="28"/>
                  </a:moveTo>
                  <a:cubicBezTo>
                    <a:pt x="114" y="86"/>
                    <a:pt x="89" y="138"/>
                    <a:pt x="52" y="186"/>
                  </a:cubicBezTo>
                  <a:cubicBezTo>
                    <a:pt x="53" y="197"/>
                    <a:pt x="48" y="209"/>
                    <a:pt x="34" y="207"/>
                  </a:cubicBezTo>
                  <a:cubicBezTo>
                    <a:pt x="23" y="209"/>
                    <a:pt x="9" y="213"/>
                    <a:pt x="0" y="209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41" y="152"/>
                    <a:pt x="66" y="93"/>
                    <a:pt x="80" y="32"/>
                  </a:cubicBezTo>
                  <a:cubicBezTo>
                    <a:pt x="86" y="16"/>
                    <a:pt x="102" y="2"/>
                    <a:pt x="118" y="0"/>
                  </a:cubicBezTo>
                  <a:cubicBezTo>
                    <a:pt x="127" y="0"/>
                    <a:pt x="127" y="0"/>
                    <a:pt x="127" y="0"/>
                  </a:cubicBezTo>
                  <a:lnTo>
                    <a:pt x="12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7" name="Freeform 151">
              <a:extLst>
                <a:ext uri="{FF2B5EF4-FFF2-40B4-BE49-F238E27FC236}">
                  <a16:creationId xmlns:a16="http://schemas.microsoft.com/office/drawing/2014/main" id="{71E6EF32-4FE5-4AA1-9387-6FF695B5D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3467" y="-3794879"/>
              <a:ext cx="25400" cy="28575"/>
            </a:xfrm>
            <a:custGeom>
              <a:avLst/>
              <a:gdLst>
                <a:gd name="T0" fmla="*/ 4 w 16"/>
                <a:gd name="T1" fmla="*/ 18 h 18"/>
                <a:gd name="T2" fmla="*/ 0 w 16"/>
                <a:gd name="T3" fmla="*/ 12 h 18"/>
                <a:gd name="T4" fmla="*/ 9 w 16"/>
                <a:gd name="T5" fmla="*/ 0 h 18"/>
                <a:gd name="T6" fmla="*/ 16 w 16"/>
                <a:gd name="T7" fmla="*/ 5 h 18"/>
                <a:gd name="T8" fmla="*/ 4 w 1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4" y="18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16" y="5"/>
                  </a:lnTo>
                  <a:lnTo>
                    <a:pt x="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8" name="Freeform 152">
              <a:extLst>
                <a:ext uri="{FF2B5EF4-FFF2-40B4-BE49-F238E27FC236}">
                  <a16:creationId xmlns:a16="http://schemas.microsoft.com/office/drawing/2014/main" id="{514ADEED-37F4-44CA-8075-D51AC8EBF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4542" y="-3775829"/>
              <a:ext cx="276225" cy="534988"/>
            </a:xfrm>
            <a:custGeom>
              <a:avLst/>
              <a:gdLst>
                <a:gd name="T0" fmla="*/ 98 w 98"/>
                <a:gd name="T1" fmla="*/ 18 h 188"/>
                <a:gd name="T2" fmla="*/ 54 w 98"/>
                <a:gd name="T3" fmla="*/ 163 h 188"/>
                <a:gd name="T4" fmla="*/ 0 w 98"/>
                <a:gd name="T5" fmla="*/ 177 h 188"/>
                <a:gd name="T6" fmla="*/ 79 w 98"/>
                <a:gd name="T7" fmla="*/ 0 h 188"/>
                <a:gd name="T8" fmla="*/ 98 w 98"/>
                <a:gd name="T9" fmla="*/ 1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88">
                  <a:moveTo>
                    <a:pt x="98" y="18"/>
                  </a:moveTo>
                  <a:cubicBezTo>
                    <a:pt x="97" y="70"/>
                    <a:pt x="73" y="118"/>
                    <a:pt x="54" y="163"/>
                  </a:cubicBezTo>
                  <a:cubicBezTo>
                    <a:pt x="36" y="172"/>
                    <a:pt x="20" y="188"/>
                    <a:pt x="0" y="177"/>
                  </a:cubicBezTo>
                  <a:cubicBezTo>
                    <a:pt x="39" y="123"/>
                    <a:pt x="59" y="63"/>
                    <a:pt x="79" y="0"/>
                  </a:cubicBezTo>
                  <a:cubicBezTo>
                    <a:pt x="88" y="2"/>
                    <a:pt x="95" y="11"/>
                    <a:pt x="9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9" name="Freeform 153">
              <a:extLst>
                <a:ext uri="{FF2B5EF4-FFF2-40B4-BE49-F238E27FC236}">
                  <a16:creationId xmlns:a16="http://schemas.microsoft.com/office/drawing/2014/main" id="{5D17E251-0D88-48E2-BE9D-71EAF791B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8130" y="-3775829"/>
              <a:ext cx="6350" cy="952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3 h 3"/>
                <a:gd name="T4" fmla="*/ 0 w 2"/>
                <a:gd name="T5" fmla="*/ 0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2"/>
                    <a:pt x="0" y="2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0" name="Freeform 154">
              <a:extLst>
                <a:ext uri="{FF2B5EF4-FFF2-40B4-BE49-F238E27FC236}">
                  <a16:creationId xmlns:a16="http://schemas.microsoft.com/office/drawing/2014/main" id="{33FE5787-F8BD-4EBA-B4AB-2B2DEDBA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380" y="-3786941"/>
              <a:ext cx="379413" cy="122238"/>
            </a:xfrm>
            <a:custGeom>
              <a:avLst/>
              <a:gdLst>
                <a:gd name="T0" fmla="*/ 131 w 134"/>
                <a:gd name="T1" fmla="*/ 15 h 43"/>
                <a:gd name="T2" fmla="*/ 114 w 134"/>
                <a:gd name="T3" fmla="*/ 42 h 43"/>
                <a:gd name="T4" fmla="*/ 23 w 134"/>
                <a:gd name="T5" fmla="*/ 43 h 43"/>
                <a:gd name="T6" fmla="*/ 0 w 134"/>
                <a:gd name="T7" fmla="*/ 20 h 43"/>
                <a:gd name="T8" fmla="*/ 127 w 134"/>
                <a:gd name="T9" fmla="*/ 9 h 43"/>
                <a:gd name="T10" fmla="*/ 131 w 134"/>
                <a:gd name="T11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43">
                  <a:moveTo>
                    <a:pt x="131" y="15"/>
                  </a:moveTo>
                  <a:cubicBezTo>
                    <a:pt x="134" y="27"/>
                    <a:pt x="123" y="36"/>
                    <a:pt x="114" y="42"/>
                  </a:cubicBezTo>
                  <a:cubicBezTo>
                    <a:pt x="86" y="36"/>
                    <a:pt x="50" y="38"/>
                    <a:pt x="23" y="43"/>
                  </a:cubicBezTo>
                  <a:cubicBezTo>
                    <a:pt x="14" y="38"/>
                    <a:pt x="3" y="31"/>
                    <a:pt x="0" y="20"/>
                  </a:cubicBezTo>
                  <a:cubicBezTo>
                    <a:pt x="41" y="15"/>
                    <a:pt x="84" y="0"/>
                    <a:pt x="127" y="9"/>
                  </a:cubicBezTo>
                  <a:lnTo>
                    <a:pt x="131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1" name="Freeform 155">
              <a:extLst>
                <a:ext uri="{FF2B5EF4-FFF2-40B4-BE49-F238E27FC236}">
                  <a16:creationId xmlns:a16="http://schemas.microsoft.com/office/drawing/2014/main" id="{1E17A4D8-9B77-405C-AFD0-5D22A84FA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5255" y="-3744079"/>
              <a:ext cx="1401763" cy="1095375"/>
            </a:xfrm>
            <a:custGeom>
              <a:avLst/>
              <a:gdLst>
                <a:gd name="T0" fmla="*/ 294 w 495"/>
                <a:gd name="T1" fmla="*/ 44 h 385"/>
                <a:gd name="T2" fmla="*/ 482 w 495"/>
                <a:gd name="T3" fmla="*/ 315 h 385"/>
                <a:gd name="T4" fmla="*/ 488 w 495"/>
                <a:gd name="T5" fmla="*/ 376 h 385"/>
                <a:gd name="T6" fmla="*/ 13 w 495"/>
                <a:gd name="T7" fmla="*/ 379 h 385"/>
                <a:gd name="T8" fmla="*/ 0 w 495"/>
                <a:gd name="T9" fmla="*/ 376 h 385"/>
                <a:gd name="T10" fmla="*/ 56 w 495"/>
                <a:gd name="T11" fmla="*/ 338 h 385"/>
                <a:gd name="T12" fmla="*/ 169 w 495"/>
                <a:gd name="T13" fmla="*/ 354 h 385"/>
                <a:gd name="T14" fmla="*/ 310 w 495"/>
                <a:gd name="T15" fmla="*/ 281 h 385"/>
                <a:gd name="T16" fmla="*/ 317 w 495"/>
                <a:gd name="T17" fmla="*/ 202 h 385"/>
                <a:gd name="T18" fmla="*/ 271 w 495"/>
                <a:gd name="T19" fmla="*/ 150 h 385"/>
                <a:gd name="T20" fmla="*/ 217 w 495"/>
                <a:gd name="T21" fmla="*/ 177 h 385"/>
                <a:gd name="T22" fmla="*/ 215 w 495"/>
                <a:gd name="T23" fmla="*/ 204 h 385"/>
                <a:gd name="T24" fmla="*/ 228 w 495"/>
                <a:gd name="T25" fmla="*/ 231 h 385"/>
                <a:gd name="T26" fmla="*/ 165 w 495"/>
                <a:gd name="T27" fmla="*/ 275 h 385"/>
                <a:gd name="T28" fmla="*/ 74 w 495"/>
                <a:gd name="T29" fmla="*/ 247 h 385"/>
                <a:gd name="T30" fmla="*/ 124 w 495"/>
                <a:gd name="T31" fmla="*/ 123 h 385"/>
                <a:gd name="T32" fmla="*/ 213 w 495"/>
                <a:gd name="T33" fmla="*/ 48 h 385"/>
                <a:gd name="T34" fmla="*/ 233 w 495"/>
                <a:gd name="T35" fmla="*/ 0 h 385"/>
                <a:gd name="T36" fmla="*/ 294 w 495"/>
                <a:gd name="T37" fmla="*/ 4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5" h="385">
                  <a:moveTo>
                    <a:pt x="294" y="44"/>
                  </a:moveTo>
                  <a:cubicBezTo>
                    <a:pt x="385" y="118"/>
                    <a:pt x="434" y="216"/>
                    <a:pt x="482" y="315"/>
                  </a:cubicBezTo>
                  <a:cubicBezTo>
                    <a:pt x="488" y="334"/>
                    <a:pt x="495" y="358"/>
                    <a:pt x="488" y="376"/>
                  </a:cubicBezTo>
                  <a:cubicBezTo>
                    <a:pt x="332" y="385"/>
                    <a:pt x="171" y="372"/>
                    <a:pt x="13" y="379"/>
                  </a:cubicBezTo>
                  <a:cubicBezTo>
                    <a:pt x="9" y="377"/>
                    <a:pt x="4" y="376"/>
                    <a:pt x="0" y="376"/>
                  </a:cubicBezTo>
                  <a:cubicBezTo>
                    <a:pt x="6" y="352"/>
                    <a:pt x="34" y="343"/>
                    <a:pt x="56" y="338"/>
                  </a:cubicBezTo>
                  <a:cubicBezTo>
                    <a:pt x="97" y="338"/>
                    <a:pt x="131" y="343"/>
                    <a:pt x="169" y="354"/>
                  </a:cubicBezTo>
                  <a:cubicBezTo>
                    <a:pt x="224" y="351"/>
                    <a:pt x="289" y="338"/>
                    <a:pt x="310" y="281"/>
                  </a:cubicBezTo>
                  <a:cubicBezTo>
                    <a:pt x="316" y="254"/>
                    <a:pt x="305" y="227"/>
                    <a:pt x="317" y="202"/>
                  </a:cubicBezTo>
                  <a:cubicBezTo>
                    <a:pt x="312" y="179"/>
                    <a:pt x="292" y="155"/>
                    <a:pt x="271" y="150"/>
                  </a:cubicBezTo>
                  <a:cubicBezTo>
                    <a:pt x="248" y="143"/>
                    <a:pt x="224" y="157"/>
                    <a:pt x="217" y="177"/>
                  </a:cubicBezTo>
                  <a:cubicBezTo>
                    <a:pt x="215" y="186"/>
                    <a:pt x="208" y="197"/>
                    <a:pt x="215" y="204"/>
                  </a:cubicBezTo>
                  <a:cubicBezTo>
                    <a:pt x="226" y="207"/>
                    <a:pt x="233" y="220"/>
                    <a:pt x="228" y="231"/>
                  </a:cubicBezTo>
                  <a:cubicBezTo>
                    <a:pt x="219" y="256"/>
                    <a:pt x="192" y="272"/>
                    <a:pt x="165" y="275"/>
                  </a:cubicBezTo>
                  <a:cubicBezTo>
                    <a:pt x="133" y="277"/>
                    <a:pt x="92" y="277"/>
                    <a:pt x="74" y="247"/>
                  </a:cubicBezTo>
                  <a:cubicBezTo>
                    <a:pt x="74" y="204"/>
                    <a:pt x="79" y="146"/>
                    <a:pt x="124" y="123"/>
                  </a:cubicBezTo>
                  <a:cubicBezTo>
                    <a:pt x="154" y="102"/>
                    <a:pt x="199" y="89"/>
                    <a:pt x="213" y="48"/>
                  </a:cubicBezTo>
                  <a:cubicBezTo>
                    <a:pt x="223" y="34"/>
                    <a:pt x="228" y="18"/>
                    <a:pt x="233" y="0"/>
                  </a:cubicBezTo>
                  <a:cubicBezTo>
                    <a:pt x="258" y="5"/>
                    <a:pt x="273" y="32"/>
                    <a:pt x="29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2" name="Freeform 156">
              <a:extLst>
                <a:ext uri="{FF2B5EF4-FFF2-40B4-BE49-F238E27FC236}">
                  <a16:creationId xmlns:a16="http://schemas.microsoft.com/office/drawing/2014/main" id="{871D3297-56ED-476A-B375-B9562DE17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9067" y="-3761541"/>
              <a:ext cx="1844675" cy="1100138"/>
            </a:xfrm>
            <a:custGeom>
              <a:avLst/>
              <a:gdLst>
                <a:gd name="T0" fmla="*/ 331 w 652"/>
                <a:gd name="T1" fmla="*/ 109 h 387"/>
                <a:gd name="T2" fmla="*/ 437 w 652"/>
                <a:gd name="T3" fmla="*/ 201 h 387"/>
                <a:gd name="T4" fmla="*/ 652 w 652"/>
                <a:gd name="T5" fmla="*/ 380 h 387"/>
                <a:gd name="T6" fmla="*/ 612 w 652"/>
                <a:gd name="T7" fmla="*/ 385 h 387"/>
                <a:gd name="T8" fmla="*/ 546 w 652"/>
                <a:gd name="T9" fmla="*/ 344 h 387"/>
                <a:gd name="T10" fmla="*/ 407 w 652"/>
                <a:gd name="T11" fmla="*/ 229 h 387"/>
                <a:gd name="T12" fmla="*/ 79 w 652"/>
                <a:gd name="T13" fmla="*/ 61 h 387"/>
                <a:gd name="T14" fmla="*/ 27 w 652"/>
                <a:gd name="T15" fmla="*/ 65 h 387"/>
                <a:gd name="T16" fmla="*/ 0 w 652"/>
                <a:gd name="T17" fmla="*/ 22 h 387"/>
                <a:gd name="T18" fmla="*/ 9 w 652"/>
                <a:gd name="T19" fmla="*/ 15 h 387"/>
                <a:gd name="T20" fmla="*/ 147 w 652"/>
                <a:gd name="T21" fmla="*/ 18 h 387"/>
                <a:gd name="T22" fmla="*/ 331 w 652"/>
                <a:gd name="T23" fmla="*/ 109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2" h="387">
                  <a:moveTo>
                    <a:pt x="331" y="109"/>
                  </a:moveTo>
                  <a:cubicBezTo>
                    <a:pt x="437" y="201"/>
                    <a:pt x="437" y="201"/>
                    <a:pt x="437" y="201"/>
                  </a:cubicBezTo>
                  <a:cubicBezTo>
                    <a:pt x="501" y="272"/>
                    <a:pt x="578" y="324"/>
                    <a:pt x="652" y="380"/>
                  </a:cubicBezTo>
                  <a:cubicBezTo>
                    <a:pt x="645" y="387"/>
                    <a:pt x="627" y="385"/>
                    <a:pt x="612" y="385"/>
                  </a:cubicBezTo>
                  <a:cubicBezTo>
                    <a:pt x="600" y="358"/>
                    <a:pt x="568" y="360"/>
                    <a:pt x="546" y="344"/>
                  </a:cubicBezTo>
                  <a:cubicBezTo>
                    <a:pt x="498" y="310"/>
                    <a:pt x="451" y="274"/>
                    <a:pt x="407" y="229"/>
                  </a:cubicBezTo>
                  <a:cubicBezTo>
                    <a:pt x="306" y="156"/>
                    <a:pt x="210" y="56"/>
                    <a:pt x="79" y="61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13" y="54"/>
                    <a:pt x="0" y="40"/>
                    <a:pt x="0" y="2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56" y="20"/>
                    <a:pt x="102" y="0"/>
                    <a:pt x="147" y="18"/>
                  </a:cubicBezTo>
                  <a:cubicBezTo>
                    <a:pt x="217" y="29"/>
                    <a:pt x="276" y="65"/>
                    <a:pt x="33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3" name="Freeform 157">
              <a:extLst>
                <a:ext uri="{FF2B5EF4-FFF2-40B4-BE49-F238E27FC236}">
                  <a16:creationId xmlns:a16="http://schemas.microsoft.com/office/drawing/2014/main" id="{3A992499-2E79-4B50-AD17-7B597A032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330" y="-3740904"/>
              <a:ext cx="1970088" cy="1060450"/>
            </a:xfrm>
            <a:custGeom>
              <a:avLst/>
              <a:gdLst>
                <a:gd name="T0" fmla="*/ 285 w 696"/>
                <a:gd name="T1" fmla="*/ 56 h 373"/>
                <a:gd name="T2" fmla="*/ 476 w 696"/>
                <a:gd name="T3" fmla="*/ 170 h 373"/>
                <a:gd name="T4" fmla="*/ 627 w 696"/>
                <a:gd name="T5" fmla="*/ 299 h 373"/>
                <a:gd name="T6" fmla="*/ 696 w 696"/>
                <a:gd name="T7" fmla="*/ 362 h 373"/>
                <a:gd name="T8" fmla="*/ 632 w 696"/>
                <a:gd name="T9" fmla="*/ 366 h 373"/>
                <a:gd name="T10" fmla="*/ 585 w 696"/>
                <a:gd name="T11" fmla="*/ 326 h 373"/>
                <a:gd name="T12" fmla="*/ 263 w 696"/>
                <a:gd name="T13" fmla="*/ 101 h 373"/>
                <a:gd name="T14" fmla="*/ 84 w 696"/>
                <a:gd name="T15" fmla="*/ 47 h 373"/>
                <a:gd name="T16" fmla="*/ 23 w 696"/>
                <a:gd name="T17" fmla="*/ 38 h 373"/>
                <a:gd name="T18" fmla="*/ 0 w 696"/>
                <a:gd name="T19" fmla="*/ 11 h 373"/>
                <a:gd name="T20" fmla="*/ 21 w 696"/>
                <a:gd name="T21" fmla="*/ 4 h 373"/>
                <a:gd name="T22" fmla="*/ 285 w 696"/>
                <a:gd name="T23" fmla="*/ 56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6" h="373">
                  <a:moveTo>
                    <a:pt x="285" y="56"/>
                  </a:moveTo>
                  <a:cubicBezTo>
                    <a:pt x="351" y="88"/>
                    <a:pt x="412" y="133"/>
                    <a:pt x="476" y="170"/>
                  </a:cubicBezTo>
                  <a:cubicBezTo>
                    <a:pt x="532" y="206"/>
                    <a:pt x="580" y="253"/>
                    <a:pt x="627" y="299"/>
                  </a:cubicBezTo>
                  <a:cubicBezTo>
                    <a:pt x="644" y="326"/>
                    <a:pt x="680" y="332"/>
                    <a:pt x="696" y="362"/>
                  </a:cubicBezTo>
                  <a:cubicBezTo>
                    <a:pt x="679" y="373"/>
                    <a:pt x="653" y="367"/>
                    <a:pt x="632" y="366"/>
                  </a:cubicBezTo>
                  <a:cubicBezTo>
                    <a:pt x="623" y="346"/>
                    <a:pt x="602" y="339"/>
                    <a:pt x="585" y="326"/>
                  </a:cubicBezTo>
                  <a:cubicBezTo>
                    <a:pt x="491" y="228"/>
                    <a:pt x="378" y="160"/>
                    <a:pt x="263" y="101"/>
                  </a:cubicBezTo>
                  <a:cubicBezTo>
                    <a:pt x="206" y="76"/>
                    <a:pt x="147" y="54"/>
                    <a:pt x="84" y="47"/>
                  </a:cubicBezTo>
                  <a:cubicBezTo>
                    <a:pt x="64" y="40"/>
                    <a:pt x="43" y="36"/>
                    <a:pt x="23" y="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0"/>
                    <a:pt x="14" y="9"/>
                    <a:pt x="21" y="4"/>
                  </a:cubicBezTo>
                  <a:cubicBezTo>
                    <a:pt x="111" y="6"/>
                    <a:pt x="204" y="22"/>
                    <a:pt x="28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4" name="Freeform 158">
              <a:extLst>
                <a:ext uri="{FF2B5EF4-FFF2-40B4-BE49-F238E27FC236}">
                  <a16:creationId xmlns:a16="http://schemas.microsoft.com/office/drawing/2014/main" id="{313BC808-22A7-40F8-B258-93083FAA9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2858" y="-3729791"/>
              <a:ext cx="1851025" cy="1028700"/>
            </a:xfrm>
            <a:custGeom>
              <a:avLst/>
              <a:gdLst>
                <a:gd name="T0" fmla="*/ 330 w 654"/>
                <a:gd name="T1" fmla="*/ 27 h 362"/>
                <a:gd name="T2" fmla="*/ 493 w 654"/>
                <a:gd name="T3" fmla="*/ 115 h 362"/>
                <a:gd name="T4" fmla="*/ 595 w 654"/>
                <a:gd name="T5" fmla="*/ 227 h 362"/>
                <a:gd name="T6" fmla="*/ 654 w 654"/>
                <a:gd name="T7" fmla="*/ 347 h 362"/>
                <a:gd name="T8" fmla="*/ 643 w 654"/>
                <a:gd name="T9" fmla="*/ 362 h 362"/>
                <a:gd name="T10" fmla="*/ 632 w 654"/>
                <a:gd name="T11" fmla="*/ 360 h 362"/>
                <a:gd name="T12" fmla="*/ 593 w 654"/>
                <a:gd name="T13" fmla="*/ 278 h 362"/>
                <a:gd name="T14" fmla="*/ 530 w 654"/>
                <a:gd name="T15" fmla="*/ 192 h 362"/>
                <a:gd name="T16" fmla="*/ 505 w 654"/>
                <a:gd name="T17" fmla="*/ 161 h 362"/>
                <a:gd name="T18" fmla="*/ 450 w 654"/>
                <a:gd name="T19" fmla="*/ 118 h 362"/>
                <a:gd name="T20" fmla="*/ 305 w 654"/>
                <a:gd name="T21" fmla="*/ 52 h 362"/>
                <a:gd name="T22" fmla="*/ 151 w 654"/>
                <a:gd name="T23" fmla="*/ 39 h 362"/>
                <a:gd name="T24" fmla="*/ 9 w 654"/>
                <a:gd name="T25" fmla="*/ 59 h 362"/>
                <a:gd name="T26" fmla="*/ 0 w 654"/>
                <a:gd name="T27" fmla="*/ 59 h 362"/>
                <a:gd name="T28" fmla="*/ 31 w 654"/>
                <a:gd name="T29" fmla="*/ 25 h 362"/>
                <a:gd name="T30" fmla="*/ 57 w 654"/>
                <a:gd name="T31" fmla="*/ 27 h 362"/>
                <a:gd name="T32" fmla="*/ 68 w 654"/>
                <a:gd name="T33" fmla="*/ 22 h 362"/>
                <a:gd name="T34" fmla="*/ 245 w 654"/>
                <a:gd name="T35" fmla="*/ 9 h 362"/>
                <a:gd name="T36" fmla="*/ 330 w 654"/>
                <a:gd name="T37" fmla="*/ 27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4" h="362">
                  <a:moveTo>
                    <a:pt x="330" y="27"/>
                  </a:moveTo>
                  <a:cubicBezTo>
                    <a:pt x="387" y="50"/>
                    <a:pt x="446" y="70"/>
                    <a:pt x="493" y="115"/>
                  </a:cubicBezTo>
                  <a:cubicBezTo>
                    <a:pt x="530" y="149"/>
                    <a:pt x="561" y="192"/>
                    <a:pt x="595" y="227"/>
                  </a:cubicBezTo>
                  <a:cubicBezTo>
                    <a:pt x="614" y="269"/>
                    <a:pt x="638" y="306"/>
                    <a:pt x="654" y="347"/>
                  </a:cubicBezTo>
                  <a:cubicBezTo>
                    <a:pt x="654" y="355"/>
                    <a:pt x="648" y="360"/>
                    <a:pt x="643" y="362"/>
                  </a:cubicBezTo>
                  <a:cubicBezTo>
                    <a:pt x="632" y="360"/>
                    <a:pt x="632" y="360"/>
                    <a:pt x="632" y="360"/>
                  </a:cubicBezTo>
                  <a:cubicBezTo>
                    <a:pt x="616" y="333"/>
                    <a:pt x="607" y="303"/>
                    <a:pt x="593" y="278"/>
                  </a:cubicBezTo>
                  <a:cubicBezTo>
                    <a:pt x="571" y="249"/>
                    <a:pt x="550" y="224"/>
                    <a:pt x="530" y="192"/>
                  </a:cubicBezTo>
                  <a:cubicBezTo>
                    <a:pt x="518" y="186"/>
                    <a:pt x="516" y="170"/>
                    <a:pt x="505" y="161"/>
                  </a:cubicBezTo>
                  <a:cubicBezTo>
                    <a:pt x="487" y="147"/>
                    <a:pt x="469" y="129"/>
                    <a:pt x="450" y="118"/>
                  </a:cubicBezTo>
                  <a:cubicBezTo>
                    <a:pt x="408" y="81"/>
                    <a:pt x="353" y="75"/>
                    <a:pt x="305" y="52"/>
                  </a:cubicBezTo>
                  <a:cubicBezTo>
                    <a:pt x="251" y="38"/>
                    <a:pt x="206" y="48"/>
                    <a:pt x="151" y="39"/>
                  </a:cubicBezTo>
                  <a:cubicBezTo>
                    <a:pt x="104" y="50"/>
                    <a:pt x="54" y="48"/>
                    <a:pt x="9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6" y="47"/>
                    <a:pt x="23" y="38"/>
                    <a:pt x="31" y="25"/>
                  </a:cubicBezTo>
                  <a:cubicBezTo>
                    <a:pt x="36" y="30"/>
                    <a:pt x="48" y="34"/>
                    <a:pt x="57" y="27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122" y="4"/>
                    <a:pt x="186" y="0"/>
                    <a:pt x="245" y="9"/>
                  </a:cubicBezTo>
                  <a:lnTo>
                    <a:pt x="33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5" name="Freeform 159">
              <a:extLst>
                <a:ext uri="{FF2B5EF4-FFF2-40B4-BE49-F238E27FC236}">
                  <a16:creationId xmlns:a16="http://schemas.microsoft.com/office/drawing/2014/main" id="{6E7479CE-CA81-4C1E-BA3A-608362FDF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3517" y="-3725029"/>
              <a:ext cx="390525" cy="174625"/>
            </a:xfrm>
            <a:custGeom>
              <a:avLst/>
              <a:gdLst>
                <a:gd name="T0" fmla="*/ 126 w 138"/>
                <a:gd name="T1" fmla="*/ 23 h 61"/>
                <a:gd name="T2" fmla="*/ 124 w 138"/>
                <a:gd name="T3" fmla="*/ 55 h 61"/>
                <a:gd name="T4" fmla="*/ 118 w 138"/>
                <a:gd name="T5" fmla="*/ 61 h 61"/>
                <a:gd name="T6" fmla="*/ 25 w 138"/>
                <a:gd name="T7" fmla="*/ 41 h 61"/>
                <a:gd name="T8" fmla="*/ 0 w 138"/>
                <a:gd name="T9" fmla="*/ 30 h 61"/>
                <a:gd name="T10" fmla="*/ 59 w 138"/>
                <a:gd name="T11" fmla="*/ 2 h 61"/>
                <a:gd name="T12" fmla="*/ 126 w 138"/>
                <a:gd name="T13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61">
                  <a:moveTo>
                    <a:pt x="126" y="23"/>
                  </a:moveTo>
                  <a:cubicBezTo>
                    <a:pt x="138" y="32"/>
                    <a:pt x="126" y="45"/>
                    <a:pt x="124" y="55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84" y="59"/>
                    <a:pt x="52" y="59"/>
                    <a:pt x="25" y="41"/>
                  </a:cubicBezTo>
                  <a:cubicBezTo>
                    <a:pt x="15" y="45"/>
                    <a:pt x="7" y="36"/>
                    <a:pt x="0" y="30"/>
                  </a:cubicBezTo>
                  <a:cubicBezTo>
                    <a:pt x="18" y="21"/>
                    <a:pt x="49" y="27"/>
                    <a:pt x="59" y="2"/>
                  </a:cubicBezTo>
                  <a:cubicBezTo>
                    <a:pt x="84" y="0"/>
                    <a:pt x="101" y="25"/>
                    <a:pt x="12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6" name="Freeform 160">
              <a:extLst>
                <a:ext uri="{FF2B5EF4-FFF2-40B4-BE49-F238E27FC236}">
                  <a16:creationId xmlns:a16="http://schemas.microsoft.com/office/drawing/2014/main" id="{AD038A9E-FDD1-446F-8201-BEDCA3739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2767" y="-3690104"/>
              <a:ext cx="795338" cy="1055688"/>
            </a:xfrm>
            <a:custGeom>
              <a:avLst/>
              <a:gdLst>
                <a:gd name="T0" fmla="*/ 244 w 281"/>
                <a:gd name="T1" fmla="*/ 264 h 371"/>
                <a:gd name="T2" fmla="*/ 267 w 281"/>
                <a:gd name="T3" fmla="*/ 333 h 371"/>
                <a:gd name="T4" fmla="*/ 276 w 281"/>
                <a:gd name="T5" fmla="*/ 367 h 371"/>
                <a:gd name="T6" fmla="*/ 249 w 281"/>
                <a:gd name="T7" fmla="*/ 367 h 371"/>
                <a:gd name="T8" fmla="*/ 203 w 281"/>
                <a:gd name="T9" fmla="*/ 258 h 371"/>
                <a:gd name="T10" fmla="*/ 126 w 281"/>
                <a:gd name="T11" fmla="*/ 131 h 371"/>
                <a:gd name="T12" fmla="*/ 115 w 281"/>
                <a:gd name="T13" fmla="*/ 115 h 371"/>
                <a:gd name="T14" fmla="*/ 4 w 281"/>
                <a:gd name="T15" fmla="*/ 33 h 371"/>
                <a:gd name="T16" fmla="*/ 13 w 281"/>
                <a:gd name="T17" fmla="*/ 0 h 371"/>
                <a:gd name="T18" fmla="*/ 244 w 281"/>
                <a:gd name="T19" fmla="*/ 264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371">
                  <a:moveTo>
                    <a:pt x="244" y="264"/>
                  </a:moveTo>
                  <a:cubicBezTo>
                    <a:pt x="244" y="290"/>
                    <a:pt x="264" y="308"/>
                    <a:pt x="267" y="333"/>
                  </a:cubicBezTo>
                  <a:cubicBezTo>
                    <a:pt x="274" y="342"/>
                    <a:pt x="281" y="357"/>
                    <a:pt x="276" y="367"/>
                  </a:cubicBezTo>
                  <a:cubicBezTo>
                    <a:pt x="269" y="371"/>
                    <a:pt x="258" y="369"/>
                    <a:pt x="249" y="367"/>
                  </a:cubicBezTo>
                  <a:cubicBezTo>
                    <a:pt x="233" y="332"/>
                    <a:pt x="224" y="292"/>
                    <a:pt x="203" y="258"/>
                  </a:cubicBezTo>
                  <a:cubicBezTo>
                    <a:pt x="190" y="210"/>
                    <a:pt x="153" y="170"/>
                    <a:pt x="126" y="131"/>
                  </a:cubicBezTo>
                  <a:cubicBezTo>
                    <a:pt x="115" y="115"/>
                    <a:pt x="115" y="115"/>
                    <a:pt x="115" y="115"/>
                  </a:cubicBezTo>
                  <a:cubicBezTo>
                    <a:pt x="83" y="83"/>
                    <a:pt x="42" y="58"/>
                    <a:pt x="4" y="33"/>
                  </a:cubicBezTo>
                  <a:cubicBezTo>
                    <a:pt x="0" y="22"/>
                    <a:pt x="9" y="11"/>
                    <a:pt x="13" y="0"/>
                  </a:cubicBezTo>
                  <a:cubicBezTo>
                    <a:pt x="126" y="40"/>
                    <a:pt x="204" y="160"/>
                    <a:pt x="244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7" name="Freeform 161">
              <a:extLst>
                <a:ext uri="{FF2B5EF4-FFF2-40B4-BE49-F238E27FC236}">
                  <a16:creationId xmlns:a16="http://schemas.microsoft.com/office/drawing/2014/main" id="{3095D055-C73F-465D-9D97-5E743FBC3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005" y="-5598279"/>
              <a:ext cx="1952625" cy="2555876"/>
            </a:xfrm>
            <a:custGeom>
              <a:avLst/>
              <a:gdLst>
                <a:gd name="T0" fmla="*/ 580 w 690"/>
                <a:gd name="T1" fmla="*/ 21 h 899"/>
                <a:gd name="T2" fmla="*/ 507 w 690"/>
                <a:gd name="T3" fmla="*/ 71 h 899"/>
                <a:gd name="T4" fmla="*/ 381 w 690"/>
                <a:gd name="T5" fmla="*/ 77 h 899"/>
                <a:gd name="T6" fmla="*/ 206 w 690"/>
                <a:gd name="T7" fmla="*/ 157 h 899"/>
                <a:gd name="T8" fmla="*/ 102 w 690"/>
                <a:gd name="T9" fmla="*/ 288 h 899"/>
                <a:gd name="T10" fmla="*/ 57 w 690"/>
                <a:gd name="T11" fmla="*/ 431 h 899"/>
                <a:gd name="T12" fmla="*/ 54 w 690"/>
                <a:gd name="T13" fmla="*/ 528 h 899"/>
                <a:gd name="T14" fmla="*/ 177 w 690"/>
                <a:gd name="T15" fmla="*/ 743 h 899"/>
                <a:gd name="T16" fmla="*/ 278 w 690"/>
                <a:gd name="T17" fmla="*/ 811 h 899"/>
                <a:gd name="T18" fmla="*/ 516 w 690"/>
                <a:gd name="T19" fmla="*/ 854 h 899"/>
                <a:gd name="T20" fmla="*/ 580 w 690"/>
                <a:gd name="T21" fmla="*/ 845 h 899"/>
                <a:gd name="T22" fmla="*/ 684 w 690"/>
                <a:gd name="T23" fmla="*/ 804 h 899"/>
                <a:gd name="T24" fmla="*/ 647 w 690"/>
                <a:gd name="T25" fmla="*/ 856 h 899"/>
                <a:gd name="T26" fmla="*/ 516 w 690"/>
                <a:gd name="T27" fmla="*/ 886 h 899"/>
                <a:gd name="T28" fmla="*/ 301 w 690"/>
                <a:gd name="T29" fmla="*/ 865 h 899"/>
                <a:gd name="T30" fmla="*/ 91 w 690"/>
                <a:gd name="T31" fmla="*/ 716 h 899"/>
                <a:gd name="T32" fmla="*/ 20 w 690"/>
                <a:gd name="T33" fmla="*/ 569 h 899"/>
                <a:gd name="T34" fmla="*/ 13 w 690"/>
                <a:gd name="T35" fmla="*/ 401 h 899"/>
                <a:gd name="T36" fmla="*/ 82 w 690"/>
                <a:gd name="T37" fmla="*/ 191 h 899"/>
                <a:gd name="T38" fmla="*/ 158 w 690"/>
                <a:gd name="T39" fmla="*/ 104 h 899"/>
                <a:gd name="T40" fmla="*/ 303 w 690"/>
                <a:gd name="T41" fmla="*/ 27 h 899"/>
                <a:gd name="T42" fmla="*/ 319 w 690"/>
                <a:gd name="T43" fmla="*/ 28 h 899"/>
                <a:gd name="T44" fmla="*/ 381 w 690"/>
                <a:gd name="T45" fmla="*/ 5 h 899"/>
                <a:gd name="T46" fmla="*/ 417 w 690"/>
                <a:gd name="T47" fmla="*/ 0 h 899"/>
                <a:gd name="T48" fmla="*/ 580 w 690"/>
                <a:gd name="T49" fmla="*/ 21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90" h="899">
                  <a:moveTo>
                    <a:pt x="580" y="21"/>
                  </a:moveTo>
                  <a:cubicBezTo>
                    <a:pt x="555" y="32"/>
                    <a:pt x="532" y="55"/>
                    <a:pt x="507" y="71"/>
                  </a:cubicBezTo>
                  <a:cubicBezTo>
                    <a:pt x="462" y="68"/>
                    <a:pt x="426" y="68"/>
                    <a:pt x="381" y="77"/>
                  </a:cubicBezTo>
                  <a:cubicBezTo>
                    <a:pt x="319" y="95"/>
                    <a:pt x="256" y="113"/>
                    <a:pt x="206" y="157"/>
                  </a:cubicBezTo>
                  <a:cubicBezTo>
                    <a:pt x="168" y="197"/>
                    <a:pt x="118" y="233"/>
                    <a:pt x="102" y="288"/>
                  </a:cubicBezTo>
                  <a:cubicBezTo>
                    <a:pt x="75" y="331"/>
                    <a:pt x="72" y="383"/>
                    <a:pt x="57" y="431"/>
                  </a:cubicBezTo>
                  <a:cubicBezTo>
                    <a:pt x="59" y="464"/>
                    <a:pt x="54" y="496"/>
                    <a:pt x="54" y="528"/>
                  </a:cubicBezTo>
                  <a:cubicBezTo>
                    <a:pt x="75" y="610"/>
                    <a:pt x="109" y="687"/>
                    <a:pt x="177" y="743"/>
                  </a:cubicBezTo>
                  <a:cubicBezTo>
                    <a:pt x="202" y="779"/>
                    <a:pt x="244" y="791"/>
                    <a:pt x="278" y="811"/>
                  </a:cubicBezTo>
                  <a:cubicBezTo>
                    <a:pt x="349" y="841"/>
                    <a:pt x="435" y="877"/>
                    <a:pt x="516" y="854"/>
                  </a:cubicBezTo>
                  <a:cubicBezTo>
                    <a:pt x="537" y="858"/>
                    <a:pt x="557" y="845"/>
                    <a:pt x="580" y="845"/>
                  </a:cubicBezTo>
                  <a:cubicBezTo>
                    <a:pt x="618" y="843"/>
                    <a:pt x="652" y="823"/>
                    <a:pt x="684" y="804"/>
                  </a:cubicBezTo>
                  <a:cubicBezTo>
                    <a:pt x="690" y="827"/>
                    <a:pt x="659" y="841"/>
                    <a:pt x="647" y="856"/>
                  </a:cubicBezTo>
                  <a:cubicBezTo>
                    <a:pt x="607" y="877"/>
                    <a:pt x="557" y="879"/>
                    <a:pt x="516" y="886"/>
                  </a:cubicBezTo>
                  <a:cubicBezTo>
                    <a:pt x="442" y="899"/>
                    <a:pt x="369" y="883"/>
                    <a:pt x="301" y="865"/>
                  </a:cubicBezTo>
                  <a:cubicBezTo>
                    <a:pt x="222" y="832"/>
                    <a:pt x="158" y="770"/>
                    <a:pt x="91" y="716"/>
                  </a:cubicBezTo>
                  <a:cubicBezTo>
                    <a:pt x="63" y="670"/>
                    <a:pt x="41" y="619"/>
                    <a:pt x="20" y="569"/>
                  </a:cubicBezTo>
                  <a:cubicBezTo>
                    <a:pt x="20" y="512"/>
                    <a:pt x="0" y="458"/>
                    <a:pt x="13" y="401"/>
                  </a:cubicBezTo>
                  <a:cubicBezTo>
                    <a:pt x="16" y="329"/>
                    <a:pt x="38" y="251"/>
                    <a:pt x="82" y="191"/>
                  </a:cubicBezTo>
                  <a:cubicBezTo>
                    <a:pt x="99" y="156"/>
                    <a:pt x="127" y="125"/>
                    <a:pt x="158" y="104"/>
                  </a:cubicBezTo>
                  <a:cubicBezTo>
                    <a:pt x="199" y="64"/>
                    <a:pt x="251" y="41"/>
                    <a:pt x="303" y="27"/>
                  </a:cubicBezTo>
                  <a:cubicBezTo>
                    <a:pt x="308" y="27"/>
                    <a:pt x="313" y="34"/>
                    <a:pt x="319" y="28"/>
                  </a:cubicBezTo>
                  <a:cubicBezTo>
                    <a:pt x="331" y="11"/>
                    <a:pt x="358" y="7"/>
                    <a:pt x="381" y="5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71" y="0"/>
                    <a:pt x="530" y="7"/>
                    <a:pt x="58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8" name="Freeform 162">
              <a:extLst>
                <a:ext uri="{FF2B5EF4-FFF2-40B4-BE49-F238E27FC236}">
                  <a16:creationId xmlns:a16="http://schemas.microsoft.com/office/drawing/2014/main" id="{21376DB5-FCBF-415E-9C08-32F3E5D28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7092" y="-5371267"/>
              <a:ext cx="1770063" cy="2220913"/>
            </a:xfrm>
            <a:custGeom>
              <a:avLst/>
              <a:gdLst>
                <a:gd name="T0" fmla="*/ 423 w 625"/>
                <a:gd name="T1" fmla="*/ 11 h 781"/>
                <a:gd name="T2" fmla="*/ 380 w 625"/>
                <a:gd name="T3" fmla="*/ 33 h 781"/>
                <a:gd name="T4" fmla="*/ 203 w 625"/>
                <a:gd name="T5" fmla="*/ 108 h 781"/>
                <a:gd name="T6" fmla="*/ 83 w 625"/>
                <a:gd name="T7" fmla="*/ 228 h 781"/>
                <a:gd name="T8" fmla="*/ 49 w 625"/>
                <a:gd name="T9" fmla="*/ 310 h 781"/>
                <a:gd name="T10" fmla="*/ 40 w 625"/>
                <a:gd name="T11" fmla="*/ 389 h 781"/>
                <a:gd name="T12" fmla="*/ 100 w 625"/>
                <a:gd name="T13" fmla="*/ 577 h 781"/>
                <a:gd name="T14" fmla="*/ 247 w 625"/>
                <a:gd name="T15" fmla="*/ 708 h 781"/>
                <a:gd name="T16" fmla="*/ 287 w 625"/>
                <a:gd name="T17" fmla="*/ 720 h 781"/>
                <a:gd name="T18" fmla="*/ 451 w 625"/>
                <a:gd name="T19" fmla="*/ 733 h 781"/>
                <a:gd name="T20" fmla="*/ 593 w 625"/>
                <a:gd name="T21" fmla="*/ 679 h 781"/>
                <a:gd name="T22" fmla="*/ 618 w 625"/>
                <a:gd name="T23" fmla="*/ 683 h 781"/>
                <a:gd name="T24" fmla="*/ 595 w 625"/>
                <a:gd name="T25" fmla="*/ 720 h 781"/>
                <a:gd name="T26" fmla="*/ 550 w 625"/>
                <a:gd name="T27" fmla="*/ 742 h 781"/>
                <a:gd name="T28" fmla="*/ 315 w 625"/>
                <a:gd name="T29" fmla="*/ 749 h 781"/>
                <a:gd name="T30" fmla="*/ 253 w 625"/>
                <a:gd name="T31" fmla="*/ 726 h 781"/>
                <a:gd name="T32" fmla="*/ 113 w 625"/>
                <a:gd name="T33" fmla="*/ 645 h 781"/>
                <a:gd name="T34" fmla="*/ 54 w 625"/>
                <a:gd name="T35" fmla="*/ 575 h 781"/>
                <a:gd name="T36" fmla="*/ 4 w 625"/>
                <a:gd name="T37" fmla="*/ 452 h 781"/>
                <a:gd name="T38" fmla="*/ 34 w 625"/>
                <a:gd name="T39" fmla="*/ 240 h 781"/>
                <a:gd name="T40" fmla="*/ 251 w 625"/>
                <a:gd name="T41" fmla="*/ 33 h 781"/>
                <a:gd name="T42" fmla="*/ 299 w 625"/>
                <a:gd name="T43" fmla="*/ 17 h 781"/>
                <a:gd name="T44" fmla="*/ 421 w 625"/>
                <a:gd name="T45" fmla="*/ 4 h 781"/>
                <a:gd name="T46" fmla="*/ 423 w 625"/>
                <a:gd name="T47" fmla="*/ 1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5" h="781">
                  <a:moveTo>
                    <a:pt x="423" y="11"/>
                  </a:moveTo>
                  <a:cubicBezTo>
                    <a:pt x="421" y="38"/>
                    <a:pt x="394" y="20"/>
                    <a:pt x="380" y="33"/>
                  </a:cubicBezTo>
                  <a:cubicBezTo>
                    <a:pt x="319" y="51"/>
                    <a:pt x="253" y="63"/>
                    <a:pt x="203" y="108"/>
                  </a:cubicBezTo>
                  <a:cubicBezTo>
                    <a:pt x="151" y="135"/>
                    <a:pt x="125" y="190"/>
                    <a:pt x="83" y="228"/>
                  </a:cubicBezTo>
                  <a:cubicBezTo>
                    <a:pt x="61" y="251"/>
                    <a:pt x="61" y="283"/>
                    <a:pt x="49" y="310"/>
                  </a:cubicBezTo>
                  <a:cubicBezTo>
                    <a:pt x="40" y="389"/>
                    <a:pt x="40" y="389"/>
                    <a:pt x="40" y="389"/>
                  </a:cubicBezTo>
                  <a:cubicBezTo>
                    <a:pt x="45" y="455"/>
                    <a:pt x="72" y="518"/>
                    <a:pt x="100" y="577"/>
                  </a:cubicBezTo>
                  <a:cubicBezTo>
                    <a:pt x="136" y="636"/>
                    <a:pt x="194" y="672"/>
                    <a:pt x="247" y="708"/>
                  </a:cubicBezTo>
                  <a:cubicBezTo>
                    <a:pt x="262" y="708"/>
                    <a:pt x="274" y="715"/>
                    <a:pt x="287" y="720"/>
                  </a:cubicBezTo>
                  <a:cubicBezTo>
                    <a:pt x="339" y="740"/>
                    <a:pt x="399" y="735"/>
                    <a:pt x="451" y="733"/>
                  </a:cubicBezTo>
                  <a:cubicBezTo>
                    <a:pt x="496" y="708"/>
                    <a:pt x="550" y="709"/>
                    <a:pt x="593" y="679"/>
                  </a:cubicBezTo>
                  <a:cubicBezTo>
                    <a:pt x="600" y="679"/>
                    <a:pt x="616" y="665"/>
                    <a:pt x="618" y="683"/>
                  </a:cubicBezTo>
                  <a:cubicBezTo>
                    <a:pt x="625" y="704"/>
                    <a:pt x="602" y="708"/>
                    <a:pt x="595" y="720"/>
                  </a:cubicBezTo>
                  <a:cubicBezTo>
                    <a:pt x="579" y="726"/>
                    <a:pt x="566" y="736"/>
                    <a:pt x="550" y="742"/>
                  </a:cubicBezTo>
                  <a:cubicBezTo>
                    <a:pt x="475" y="752"/>
                    <a:pt x="391" y="781"/>
                    <a:pt x="315" y="749"/>
                  </a:cubicBezTo>
                  <a:cubicBezTo>
                    <a:pt x="294" y="742"/>
                    <a:pt x="269" y="742"/>
                    <a:pt x="253" y="726"/>
                  </a:cubicBezTo>
                  <a:cubicBezTo>
                    <a:pt x="201" y="713"/>
                    <a:pt x="151" y="688"/>
                    <a:pt x="113" y="645"/>
                  </a:cubicBezTo>
                  <a:cubicBezTo>
                    <a:pt x="86" y="629"/>
                    <a:pt x="74" y="599"/>
                    <a:pt x="54" y="575"/>
                  </a:cubicBezTo>
                  <a:cubicBezTo>
                    <a:pt x="31" y="536"/>
                    <a:pt x="16" y="495"/>
                    <a:pt x="4" y="452"/>
                  </a:cubicBezTo>
                  <a:cubicBezTo>
                    <a:pt x="0" y="378"/>
                    <a:pt x="13" y="308"/>
                    <a:pt x="34" y="240"/>
                  </a:cubicBezTo>
                  <a:cubicBezTo>
                    <a:pt x="81" y="154"/>
                    <a:pt x="151" y="59"/>
                    <a:pt x="251" y="33"/>
                  </a:cubicBezTo>
                  <a:cubicBezTo>
                    <a:pt x="263" y="18"/>
                    <a:pt x="285" y="24"/>
                    <a:pt x="299" y="17"/>
                  </a:cubicBezTo>
                  <a:cubicBezTo>
                    <a:pt x="333" y="0"/>
                    <a:pt x="383" y="4"/>
                    <a:pt x="421" y="4"/>
                  </a:cubicBezTo>
                  <a:lnTo>
                    <a:pt x="423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9" name="Freeform 163">
              <a:extLst>
                <a:ext uri="{FF2B5EF4-FFF2-40B4-BE49-F238E27FC236}">
                  <a16:creationId xmlns:a16="http://schemas.microsoft.com/office/drawing/2014/main" id="{EC5C2831-59DE-4D4B-AEC9-F5957E47C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030" y="-5307767"/>
              <a:ext cx="531813" cy="385763"/>
            </a:xfrm>
            <a:custGeom>
              <a:avLst/>
              <a:gdLst>
                <a:gd name="T0" fmla="*/ 151 w 188"/>
                <a:gd name="T1" fmla="*/ 37 h 136"/>
                <a:gd name="T2" fmla="*/ 156 w 188"/>
                <a:gd name="T3" fmla="*/ 82 h 136"/>
                <a:gd name="T4" fmla="*/ 188 w 188"/>
                <a:gd name="T5" fmla="*/ 97 h 136"/>
                <a:gd name="T6" fmla="*/ 158 w 188"/>
                <a:gd name="T7" fmla="*/ 127 h 136"/>
                <a:gd name="T8" fmla="*/ 151 w 188"/>
                <a:gd name="T9" fmla="*/ 136 h 136"/>
                <a:gd name="T10" fmla="*/ 88 w 188"/>
                <a:gd name="T11" fmla="*/ 80 h 136"/>
                <a:gd name="T12" fmla="*/ 13 w 188"/>
                <a:gd name="T13" fmla="*/ 50 h 136"/>
                <a:gd name="T14" fmla="*/ 22 w 188"/>
                <a:gd name="T15" fmla="*/ 23 h 136"/>
                <a:gd name="T16" fmla="*/ 117 w 188"/>
                <a:gd name="T17" fmla="*/ 11 h 136"/>
                <a:gd name="T18" fmla="*/ 151 w 188"/>
                <a:gd name="T19" fmla="*/ 3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136">
                  <a:moveTo>
                    <a:pt x="151" y="37"/>
                  </a:moveTo>
                  <a:cubicBezTo>
                    <a:pt x="161" y="50"/>
                    <a:pt x="160" y="64"/>
                    <a:pt x="156" y="82"/>
                  </a:cubicBezTo>
                  <a:cubicBezTo>
                    <a:pt x="167" y="95"/>
                    <a:pt x="185" y="77"/>
                    <a:pt x="188" y="97"/>
                  </a:cubicBezTo>
                  <a:cubicBezTo>
                    <a:pt x="177" y="104"/>
                    <a:pt x="156" y="107"/>
                    <a:pt x="158" y="127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27" y="125"/>
                    <a:pt x="111" y="95"/>
                    <a:pt x="88" y="80"/>
                  </a:cubicBezTo>
                  <a:cubicBezTo>
                    <a:pt x="63" y="68"/>
                    <a:pt x="40" y="57"/>
                    <a:pt x="13" y="50"/>
                  </a:cubicBezTo>
                  <a:cubicBezTo>
                    <a:pt x="0" y="41"/>
                    <a:pt x="18" y="30"/>
                    <a:pt x="22" y="23"/>
                  </a:cubicBezTo>
                  <a:cubicBezTo>
                    <a:pt x="47" y="0"/>
                    <a:pt x="86" y="11"/>
                    <a:pt x="117" y="11"/>
                  </a:cubicBezTo>
                  <a:lnTo>
                    <a:pt x="151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0" name="Freeform 164">
              <a:extLst>
                <a:ext uri="{FF2B5EF4-FFF2-40B4-BE49-F238E27FC236}">
                  <a16:creationId xmlns:a16="http://schemas.microsoft.com/office/drawing/2014/main" id="{2FDA53A9-CEB9-4768-964D-E1998AAC8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9017" y="-5282367"/>
              <a:ext cx="1531938" cy="1984375"/>
            </a:xfrm>
            <a:custGeom>
              <a:avLst/>
              <a:gdLst>
                <a:gd name="T0" fmla="*/ 355 w 541"/>
                <a:gd name="T1" fmla="*/ 52 h 698"/>
                <a:gd name="T2" fmla="*/ 282 w 541"/>
                <a:gd name="T3" fmla="*/ 84 h 698"/>
                <a:gd name="T4" fmla="*/ 188 w 541"/>
                <a:gd name="T5" fmla="*/ 147 h 698"/>
                <a:gd name="T6" fmla="*/ 117 w 541"/>
                <a:gd name="T7" fmla="*/ 229 h 698"/>
                <a:gd name="T8" fmla="*/ 81 w 541"/>
                <a:gd name="T9" fmla="*/ 433 h 698"/>
                <a:gd name="T10" fmla="*/ 137 w 541"/>
                <a:gd name="T11" fmla="*/ 555 h 698"/>
                <a:gd name="T12" fmla="*/ 271 w 541"/>
                <a:gd name="T13" fmla="*/ 648 h 698"/>
                <a:gd name="T14" fmla="*/ 360 w 541"/>
                <a:gd name="T15" fmla="*/ 664 h 698"/>
                <a:gd name="T16" fmla="*/ 437 w 541"/>
                <a:gd name="T17" fmla="*/ 637 h 698"/>
                <a:gd name="T18" fmla="*/ 461 w 541"/>
                <a:gd name="T19" fmla="*/ 605 h 698"/>
                <a:gd name="T20" fmla="*/ 534 w 541"/>
                <a:gd name="T21" fmla="*/ 612 h 698"/>
                <a:gd name="T22" fmla="*/ 532 w 541"/>
                <a:gd name="T23" fmla="*/ 636 h 698"/>
                <a:gd name="T24" fmla="*/ 457 w 541"/>
                <a:gd name="T25" fmla="*/ 664 h 698"/>
                <a:gd name="T26" fmla="*/ 321 w 541"/>
                <a:gd name="T27" fmla="*/ 686 h 698"/>
                <a:gd name="T28" fmla="*/ 248 w 541"/>
                <a:gd name="T29" fmla="*/ 675 h 698"/>
                <a:gd name="T30" fmla="*/ 187 w 541"/>
                <a:gd name="T31" fmla="*/ 655 h 698"/>
                <a:gd name="T32" fmla="*/ 47 w 541"/>
                <a:gd name="T33" fmla="*/ 517 h 698"/>
                <a:gd name="T34" fmla="*/ 0 w 541"/>
                <a:gd name="T35" fmla="*/ 351 h 698"/>
                <a:gd name="T36" fmla="*/ 33 w 541"/>
                <a:gd name="T37" fmla="*/ 224 h 698"/>
                <a:gd name="T38" fmla="*/ 119 w 541"/>
                <a:gd name="T39" fmla="*/ 116 h 698"/>
                <a:gd name="T40" fmla="*/ 226 w 541"/>
                <a:gd name="T41" fmla="*/ 48 h 698"/>
                <a:gd name="T42" fmla="*/ 312 w 541"/>
                <a:gd name="T43" fmla="*/ 18 h 698"/>
                <a:gd name="T44" fmla="*/ 351 w 541"/>
                <a:gd name="T45" fmla="*/ 20 h 698"/>
                <a:gd name="T46" fmla="*/ 355 w 541"/>
                <a:gd name="T47" fmla="*/ 52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1" h="698">
                  <a:moveTo>
                    <a:pt x="355" y="52"/>
                  </a:moveTo>
                  <a:cubicBezTo>
                    <a:pt x="341" y="77"/>
                    <a:pt x="298" y="59"/>
                    <a:pt x="282" y="84"/>
                  </a:cubicBezTo>
                  <a:cubicBezTo>
                    <a:pt x="248" y="97"/>
                    <a:pt x="219" y="125"/>
                    <a:pt x="188" y="147"/>
                  </a:cubicBezTo>
                  <a:cubicBezTo>
                    <a:pt x="160" y="170"/>
                    <a:pt x="140" y="200"/>
                    <a:pt x="117" y="229"/>
                  </a:cubicBezTo>
                  <a:cubicBezTo>
                    <a:pt x="90" y="292"/>
                    <a:pt x="67" y="362"/>
                    <a:pt x="81" y="433"/>
                  </a:cubicBezTo>
                  <a:cubicBezTo>
                    <a:pt x="95" y="476"/>
                    <a:pt x="106" y="523"/>
                    <a:pt x="137" y="555"/>
                  </a:cubicBezTo>
                  <a:cubicBezTo>
                    <a:pt x="167" y="600"/>
                    <a:pt x="219" y="636"/>
                    <a:pt x="271" y="648"/>
                  </a:cubicBezTo>
                  <a:cubicBezTo>
                    <a:pt x="300" y="655"/>
                    <a:pt x="330" y="661"/>
                    <a:pt x="360" y="664"/>
                  </a:cubicBezTo>
                  <a:cubicBezTo>
                    <a:pt x="385" y="655"/>
                    <a:pt x="425" y="668"/>
                    <a:pt x="437" y="637"/>
                  </a:cubicBezTo>
                  <a:cubicBezTo>
                    <a:pt x="432" y="619"/>
                    <a:pt x="450" y="612"/>
                    <a:pt x="461" y="605"/>
                  </a:cubicBezTo>
                  <a:cubicBezTo>
                    <a:pt x="486" y="600"/>
                    <a:pt x="513" y="596"/>
                    <a:pt x="534" y="612"/>
                  </a:cubicBezTo>
                  <a:cubicBezTo>
                    <a:pt x="541" y="618"/>
                    <a:pt x="541" y="628"/>
                    <a:pt x="532" y="636"/>
                  </a:cubicBezTo>
                  <a:cubicBezTo>
                    <a:pt x="509" y="650"/>
                    <a:pt x="482" y="653"/>
                    <a:pt x="457" y="664"/>
                  </a:cubicBezTo>
                  <a:cubicBezTo>
                    <a:pt x="409" y="668"/>
                    <a:pt x="371" y="698"/>
                    <a:pt x="321" y="686"/>
                  </a:cubicBezTo>
                  <a:cubicBezTo>
                    <a:pt x="294" y="691"/>
                    <a:pt x="273" y="680"/>
                    <a:pt x="248" y="675"/>
                  </a:cubicBezTo>
                  <a:cubicBezTo>
                    <a:pt x="228" y="673"/>
                    <a:pt x="210" y="657"/>
                    <a:pt x="187" y="655"/>
                  </a:cubicBezTo>
                  <a:cubicBezTo>
                    <a:pt x="129" y="623"/>
                    <a:pt x="77" y="576"/>
                    <a:pt x="47" y="517"/>
                  </a:cubicBezTo>
                  <a:cubicBezTo>
                    <a:pt x="27" y="464"/>
                    <a:pt x="2" y="410"/>
                    <a:pt x="0" y="351"/>
                  </a:cubicBezTo>
                  <a:cubicBezTo>
                    <a:pt x="4" y="306"/>
                    <a:pt x="8" y="261"/>
                    <a:pt x="33" y="224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53" y="93"/>
                    <a:pt x="187" y="61"/>
                    <a:pt x="226" y="48"/>
                  </a:cubicBezTo>
                  <a:cubicBezTo>
                    <a:pt x="251" y="30"/>
                    <a:pt x="287" y="34"/>
                    <a:pt x="312" y="18"/>
                  </a:cubicBezTo>
                  <a:cubicBezTo>
                    <a:pt x="328" y="23"/>
                    <a:pt x="342" y="0"/>
                    <a:pt x="351" y="20"/>
                  </a:cubicBezTo>
                  <a:cubicBezTo>
                    <a:pt x="351" y="32"/>
                    <a:pt x="350" y="41"/>
                    <a:pt x="35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1" name="Freeform 165">
              <a:extLst>
                <a:ext uri="{FF2B5EF4-FFF2-40B4-BE49-F238E27FC236}">
                  <a16:creationId xmlns:a16="http://schemas.microsoft.com/office/drawing/2014/main" id="{3DB6D35C-0D01-4924-B44E-C57F332A6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317" y="-5217279"/>
              <a:ext cx="415925" cy="1512888"/>
            </a:xfrm>
            <a:custGeom>
              <a:avLst/>
              <a:gdLst>
                <a:gd name="T0" fmla="*/ 145 w 147"/>
                <a:gd name="T1" fmla="*/ 13 h 532"/>
                <a:gd name="T2" fmla="*/ 70 w 147"/>
                <a:gd name="T3" fmla="*/ 167 h 532"/>
                <a:gd name="T4" fmla="*/ 43 w 147"/>
                <a:gd name="T5" fmla="*/ 301 h 532"/>
                <a:gd name="T6" fmla="*/ 66 w 147"/>
                <a:gd name="T7" fmla="*/ 457 h 532"/>
                <a:gd name="T8" fmla="*/ 99 w 147"/>
                <a:gd name="T9" fmla="*/ 528 h 532"/>
                <a:gd name="T10" fmla="*/ 93 w 147"/>
                <a:gd name="T11" fmla="*/ 532 h 532"/>
                <a:gd name="T12" fmla="*/ 9 w 147"/>
                <a:gd name="T13" fmla="*/ 390 h 532"/>
                <a:gd name="T14" fmla="*/ 0 w 147"/>
                <a:gd name="T15" fmla="*/ 290 h 532"/>
                <a:gd name="T16" fmla="*/ 52 w 147"/>
                <a:gd name="T17" fmla="*/ 104 h 532"/>
                <a:gd name="T18" fmla="*/ 140 w 147"/>
                <a:gd name="T19" fmla="*/ 0 h 532"/>
                <a:gd name="T20" fmla="*/ 145 w 147"/>
                <a:gd name="T21" fmla="*/ 1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532">
                  <a:moveTo>
                    <a:pt x="145" y="13"/>
                  </a:moveTo>
                  <a:cubicBezTo>
                    <a:pt x="122" y="65"/>
                    <a:pt x="81" y="109"/>
                    <a:pt x="70" y="167"/>
                  </a:cubicBezTo>
                  <a:cubicBezTo>
                    <a:pt x="54" y="211"/>
                    <a:pt x="56" y="258"/>
                    <a:pt x="43" y="301"/>
                  </a:cubicBezTo>
                  <a:cubicBezTo>
                    <a:pt x="54" y="355"/>
                    <a:pt x="56" y="405"/>
                    <a:pt x="66" y="457"/>
                  </a:cubicBezTo>
                  <a:cubicBezTo>
                    <a:pt x="79" y="480"/>
                    <a:pt x="91" y="503"/>
                    <a:pt x="99" y="528"/>
                  </a:cubicBezTo>
                  <a:cubicBezTo>
                    <a:pt x="93" y="532"/>
                    <a:pt x="93" y="532"/>
                    <a:pt x="93" y="532"/>
                  </a:cubicBezTo>
                  <a:cubicBezTo>
                    <a:pt x="47" y="500"/>
                    <a:pt x="13" y="448"/>
                    <a:pt x="9" y="3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7" y="228"/>
                    <a:pt x="16" y="158"/>
                    <a:pt x="52" y="104"/>
                  </a:cubicBezTo>
                  <a:cubicBezTo>
                    <a:pt x="77" y="66"/>
                    <a:pt x="102" y="29"/>
                    <a:pt x="140" y="0"/>
                  </a:cubicBezTo>
                  <a:cubicBezTo>
                    <a:pt x="147" y="0"/>
                    <a:pt x="145" y="9"/>
                    <a:pt x="14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2" name="Freeform 166">
              <a:extLst>
                <a:ext uri="{FF2B5EF4-FFF2-40B4-BE49-F238E27FC236}">
                  <a16:creationId xmlns:a16="http://schemas.microsoft.com/office/drawing/2014/main" id="{D959F7DB-5D67-4348-BF6F-B1994065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480" y="-5102979"/>
              <a:ext cx="620713" cy="1230313"/>
            </a:xfrm>
            <a:custGeom>
              <a:avLst/>
              <a:gdLst>
                <a:gd name="T0" fmla="*/ 158 w 219"/>
                <a:gd name="T1" fmla="*/ 136 h 433"/>
                <a:gd name="T2" fmla="*/ 195 w 219"/>
                <a:gd name="T3" fmla="*/ 250 h 433"/>
                <a:gd name="T4" fmla="*/ 188 w 219"/>
                <a:gd name="T5" fmla="*/ 431 h 433"/>
                <a:gd name="T6" fmla="*/ 158 w 219"/>
                <a:gd name="T7" fmla="*/ 415 h 433"/>
                <a:gd name="T8" fmla="*/ 174 w 219"/>
                <a:gd name="T9" fmla="*/ 372 h 433"/>
                <a:gd name="T10" fmla="*/ 185 w 219"/>
                <a:gd name="T11" fmla="*/ 299 h 433"/>
                <a:gd name="T12" fmla="*/ 154 w 219"/>
                <a:gd name="T13" fmla="*/ 173 h 433"/>
                <a:gd name="T14" fmla="*/ 63 w 219"/>
                <a:gd name="T15" fmla="*/ 64 h 433"/>
                <a:gd name="T16" fmla="*/ 0 w 219"/>
                <a:gd name="T17" fmla="*/ 32 h 433"/>
                <a:gd name="T18" fmla="*/ 13 w 219"/>
                <a:gd name="T19" fmla="*/ 0 h 433"/>
                <a:gd name="T20" fmla="*/ 158 w 219"/>
                <a:gd name="T21" fmla="*/ 13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433">
                  <a:moveTo>
                    <a:pt x="158" y="136"/>
                  </a:moveTo>
                  <a:cubicBezTo>
                    <a:pt x="176" y="171"/>
                    <a:pt x="190" y="207"/>
                    <a:pt x="195" y="250"/>
                  </a:cubicBezTo>
                  <a:cubicBezTo>
                    <a:pt x="219" y="306"/>
                    <a:pt x="203" y="377"/>
                    <a:pt x="188" y="431"/>
                  </a:cubicBezTo>
                  <a:cubicBezTo>
                    <a:pt x="176" y="433"/>
                    <a:pt x="172" y="415"/>
                    <a:pt x="158" y="415"/>
                  </a:cubicBezTo>
                  <a:cubicBezTo>
                    <a:pt x="147" y="399"/>
                    <a:pt x="172" y="388"/>
                    <a:pt x="174" y="372"/>
                  </a:cubicBezTo>
                  <a:cubicBezTo>
                    <a:pt x="181" y="349"/>
                    <a:pt x="188" y="324"/>
                    <a:pt x="185" y="299"/>
                  </a:cubicBezTo>
                  <a:cubicBezTo>
                    <a:pt x="178" y="257"/>
                    <a:pt x="160" y="216"/>
                    <a:pt x="154" y="173"/>
                  </a:cubicBezTo>
                  <a:cubicBezTo>
                    <a:pt x="136" y="132"/>
                    <a:pt x="99" y="93"/>
                    <a:pt x="63" y="64"/>
                  </a:cubicBezTo>
                  <a:cubicBezTo>
                    <a:pt x="43" y="48"/>
                    <a:pt x="18" y="48"/>
                    <a:pt x="0" y="32"/>
                  </a:cubicBezTo>
                  <a:cubicBezTo>
                    <a:pt x="0" y="21"/>
                    <a:pt x="7" y="10"/>
                    <a:pt x="13" y="0"/>
                  </a:cubicBezTo>
                  <a:cubicBezTo>
                    <a:pt x="83" y="12"/>
                    <a:pt x="124" y="78"/>
                    <a:pt x="158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3" name="Freeform 167">
              <a:extLst>
                <a:ext uri="{FF2B5EF4-FFF2-40B4-BE49-F238E27FC236}">
                  <a16:creationId xmlns:a16="http://schemas.microsoft.com/office/drawing/2014/main" id="{7010ABAF-E145-40F9-80DE-057DD1FD4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905" y="-5069642"/>
              <a:ext cx="812800" cy="1624013"/>
            </a:xfrm>
            <a:custGeom>
              <a:avLst/>
              <a:gdLst>
                <a:gd name="T0" fmla="*/ 287 w 287"/>
                <a:gd name="T1" fmla="*/ 13 h 571"/>
                <a:gd name="T2" fmla="*/ 264 w 287"/>
                <a:gd name="T3" fmla="*/ 29 h 571"/>
                <a:gd name="T4" fmla="*/ 119 w 287"/>
                <a:gd name="T5" fmla="*/ 111 h 571"/>
                <a:gd name="T6" fmla="*/ 72 w 287"/>
                <a:gd name="T7" fmla="*/ 179 h 571"/>
                <a:gd name="T8" fmla="*/ 58 w 287"/>
                <a:gd name="T9" fmla="*/ 301 h 571"/>
                <a:gd name="T10" fmla="*/ 79 w 287"/>
                <a:gd name="T11" fmla="*/ 373 h 571"/>
                <a:gd name="T12" fmla="*/ 58 w 287"/>
                <a:gd name="T13" fmla="*/ 415 h 571"/>
                <a:gd name="T14" fmla="*/ 86 w 287"/>
                <a:gd name="T15" fmla="*/ 469 h 571"/>
                <a:gd name="T16" fmla="*/ 119 w 287"/>
                <a:gd name="T17" fmla="*/ 501 h 571"/>
                <a:gd name="T18" fmla="*/ 167 w 287"/>
                <a:gd name="T19" fmla="*/ 501 h 571"/>
                <a:gd name="T20" fmla="*/ 260 w 287"/>
                <a:gd name="T21" fmla="*/ 528 h 571"/>
                <a:gd name="T22" fmla="*/ 267 w 287"/>
                <a:gd name="T23" fmla="*/ 571 h 571"/>
                <a:gd name="T24" fmla="*/ 128 w 287"/>
                <a:gd name="T25" fmla="*/ 532 h 571"/>
                <a:gd name="T26" fmla="*/ 13 w 287"/>
                <a:gd name="T27" fmla="*/ 362 h 571"/>
                <a:gd name="T28" fmla="*/ 101 w 287"/>
                <a:gd name="T29" fmla="*/ 93 h 571"/>
                <a:gd name="T30" fmla="*/ 183 w 287"/>
                <a:gd name="T31" fmla="*/ 30 h 571"/>
                <a:gd name="T32" fmla="*/ 278 w 287"/>
                <a:gd name="T33" fmla="*/ 4 h 571"/>
                <a:gd name="T34" fmla="*/ 287 w 287"/>
                <a:gd name="T35" fmla="*/ 13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7" h="571">
                  <a:moveTo>
                    <a:pt x="287" y="13"/>
                  </a:moveTo>
                  <a:cubicBezTo>
                    <a:pt x="287" y="25"/>
                    <a:pt x="273" y="25"/>
                    <a:pt x="264" y="29"/>
                  </a:cubicBezTo>
                  <a:cubicBezTo>
                    <a:pt x="206" y="36"/>
                    <a:pt x="163" y="82"/>
                    <a:pt x="119" y="111"/>
                  </a:cubicBezTo>
                  <a:cubicBezTo>
                    <a:pt x="97" y="131"/>
                    <a:pt x="88" y="158"/>
                    <a:pt x="72" y="179"/>
                  </a:cubicBezTo>
                  <a:cubicBezTo>
                    <a:pt x="58" y="219"/>
                    <a:pt x="65" y="260"/>
                    <a:pt x="58" y="301"/>
                  </a:cubicBezTo>
                  <a:cubicBezTo>
                    <a:pt x="65" y="324"/>
                    <a:pt x="67" y="351"/>
                    <a:pt x="79" y="373"/>
                  </a:cubicBezTo>
                  <a:cubicBezTo>
                    <a:pt x="68" y="385"/>
                    <a:pt x="58" y="399"/>
                    <a:pt x="58" y="415"/>
                  </a:cubicBezTo>
                  <a:cubicBezTo>
                    <a:pt x="58" y="439"/>
                    <a:pt x="77" y="450"/>
                    <a:pt x="86" y="469"/>
                  </a:cubicBezTo>
                  <a:cubicBezTo>
                    <a:pt x="85" y="489"/>
                    <a:pt x="108" y="491"/>
                    <a:pt x="119" y="501"/>
                  </a:cubicBezTo>
                  <a:cubicBezTo>
                    <a:pt x="135" y="500"/>
                    <a:pt x="151" y="509"/>
                    <a:pt x="167" y="501"/>
                  </a:cubicBezTo>
                  <a:cubicBezTo>
                    <a:pt x="196" y="519"/>
                    <a:pt x="228" y="519"/>
                    <a:pt x="260" y="528"/>
                  </a:cubicBezTo>
                  <a:cubicBezTo>
                    <a:pt x="262" y="543"/>
                    <a:pt x="265" y="559"/>
                    <a:pt x="267" y="571"/>
                  </a:cubicBezTo>
                  <a:cubicBezTo>
                    <a:pt x="219" y="569"/>
                    <a:pt x="169" y="559"/>
                    <a:pt x="128" y="532"/>
                  </a:cubicBezTo>
                  <a:cubicBezTo>
                    <a:pt x="61" y="496"/>
                    <a:pt x="34" y="428"/>
                    <a:pt x="13" y="362"/>
                  </a:cubicBezTo>
                  <a:cubicBezTo>
                    <a:pt x="0" y="260"/>
                    <a:pt x="25" y="161"/>
                    <a:pt x="101" y="93"/>
                  </a:cubicBezTo>
                  <a:cubicBezTo>
                    <a:pt x="122" y="66"/>
                    <a:pt x="158" y="52"/>
                    <a:pt x="183" y="30"/>
                  </a:cubicBezTo>
                  <a:cubicBezTo>
                    <a:pt x="208" y="9"/>
                    <a:pt x="246" y="0"/>
                    <a:pt x="278" y="4"/>
                  </a:cubicBezTo>
                  <a:lnTo>
                    <a:pt x="28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4" name="Freeform 168">
              <a:extLst>
                <a:ext uri="{FF2B5EF4-FFF2-40B4-BE49-F238E27FC236}">
                  <a16:creationId xmlns:a16="http://schemas.microsoft.com/office/drawing/2014/main" id="{E0370A1B-0D8C-4193-B3D8-A06B55A64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280" y="-5018842"/>
              <a:ext cx="306388" cy="1023938"/>
            </a:xfrm>
            <a:custGeom>
              <a:avLst/>
              <a:gdLst>
                <a:gd name="T0" fmla="*/ 106 w 108"/>
                <a:gd name="T1" fmla="*/ 11 h 360"/>
                <a:gd name="T2" fmla="*/ 43 w 108"/>
                <a:gd name="T3" fmla="*/ 236 h 360"/>
                <a:gd name="T4" fmla="*/ 52 w 108"/>
                <a:gd name="T5" fmla="*/ 333 h 360"/>
                <a:gd name="T6" fmla="*/ 54 w 108"/>
                <a:gd name="T7" fmla="*/ 360 h 360"/>
                <a:gd name="T8" fmla="*/ 6 w 108"/>
                <a:gd name="T9" fmla="*/ 270 h 360"/>
                <a:gd name="T10" fmla="*/ 56 w 108"/>
                <a:gd name="T11" fmla="*/ 21 h 360"/>
                <a:gd name="T12" fmla="*/ 108 w 108"/>
                <a:gd name="T13" fmla="*/ 0 h 360"/>
                <a:gd name="T14" fmla="*/ 106 w 108"/>
                <a:gd name="T15" fmla="*/ 1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360">
                  <a:moveTo>
                    <a:pt x="106" y="11"/>
                  </a:moveTo>
                  <a:cubicBezTo>
                    <a:pt x="59" y="75"/>
                    <a:pt x="47" y="156"/>
                    <a:pt x="43" y="236"/>
                  </a:cubicBezTo>
                  <a:cubicBezTo>
                    <a:pt x="47" y="270"/>
                    <a:pt x="50" y="303"/>
                    <a:pt x="52" y="333"/>
                  </a:cubicBezTo>
                  <a:cubicBezTo>
                    <a:pt x="54" y="340"/>
                    <a:pt x="59" y="355"/>
                    <a:pt x="54" y="360"/>
                  </a:cubicBezTo>
                  <a:cubicBezTo>
                    <a:pt x="15" y="349"/>
                    <a:pt x="23" y="299"/>
                    <a:pt x="6" y="270"/>
                  </a:cubicBezTo>
                  <a:cubicBezTo>
                    <a:pt x="0" y="181"/>
                    <a:pt x="6" y="93"/>
                    <a:pt x="56" y="21"/>
                  </a:cubicBezTo>
                  <a:cubicBezTo>
                    <a:pt x="72" y="14"/>
                    <a:pt x="90" y="4"/>
                    <a:pt x="108" y="0"/>
                  </a:cubicBezTo>
                  <a:lnTo>
                    <a:pt x="10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5" name="Freeform 169">
              <a:extLst>
                <a:ext uri="{FF2B5EF4-FFF2-40B4-BE49-F238E27FC236}">
                  <a16:creationId xmlns:a16="http://schemas.microsoft.com/office/drawing/2014/main" id="{9B7AAE74-21B4-4E67-8893-5381FF097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580" y="-4998204"/>
              <a:ext cx="1330325" cy="984250"/>
            </a:xfrm>
            <a:custGeom>
              <a:avLst/>
              <a:gdLst>
                <a:gd name="T0" fmla="*/ 334 w 470"/>
                <a:gd name="T1" fmla="*/ 32 h 346"/>
                <a:gd name="T2" fmla="*/ 375 w 470"/>
                <a:gd name="T3" fmla="*/ 59 h 346"/>
                <a:gd name="T4" fmla="*/ 409 w 470"/>
                <a:gd name="T5" fmla="*/ 88 h 346"/>
                <a:gd name="T6" fmla="*/ 468 w 470"/>
                <a:gd name="T7" fmla="*/ 285 h 346"/>
                <a:gd name="T8" fmla="*/ 448 w 470"/>
                <a:gd name="T9" fmla="*/ 346 h 346"/>
                <a:gd name="T10" fmla="*/ 412 w 470"/>
                <a:gd name="T11" fmla="*/ 319 h 346"/>
                <a:gd name="T12" fmla="*/ 400 w 470"/>
                <a:gd name="T13" fmla="*/ 159 h 346"/>
                <a:gd name="T14" fmla="*/ 276 w 470"/>
                <a:gd name="T15" fmla="*/ 54 h 346"/>
                <a:gd name="T16" fmla="*/ 117 w 470"/>
                <a:gd name="T17" fmla="*/ 99 h 346"/>
                <a:gd name="T18" fmla="*/ 56 w 470"/>
                <a:gd name="T19" fmla="*/ 251 h 346"/>
                <a:gd name="T20" fmla="*/ 67 w 470"/>
                <a:gd name="T21" fmla="*/ 328 h 346"/>
                <a:gd name="T22" fmla="*/ 27 w 470"/>
                <a:gd name="T23" fmla="*/ 339 h 346"/>
                <a:gd name="T24" fmla="*/ 11 w 470"/>
                <a:gd name="T25" fmla="*/ 231 h 346"/>
                <a:gd name="T26" fmla="*/ 40 w 470"/>
                <a:gd name="T27" fmla="*/ 127 h 346"/>
                <a:gd name="T28" fmla="*/ 128 w 470"/>
                <a:gd name="T29" fmla="*/ 47 h 346"/>
                <a:gd name="T30" fmla="*/ 308 w 470"/>
                <a:gd name="T31" fmla="*/ 18 h 346"/>
                <a:gd name="T32" fmla="*/ 334 w 470"/>
                <a:gd name="T33" fmla="*/ 3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0" h="346">
                  <a:moveTo>
                    <a:pt x="334" y="32"/>
                  </a:moveTo>
                  <a:cubicBezTo>
                    <a:pt x="350" y="36"/>
                    <a:pt x="366" y="43"/>
                    <a:pt x="375" y="59"/>
                  </a:cubicBezTo>
                  <a:cubicBezTo>
                    <a:pt x="375" y="79"/>
                    <a:pt x="400" y="74"/>
                    <a:pt x="409" y="88"/>
                  </a:cubicBezTo>
                  <a:cubicBezTo>
                    <a:pt x="452" y="143"/>
                    <a:pt x="455" y="219"/>
                    <a:pt x="468" y="285"/>
                  </a:cubicBezTo>
                  <a:cubicBezTo>
                    <a:pt x="470" y="306"/>
                    <a:pt x="459" y="328"/>
                    <a:pt x="448" y="346"/>
                  </a:cubicBezTo>
                  <a:cubicBezTo>
                    <a:pt x="432" y="344"/>
                    <a:pt x="423" y="326"/>
                    <a:pt x="412" y="319"/>
                  </a:cubicBezTo>
                  <a:cubicBezTo>
                    <a:pt x="425" y="269"/>
                    <a:pt x="420" y="208"/>
                    <a:pt x="400" y="159"/>
                  </a:cubicBezTo>
                  <a:cubicBezTo>
                    <a:pt x="376" y="109"/>
                    <a:pt x="335" y="61"/>
                    <a:pt x="276" y="54"/>
                  </a:cubicBezTo>
                  <a:cubicBezTo>
                    <a:pt x="217" y="40"/>
                    <a:pt x="167" y="74"/>
                    <a:pt x="117" y="99"/>
                  </a:cubicBezTo>
                  <a:cubicBezTo>
                    <a:pt x="72" y="136"/>
                    <a:pt x="60" y="197"/>
                    <a:pt x="56" y="251"/>
                  </a:cubicBezTo>
                  <a:cubicBezTo>
                    <a:pt x="63" y="276"/>
                    <a:pt x="74" y="304"/>
                    <a:pt x="67" y="328"/>
                  </a:cubicBezTo>
                  <a:cubicBezTo>
                    <a:pt x="54" y="333"/>
                    <a:pt x="42" y="342"/>
                    <a:pt x="27" y="339"/>
                  </a:cubicBezTo>
                  <a:cubicBezTo>
                    <a:pt x="13" y="306"/>
                    <a:pt x="0" y="269"/>
                    <a:pt x="11" y="231"/>
                  </a:cubicBezTo>
                  <a:cubicBezTo>
                    <a:pt x="15" y="195"/>
                    <a:pt x="18" y="156"/>
                    <a:pt x="40" y="127"/>
                  </a:cubicBezTo>
                  <a:cubicBezTo>
                    <a:pt x="60" y="91"/>
                    <a:pt x="99" y="75"/>
                    <a:pt x="128" y="47"/>
                  </a:cubicBezTo>
                  <a:cubicBezTo>
                    <a:pt x="181" y="14"/>
                    <a:pt x="246" y="0"/>
                    <a:pt x="308" y="18"/>
                  </a:cubicBezTo>
                  <a:lnTo>
                    <a:pt x="3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6" name="Freeform 170">
              <a:extLst>
                <a:ext uri="{FF2B5EF4-FFF2-40B4-BE49-F238E27FC236}">
                  <a16:creationId xmlns:a16="http://schemas.microsoft.com/office/drawing/2014/main" id="{9EE4A6F7-8524-437E-9B58-880B2801D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542" y="-4915654"/>
              <a:ext cx="242888" cy="804863"/>
            </a:xfrm>
            <a:custGeom>
              <a:avLst/>
              <a:gdLst>
                <a:gd name="T0" fmla="*/ 86 w 86"/>
                <a:gd name="T1" fmla="*/ 0 h 283"/>
                <a:gd name="T2" fmla="*/ 63 w 86"/>
                <a:gd name="T3" fmla="*/ 70 h 283"/>
                <a:gd name="T4" fmla="*/ 64 w 86"/>
                <a:gd name="T5" fmla="*/ 275 h 283"/>
                <a:gd name="T6" fmla="*/ 63 w 86"/>
                <a:gd name="T7" fmla="*/ 277 h 283"/>
                <a:gd name="T8" fmla="*/ 25 w 86"/>
                <a:gd name="T9" fmla="*/ 256 h 283"/>
                <a:gd name="T10" fmla="*/ 11 w 86"/>
                <a:gd name="T11" fmla="*/ 127 h 283"/>
                <a:gd name="T12" fmla="*/ 81 w 86"/>
                <a:gd name="T13" fmla="*/ 0 h 283"/>
                <a:gd name="T14" fmla="*/ 86 w 86"/>
                <a:gd name="T1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283">
                  <a:moveTo>
                    <a:pt x="86" y="0"/>
                  </a:moveTo>
                  <a:cubicBezTo>
                    <a:pt x="84" y="25"/>
                    <a:pt x="68" y="45"/>
                    <a:pt x="63" y="70"/>
                  </a:cubicBezTo>
                  <a:cubicBezTo>
                    <a:pt x="57" y="138"/>
                    <a:pt x="32" y="207"/>
                    <a:pt x="64" y="275"/>
                  </a:cubicBezTo>
                  <a:cubicBezTo>
                    <a:pt x="63" y="277"/>
                    <a:pt x="63" y="277"/>
                    <a:pt x="63" y="277"/>
                  </a:cubicBezTo>
                  <a:cubicBezTo>
                    <a:pt x="46" y="283"/>
                    <a:pt x="41" y="259"/>
                    <a:pt x="25" y="256"/>
                  </a:cubicBezTo>
                  <a:cubicBezTo>
                    <a:pt x="5" y="216"/>
                    <a:pt x="0" y="173"/>
                    <a:pt x="11" y="127"/>
                  </a:cubicBezTo>
                  <a:cubicBezTo>
                    <a:pt x="36" y="86"/>
                    <a:pt x="64" y="45"/>
                    <a:pt x="81" y="0"/>
                  </a:cubicBez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7" name="Freeform 171">
              <a:extLst>
                <a:ext uri="{FF2B5EF4-FFF2-40B4-BE49-F238E27FC236}">
                  <a16:creationId xmlns:a16="http://schemas.microsoft.com/office/drawing/2014/main" id="{737AD2EF-90F5-400A-A0B3-263EE8482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8642" y="-4926767"/>
              <a:ext cx="247650" cy="320675"/>
            </a:xfrm>
            <a:custGeom>
              <a:avLst/>
              <a:gdLst>
                <a:gd name="T0" fmla="*/ 57 w 87"/>
                <a:gd name="T1" fmla="*/ 52 h 113"/>
                <a:gd name="T2" fmla="*/ 59 w 87"/>
                <a:gd name="T3" fmla="*/ 88 h 113"/>
                <a:gd name="T4" fmla="*/ 87 w 87"/>
                <a:gd name="T5" fmla="*/ 97 h 113"/>
                <a:gd name="T6" fmla="*/ 48 w 87"/>
                <a:gd name="T7" fmla="*/ 109 h 113"/>
                <a:gd name="T8" fmla="*/ 0 w 87"/>
                <a:gd name="T9" fmla="*/ 7 h 113"/>
                <a:gd name="T10" fmla="*/ 32 w 87"/>
                <a:gd name="T11" fmla="*/ 15 h 113"/>
                <a:gd name="T12" fmla="*/ 57 w 87"/>
                <a:gd name="T13" fmla="*/ 5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13">
                  <a:moveTo>
                    <a:pt x="57" y="52"/>
                  </a:moveTo>
                  <a:cubicBezTo>
                    <a:pt x="59" y="65"/>
                    <a:pt x="57" y="77"/>
                    <a:pt x="59" y="88"/>
                  </a:cubicBezTo>
                  <a:cubicBezTo>
                    <a:pt x="68" y="92"/>
                    <a:pt x="78" y="92"/>
                    <a:pt x="87" y="97"/>
                  </a:cubicBezTo>
                  <a:cubicBezTo>
                    <a:pt x="75" y="100"/>
                    <a:pt x="60" y="113"/>
                    <a:pt x="48" y="109"/>
                  </a:cubicBezTo>
                  <a:cubicBezTo>
                    <a:pt x="34" y="74"/>
                    <a:pt x="12" y="43"/>
                    <a:pt x="0" y="7"/>
                  </a:cubicBezTo>
                  <a:cubicBezTo>
                    <a:pt x="9" y="0"/>
                    <a:pt x="21" y="9"/>
                    <a:pt x="32" y="15"/>
                  </a:cubicBezTo>
                  <a:lnTo>
                    <a:pt x="5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8" name="Freeform 172">
              <a:extLst>
                <a:ext uri="{FF2B5EF4-FFF2-40B4-BE49-F238E27FC236}">
                  <a16:creationId xmlns:a16="http://schemas.microsoft.com/office/drawing/2014/main" id="{4EB92792-1B7E-4228-BAE0-69770E8B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192" y="-4926767"/>
              <a:ext cx="314325" cy="468313"/>
            </a:xfrm>
            <a:custGeom>
              <a:avLst/>
              <a:gdLst>
                <a:gd name="T0" fmla="*/ 57 w 111"/>
                <a:gd name="T1" fmla="*/ 38 h 165"/>
                <a:gd name="T2" fmla="*/ 82 w 111"/>
                <a:gd name="T3" fmla="*/ 142 h 165"/>
                <a:gd name="T4" fmla="*/ 62 w 111"/>
                <a:gd name="T5" fmla="*/ 165 h 165"/>
                <a:gd name="T6" fmla="*/ 21 w 111"/>
                <a:gd name="T7" fmla="*/ 49 h 165"/>
                <a:gd name="T8" fmla="*/ 9 w 111"/>
                <a:gd name="T9" fmla="*/ 16 h 165"/>
                <a:gd name="T10" fmla="*/ 39 w 111"/>
                <a:gd name="T11" fmla="*/ 7 h 165"/>
                <a:gd name="T12" fmla="*/ 57 w 111"/>
                <a:gd name="T13" fmla="*/ 3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165">
                  <a:moveTo>
                    <a:pt x="57" y="38"/>
                  </a:moveTo>
                  <a:cubicBezTo>
                    <a:pt x="66" y="74"/>
                    <a:pt x="111" y="108"/>
                    <a:pt x="82" y="142"/>
                  </a:cubicBezTo>
                  <a:cubicBezTo>
                    <a:pt x="71" y="147"/>
                    <a:pt x="71" y="160"/>
                    <a:pt x="62" y="165"/>
                  </a:cubicBezTo>
                  <a:cubicBezTo>
                    <a:pt x="48" y="127"/>
                    <a:pt x="43" y="86"/>
                    <a:pt x="21" y="49"/>
                  </a:cubicBezTo>
                  <a:cubicBezTo>
                    <a:pt x="14" y="40"/>
                    <a:pt x="0" y="31"/>
                    <a:pt x="9" y="16"/>
                  </a:cubicBezTo>
                  <a:cubicBezTo>
                    <a:pt x="19" y="15"/>
                    <a:pt x="27" y="0"/>
                    <a:pt x="39" y="7"/>
                  </a:cubicBezTo>
                  <a:cubicBezTo>
                    <a:pt x="41" y="20"/>
                    <a:pt x="52" y="27"/>
                    <a:pt x="5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9" name="Freeform 173">
              <a:extLst>
                <a:ext uri="{FF2B5EF4-FFF2-40B4-BE49-F238E27FC236}">
                  <a16:creationId xmlns:a16="http://schemas.microsoft.com/office/drawing/2014/main" id="{352B8521-91AF-4349-A4B7-1BFE04B04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492" y="-4844217"/>
              <a:ext cx="973138" cy="752475"/>
            </a:xfrm>
            <a:custGeom>
              <a:avLst/>
              <a:gdLst>
                <a:gd name="T0" fmla="*/ 301 w 344"/>
                <a:gd name="T1" fmla="*/ 82 h 265"/>
                <a:gd name="T2" fmla="*/ 322 w 344"/>
                <a:gd name="T3" fmla="*/ 261 h 265"/>
                <a:gd name="T4" fmla="*/ 293 w 344"/>
                <a:gd name="T5" fmla="*/ 261 h 265"/>
                <a:gd name="T6" fmla="*/ 265 w 344"/>
                <a:gd name="T7" fmla="*/ 104 h 265"/>
                <a:gd name="T8" fmla="*/ 154 w 344"/>
                <a:gd name="T9" fmla="*/ 61 h 265"/>
                <a:gd name="T10" fmla="*/ 70 w 344"/>
                <a:gd name="T11" fmla="*/ 125 h 265"/>
                <a:gd name="T12" fmla="*/ 57 w 344"/>
                <a:gd name="T13" fmla="*/ 234 h 265"/>
                <a:gd name="T14" fmla="*/ 27 w 344"/>
                <a:gd name="T15" fmla="*/ 252 h 265"/>
                <a:gd name="T16" fmla="*/ 21 w 344"/>
                <a:gd name="T17" fmla="*/ 250 h 265"/>
                <a:gd name="T18" fmla="*/ 16 w 344"/>
                <a:gd name="T19" fmla="*/ 138 h 265"/>
                <a:gd name="T20" fmla="*/ 52 w 344"/>
                <a:gd name="T21" fmla="*/ 64 h 265"/>
                <a:gd name="T22" fmla="*/ 215 w 344"/>
                <a:gd name="T23" fmla="*/ 14 h 265"/>
                <a:gd name="T24" fmla="*/ 301 w 344"/>
                <a:gd name="T25" fmla="*/ 8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65">
                  <a:moveTo>
                    <a:pt x="301" y="82"/>
                  </a:moveTo>
                  <a:cubicBezTo>
                    <a:pt x="338" y="132"/>
                    <a:pt x="344" y="206"/>
                    <a:pt x="322" y="261"/>
                  </a:cubicBezTo>
                  <a:cubicBezTo>
                    <a:pt x="313" y="263"/>
                    <a:pt x="302" y="265"/>
                    <a:pt x="293" y="261"/>
                  </a:cubicBezTo>
                  <a:cubicBezTo>
                    <a:pt x="295" y="208"/>
                    <a:pt x="299" y="147"/>
                    <a:pt x="265" y="104"/>
                  </a:cubicBezTo>
                  <a:cubicBezTo>
                    <a:pt x="240" y="66"/>
                    <a:pt x="198" y="52"/>
                    <a:pt x="154" y="61"/>
                  </a:cubicBezTo>
                  <a:cubicBezTo>
                    <a:pt x="120" y="68"/>
                    <a:pt x="87" y="95"/>
                    <a:pt x="70" y="125"/>
                  </a:cubicBezTo>
                  <a:cubicBezTo>
                    <a:pt x="50" y="157"/>
                    <a:pt x="48" y="197"/>
                    <a:pt x="57" y="234"/>
                  </a:cubicBezTo>
                  <a:cubicBezTo>
                    <a:pt x="52" y="245"/>
                    <a:pt x="39" y="249"/>
                    <a:pt x="27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18" y="215"/>
                    <a:pt x="0" y="174"/>
                    <a:pt x="16" y="138"/>
                  </a:cubicBezTo>
                  <a:cubicBezTo>
                    <a:pt x="23" y="111"/>
                    <a:pt x="34" y="86"/>
                    <a:pt x="52" y="64"/>
                  </a:cubicBezTo>
                  <a:cubicBezTo>
                    <a:pt x="100" y="34"/>
                    <a:pt x="154" y="0"/>
                    <a:pt x="215" y="14"/>
                  </a:cubicBezTo>
                  <a:cubicBezTo>
                    <a:pt x="249" y="25"/>
                    <a:pt x="283" y="48"/>
                    <a:pt x="30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0" name="Freeform 174">
              <a:extLst>
                <a:ext uri="{FF2B5EF4-FFF2-40B4-BE49-F238E27FC236}">
                  <a16:creationId xmlns:a16="http://schemas.microsoft.com/office/drawing/2014/main" id="{EB36838F-762B-4C39-A669-0E2448700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9555" y="-4799767"/>
              <a:ext cx="303213" cy="1177925"/>
            </a:xfrm>
            <a:custGeom>
              <a:avLst/>
              <a:gdLst>
                <a:gd name="T0" fmla="*/ 88 w 107"/>
                <a:gd name="T1" fmla="*/ 84 h 414"/>
                <a:gd name="T2" fmla="*/ 107 w 107"/>
                <a:gd name="T3" fmla="*/ 213 h 414"/>
                <a:gd name="T4" fmla="*/ 48 w 107"/>
                <a:gd name="T5" fmla="*/ 383 h 414"/>
                <a:gd name="T6" fmla="*/ 16 w 107"/>
                <a:gd name="T7" fmla="*/ 414 h 414"/>
                <a:gd name="T8" fmla="*/ 23 w 107"/>
                <a:gd name="T9" fmla="*/ 376 h 414"/>
                <a:gd name="T10" fmla="*/ 50 w 107"/>
                <a:gd name="T11" fmla="*/ 295 h 414"/>
                <a:gd name="T12" fmla="*/ 45 w 107"/>
                <a:gd name="T13" fmla="*/ 138 h 414"/>
                <a:gd name="T14" fmla="*/ 16 w 107"/>
                <a:gd name="T15" fmla="*/ 32 h 414"/>
                <a:gd name="T16" fmla="*/ 45 w 107"/>
                <a:gd name="T17" fmla="*/ 0 h 414"/>
                <a:gd name="T18" fmla="*/ 88 w 107"/>
                <a:gd name="T19" fmla="*/ 8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414">
                  <a:moveTo>
                    <a:pt x="88" y="84"/>
                  </a:moveTo>
                  <a:cubicBezTo>
                    <a:pt x="98" y="125"/>
                    <a:pt x="105" y="168"/>
                    <a:pt x="107" y="213"/>
                  </a:cubicBezTo>
                  <a:cubicBezTo>
                    <a:pt x="98" y="274"/>
                    <a:pt x="70" y="328"/>
                    <a:pt x="48" y="383"/>
                  </a:cubicBezTo>
                  <a:cubicBezTo>
                    <a:pt x="37" y="394"/>
                    <a:pt x="32" y="410"/>
                    <a:pt x="16" y="414"/>
                  </a:cubicBezTo>
                  <a:cubicBezTo>
                    <a:pt x="0" y="401"/>
                    <a:pt x="21" y="389"/>
                    <a:pt x="23" y="376"/>
                  </a:cubicBezTo>
                  <a:cubicBezTo>
                    <a:pt x="28" y="347"/>
                    <a:pt x="43" y="322"/>
                    <a:pt x="50" y="295"/>
                  </a:cubicBezTo>
                  <a:cubicBezTo>
                    <a:pt x="59" y="243"/>
                    <a:pt x="66" y="183"/>
                    <a:pt x="45" y="138"/>
                  </a:cubicBezTo>
                  <a:cubicBezTo>
                    <a:pt x="37" y="102"/>
                    <a:pt x="27" y="68"/>
                    <a:pt x="16" y="32"/>
                  </a:cubicBezTo>
                  <a:cubicBezTo>
                    <a:pt x="36" y="27"/>
                    <a:pt x="27" y="0"/>
                    <a:pt x="45" y="0"/>
                  </a:cubicBezTo>
                  <a:cubicBezTo>
                    <a:pt x="68" y="23"/>
                    <a:pt x="75" y="54"/>
                    <a:pt x="8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1" name="Freeform 175">
              <a:extLst>
                <a:ext uri="{FF2B5EF4-FFF2-40B4-BE49-F238E27FC236}">
                  <a16:creationId xmlns:a16="http://schemas.microsoft.com/office/drawing/2014/main" id="{B70C3F4D-CB76-4805-98D1-407FDF3E7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467" y="-4642604"/>
              <a:ext cx="628650" cy="714375"/>
            </a:xfrm>
            <a:custGeom>
              <a:avLst/>
              <a:gdLst>
                <a:gd name="T0" fmla="*/ 163 w 222"/>
                <a:gd name="T1" fmla="*/ 22 h 251"/>
                <a:gd name="T2" fmla="*/ 169 w 222"/>
                <a:gd name="T3" fmla="*/ 34 h 251"/>
                <a:gd name="T4" fmla="*/ 206 w 222"/>
                <a:gd name="T5" fmla="*/ 81 h 251"/>
                <a:gd name="T6" fmla="*/ 176 w 222"/>
                <a:gd name="T7" fmla="*/ 233 h 251"/>
                <a:gd name="T8" fmla="*/ 147 w 222"/>
                <a:gd name="T9" fmla="*/ 237 h 251"/>
                <a:gd name="T10" fmla="*/ 138 w 222"/>
                <a:gd name="T11" fmla="*/ 226 h 251"/>
                <a:gd name="T12" fmla="*/ 186 w 222"/>
                <a:gd name="T13" fmla="*/ 119 h 251"/>
                <a:gd name="T14" fmla="*/ 127 w 222"/>
                <a:gd name="T15" fmla="*/ 42 h 251"/>
                <a:gd name="T16" fmla="*/ 66 w 222"/>
                <a:gd name="T17" fmla="*/ 51 h 251"/>
                <a:gd name="T18" fmla="*/ 31 w 222"/>
                <a:gd name="T19" fmla="*/ 142 h 251"/>
                <a:gd name="T20" fmla="*/ 38 w 222"/>
                <a:gd name="T21" fmla="*/ 160 h 251"/>
                <a:gd name="T22" fmla="*/ 13 w 222"/>
                <a:gd name="T23" fmla="*/ 160 h 251"/>
                <a:gd name="T24" fmla="*/ 11 w 222"/>
                <a:gd name="T25" fmla="*/ 79 h 251"/>
                <a:gd name="T26" fmla="*/ 104 w 222"/>
                <a:gd name="T27" fmla="*/ 0 h 251"/>
                <a:gd name="T28" fmla="*/ 163 w 222"/>
                <a:gd name="T29" fmla="*/ 22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2" h="251">
                  <a:moveTo>
                    <a:pt x="163" y="22"/>
                  </a:moveTo>
                  <a:cubicBezTo>
                    <a:pt x="163" y="27"/>
                    <a:pt x="161" y="34"/>
                    <a:pt x="169" y="34"/>
                  </a:cubicBezTo>
                  <a:cubicBezTo>
                    <a:pt x="197" y="29"/>
                    <a:pt x="195" y="65"/>
                    <a:pt x="206" y="81"/>
                  </a:cubicBezTo>
                  <a:cubicBezTo>
                    <a:pt x="213" y="131"/>
                    <a:pt x="222" y="201"/>
                    <a:pt x="176" y="233"/>
                  </a:cubicBezTo>
                  <a:cubicBezTo>
                    <a:pt x="169" y="239"/>
                    <a:pt x="154" y="251"/>
                    <a:pt x="147" y="237"/>
                  </a:cubicBezTo>
                  <a:cubicBezTo>
                    <a:pt x="138" y="226"/>
                    <a:pt x="138" y="226"/>
                    <a:pt x="138" y="226"/>
                  </a:cubicBezTo>
                  <a:cubicBezTo>
                    <a:pt x="172" y="203"/>
                    <a:pt x="199" y="163"/>
                    <a:pt x="186" y="119"/>
                  </a:cubicBezTo>
                  <a:cubicBezTo>
                    <a:pt x="185" y="85"/>
                    <a:pt x="156" y="54"/>
                    <a:pt x="127" y="42"/>
                  </a:cubicBezTo>
                  <a:cubicBezTo>
                    <a:pt x="106" y="43"/>
                    <a:pt x="83" y="33"/>
                    <a:pt x="66" y="51"/>
                  </a:cubicBezTo>
                  <a:cubicBezTo>
                    <a:pt x="40" y="74"/>
                    <a:pt x="22" y="104"/>
                    <a:pt x="31" y="142"/>
                  </a:cubicBezTo>
                  <a:cubicBezTo>
                    <a:pt x="34" y="147"/>
                    <a:pt x="36" y="153"/>
                    <a:pt x="38" y="160"/>
                  </a:cubicBezTo>
                  <a:cubicBezTo>
                    <a:pt x="31" y="171"/>
                    <a:pt x="20" y="165"/>
                    <a:pt x="13" y="160"/>
                  </a:cubicBezTo>
                  <a:cubicBezTo>
                    <a:pt x="4" y="135"/>
                    <a:pt x="0" y="106"/>
                    <a:pt x="11" y="79"/>
                  </a:cubicBezTo>
                  <a:cubicBezTo>
                    <a:pt x="22" y="38"/>
                    <a:pt x="65" y="9"/>
                    <a:pt x="104" y="0"/>
                  </a:cubicBezTo>
                  <a:cubicBezTo>
                    <a:pt x="126" y="0"/>
                    <a:pt x="151" y="0"/>
                    <a:pt x="16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2" name="Freeform 176">
              <a:extLst>
                <a:ext uri="{FF2B5EF4-FFF2-40B4-BE49-F238E27FC236}">
                  <a16:creationId xmlns:a16="http://schemas.microsoft.com/office/drawing/2014/main" id="{72673777-3C82-4840-A53A-E063F9173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705" y="-4502904"/>
              <a:ext cx="379413" cy="438150"/>
            </a:xfrm>
            <a:custGeom>
              <a:avLst/>
              <a:gdLst>
                <a:gd name="T0" fmla="*/ 109 w 134"/>
                <a:gd name="T1" fmla="*/ 28 h 154"/>
                <a:gd name="T2" fmla="*/ 124 w 134"/>
                <a:gd name="T3" fmla="*/ 125 h 154"/>
                <a:gd name="T4" fmla="*/ 81 w 134"/>
                <a:gd name="T5" fmla="*/ 154 h 154"/>
                <a:gd name="T6" fmla="*/ 54 w 134"/>
                <a:gd name="T7" fmla="*/ 139 h 154"/>
                <a:gd name="T8" fmla="*/ 74 w 134"/>
                <a:gd name="T9" fmla="*/ 127 h 154"/>
                <a:gd name="T10" fmla="*/ 91 w 134"/>
                <a:gd name="T11" fmla="*/ 82 h 154"/>
                <a:gd name="T12" fmla="*/ 56 w 134"/>
                <a:gd name="T13" fmla="*/ 50 h 154"/>
                <a:gd name="T14" fmla="*/ 20 w 134"/>
                <a:gd name="T15" fmla="*/ 73 h 154"/>
                <a:gd name="T16" fmla="*/ 27 w 134"/>
                <a:gd name="T17" fmla="*/ 88 h 154"/>
                <a:gd name="T18" fmla="*/ 66 w 134"/>
                <a:gd name="T19" fmla="*/ 70 h 154"/>
                <a:gd name="T20" fmla="*/ 70 w 134"/>
                <a:gd name="T21" fmla="*/ 100 h 154"/>
                <a:gd name="T22" fmla="*/ 38 w 134"/>
                <a:gd name="T23" fmla="*/ 122 h 154"/>
                <a:gd name="T24" fmla="*/ 6 w 134"/>
                <a:gd name="T25" fmla="*/ 89 h 154"/>
                <a:gd name="T26" fmla="*/ 25 w 134"/>
                <a:gd name="T27" fmla="*/ 18 h 154"/>
                <a:gd name="T28" fmla="*/ 109 w 134"/>
                <a:gd name="T29" fmla="*/ 2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54">
                  <a:moveTo>
                    <a:pt x="109" y="28"/>
                  </a:moveTo>
                  <a:cubicBezTo>
                    <a:pt x="127" y="55"/>
                    <a:pt x="134" y="93"/>
                    <a:pt x="124" y="125"/>
                  </a:cubicBezTo>
                  <a:cubicBezTo>
                    <a:pt x="115" y="141"/>
                    <a:pt x="97" y="150"/>
                    <a:pt x="81" y="154"/>
                  </a:cubicBezTo>
                  <a:cubicBezTo>
                    <a:pt x="70" y="152"/>
                    <a:pt x="57" y="150"/>
                    <a:pt x="54" y="139"/>
                  </a:cubicBezTo>
                  <a:cubicBezTo>
                    <a:pt x="56" y="130"/>
                    <a:pt x="66" y="130"/>
                    <a:pt x="74" y="127"/>
                  </a:cubicBezTo>
                  <a:cubicBezTo>
                    <a:pt x="86" y="114"/>
                    <a:pt x="91" y="100"/>
                    <a:pt x="91" y="82"/>
                  </a:cubicBezTo>
                  <a:cubicBezTo>
                    <a:pt x="88" y="66"/>
                    <a:pt x="74" y="52"/>
                    <a:pt x="56" y="50"/>
                  </a:cubicBezTo>
                  <a:cubicBezTo>
                    <a:pt x="40" y="48"/>
                    <a:pt x="29" y="62"/>
                    <a:pt x="20" y="73"/>
                  </a:cubicBezTo>
                  <a:cubicBezTo>
                    <a:pt x="18" y="79"/>
                    <a:pt x="22" y="84"/>
                    <a:pt x="27" y="88"/>
                  </a:cubicBezTo>
                  <a:cubicBezTo>
                    <a:pt x="47" y="91"/>
                    <a:pt x="41" y="54"/>
                    <a:pt x="66" y="70"/>
                  </a:cubicBezTo>
                  <a:cubicBezTo>
                    <a:pt x="77" y="77"/>
                    <a:pt x="75" y="91"/>
                    <a:pt x="70" y="100"/>
                  </a:cubicBezTo>
                  <a:cubicBezTo>
                    <a:pt x="66" y="114"/>
                    <a:pt x="52" y="123"/>
                    <a:pt x="38" y="122"/>
                  </a:cubicBezTo>
                  <a:cubicBezTo>
                    <a:pt x="22" y="120"/>
                    <a:pt x="13" y="104"/>
                    <a:pt x="6" y="89"/>
                  </a:cubicBezTo>
                  <a:cubicBezTo>
                    <a:pt x="0" y="64"/>
                    <a:pt x="9" y="37"/>
                    <a:pt x="25" y="18"/>
                  </a:cubicBezTo>
                  <a:cubicBezTo>
                    <a:pt x="50" y="0"/>
                    <a:pt x="90" y="0"/>
                    <a:pt x="10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3" name="Freeform 177">
              <a:extLst>
                <a:ext uri="{FF2B5EF4-FFF2-40B4-BE49-F238E27FC236}">
                  <a16:creationId xmlns:a16="http://schemas.microsoft.com/office/drawing/2014/main" id="{1B3653AD-6E08-4A88-82FB-18C642DBF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305" y="-4483854"/>
              <a:ext cx="104775" cy="219075"/>
            </a:xfrm>
            <a:custGeom>
              <a:avLst/>
              <a:gdLst>
                <a:gd name="T0" fmla="*/ 36 w 37"/>
                <a:gd name="T1" fmla="*/ 72 h 77"/>
                <a:gd name="T2" fmla="*/ 32 w 37"/>
                <a:gd name="T3" fmla="*/ 77 h 77"/>
                <a:gd name="T4" fmla="*/ 5 w 37"/>
                <a:gd name="T5" fmla="*/ 54 h 77"/>
                <a:gd name="T6" fmla="*/ 12 w 37"/>
                <a:gd name="T7" fmla="*/ 13 h 77"/>
                <a:gd name="T8" fmla="*/ 27 w 37"/>
                <a:gd name="T9" fmla="*/ 0 h 77"/>
                <a:gd name="T10" fmla="*/ 36 w 37"/>
                <a:gd name="T11" fmla="*/ 7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77">
                  <a:moveTo>
                    <a:pt x="36" y="72"/>
                  </a:moveTo>
                  <a:cubicBezTo>
                    <a:pt x="36" y="75"/>
                    <a:pt x="34" y="77"/>
                    <a:pt x="32" y="77"/>
                  </a:cubicBezTo>
                  <a:cubicBezTo>
                    <a:pt x="21" y="75"/>
                    <a:pt x="4" y="68"/>
                    <a:pt x="5" y="54"/>
                  </a:cubicBezTo>
                  <a:cubicBezTo>
                    <a:pt x="0" y="39"/>
                    <a:pt x="5" y="23"/>
                    <a:pt x="12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7" y="23"/>
                    <a:pt x="25" y="48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4" name="Freeform 178">
              <a:extLst>
                <a:ext uri="{FF2B5EF4-FFF2-40B4-BE49-F238E27FC236}">
                  <a16:creationId xmlns:a16="http://schemas.microsoft.com/office/drawing/2014/main" id="{7392AF69-F7FD-42B7-8137-51D9387DA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605" y="-4426704"/>
              <a:ext cx="166688" cy="309563"/>
            </a:xfrm>
            <a:custGeom>
              <a:avLst/>
              <a:gdLst>
                <a:gd name="T0" fmla="*/ 59 w 59"/>
                <a:gd name="T1" fmla="*/ 44 h 109"/>
                <a:gd name="T2" fmla="*/ 27 w 59"/>
                <a:gd name="T3" fmla="*/ 103 h 109"/>
                <a:gd name="T4" fmla="*/ 5 w 59"/>
                <a:gd name="T5" fmla="*/ 105 h 109"/>
                <a:gd name="T6" fmla="*/ 0 w 59"/>
                <a:gd name="T7" fmla="*/ 3 h 109"/>
                <a:gd name="T8" fmla="*/ 59 w 59"/>
                <a:gd name="T9" fmla="*/ 4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09">
                  <a:moveTo>
                    <a:pt x="59" y="44"/>
                  </a:moveTo>
                  <a:cubicBezTo>
                    <a:pt x="59" y="68"/>
                    <a:pt x="59" y="100"/>
                    <a:pt x="27" y="103"/>
                  </a:cubicBezTo>
                  <a:cubicBezTo>
                    <a:pt x="19" y="103"/>
                    <a:pt x="12" y="109"/>
                    <a:pt x="5" y="105"/>
                  </a:cubicBezTo>
                  <a:cubicBezTo>
                    <a:pt x="3" y="70"/>
                    <a:pt x="11" y="37"/>
                    <a:pt x="0" y="3"/>
                  </a:cubicBezTo>
                  <a:cubicBezTo>
                    <a:pt x="25" y="0"/>
                    <a:pt x="48" y="19"/>
                    <a:pt x="59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5" name="Freeform 179">
              <a:extLst>
                <a:ext uri="{FF2B5EF4-FFF2-40B4-BE49-F238E27FC236}">
                  <a16:creationId xmlns:a16="http://schemas.microsoft.com/office/drawing/2014/main" id="{65A469FF-51FF-4E6F-A689-C93A3FBB3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4055" y="-4398129"/>
              <a:ext cx="198438" cy="469900"/>
            </a:xfrm>
            <a:custGeom>
              <a:avLst/>
              <a:gdLst>
                <a:gd name="T0" fmla="*/ 56 w 70"/>
                <a:gd name="T1" fmla="*/ 0 h 165"/>
                <a:gd name="T2" fmla="*/ 58 w 70"/>
                <a:gd name="T3" fmla="*/ 110 h 165"/>
                <a:gd name="T4" fmla="*/ 8 w 70"/>
                <a:gd name="T5" fmla="*/ 165 h 165"/>
                <a:gd name="T6" fmla="*/ 18 w 70"/>
                <a:gd name="T7" fmla="*/ 111 h 165"/>
                <a:gd name="T8" fmla="*/ 47 w 70"/>
                <a:gd name="T9" fmla="*/ 4 h 165"/>
                <a:gd name="T10" fmla="*/ 56 w 70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165">
                  <a:moveTo>
                    <a:pt x="56" y="0"/>
                  </a:moveTo>
                  <a:cubicBezTo>
                    <a:pt x="70" y="36"/>
                    <a:pt x="58" y="72"/>
                    <a:pt x="58" y="110"/>
                  </a:cubicBezTo>
                  <a:cubicBezTo>
                    <a:pt x="40" y="126"/>
                    <a:pt x="25" y="149"/>
                    <a:pt x="8" y="165"/>
                  </a:cubicBezTo>
                  <a:cubicBezTo>
                    <a:pt x="0" y="145"/>
                    <a:pt x="18" y="131"/>
                    <a:pt x="18" y="111"/>
                  </a:cubicBezTo>
                  <a:cubicBezTo>
                    <a:pt x="18" y="74"/>
                    <a:pt x="18" y="31"/>
                    <a:pt x="47" y="4"/>
                  </a:cubicBezTo>
                  <a:cubicBezTo>
                    <a:pt x="49" y="0"/>
                    <a:pt x="52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6" name="Freeform 180">
              <a:extLst>
                <a:ext uri="{FF2B5EF4-FFF2-40B4-BE49-F238E27FC236}">
                  <a16:creationId xmlns:a16="http://schemas.microsoft.com/office/drawing/2014/main" id="{AF41F4FB-34CB-4C2D-8209-6F34CADBA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305" y="-4387016"/>
              <a:ext cx="87313" cy="71438"/>
            </a:xfrm>
            <a:custGeom>
              <a:avLst/>
              <a:gdLst>
                <a:gd name="T0" fmla="*/ 27 w 31"/>
                <a:gd name="T1" fmla="*/ 0 h 25"/>
                <a:gd name="T2" fmla="*/ 27 w 31"/>
                <a:gd name="T3" fmla="*/ 20 h 25"/>
                <a:gd name="T4" fmla="*/ 0 w 31"/>
                <a:gd name="T5" fmla="*/ 5 h 25"/>
                <a:gd name="T6" fmla="*/ 27 w 31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5">
                  <a:moveTo>
                    <a:pt x="27" y="0"/>
                  </a:moveTo>
                  <a:cubicBezTo>
                    <a:pt x="31" y="5"/>
                    <a:pt x="29" y="13"/>
                    <a:pt x="27" y="20"/>
                  </a:cubicBezTo>
                  <a:cubicBezTo>
                    <a:pt x="16" y="25"/>
                    <a:pt x="7" y="11"/>
                    <a:pt x="0" y="5"/>
                  </a:cubicBezTo>
                  <a:cubicBezTo>
                    <a:pt x="7" y="2"/>
                    <a:pt x="1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7" name="Freeform 181">
              <a:extLst>
                <a:ext uri="{FF2B5EF4-FFF2-40B4-BE49-F238E27FC236}">
                  <a16:creationId xmlns:a16="http://schemas.microsoft.com/office/drawing/2014/main" id="{A2B0A94E-C602-4C40-8C26-2652B7E26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392" y="-4321929"/>
              <a:ext cx="379413" cy="855663"/>
            </a:xfrm>
            <a:custGeom>
              <a:avLst/>
              <a:gdLst>
                <a:gd name="T0" fmla="*/ 127 w 134"/>
                <a:gd name="T1" fmla="*/ 36 h 301"/>
                <a:gd name="T2" fmla="*/ 18 w 134"/>
                <a:gd name="T3" fmla="*/ 301 h 301"/>
                <a:gd name="T4" fmla="*/ 0 w 134"/>
                <a:gd name="T5" fmla="*/ 265 h 301"/>
                <a:gd name="T6" fmla="*/ 45 w 134"/>
                <a:gd name="T7" fmla="*/ 192 h 301"/>
                <a:gd name="T8" fmla="*/ 86 w 134"/>
                <a:gd name="T9" fmla="*/ 7 h 301"/>
                <a:gd name="T10" fmla="*/ 89 w 134"/>
                <a:gd name="T11" fmla="*/ 0 h 301"/>
                <a:gd name="T12" fmla="*/ 127 w 134"/>
                <a:gd name="T13" fmla="*/ 3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301">
                  <a:moveTo>
                    <a:pt x="127" y="36"/>
                  </a:moveTo>
                  <a:cubicBezTo>
                    <a:pt x="120" y="136"/>
                    <a:pt x="80" y="228"/>
                    <a:pt x="18" y="301"/>
                  </a:cubicBezTo>
                  <a:cubicBezTo>
                    <a:pt x="7" y="294"/>
                    <a:pt x="3" y="278"/>
                    <a:pt x="0" y="265"/>
                  </a:cubicBezTo>
                  <a:cubicBezTo>
                    <a:pt x="11" y="238"/>
                    <a:pt x="36" y="217"/>
                    <a:pt x="45" y="192"/>
                  </a:cubicBezTo>
                  <a:cubicBezTo>
                    <a:pt x="66" y="133"/>
                    <a:pt x="95" y="72"/>
                    <a:pt x="86" y="7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05" y="6"/>
                    <a:pt x="134" y="11"/>
                    <a:pt x="127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8" name="Freeform 182">
              <a:extLst>
                <a:ext uri="{FF2B5EF4-FFF2-40B4-BE49-F238E27FC236}">
                  <a16:creationId xmlns:a16="http://schemas.microsoft.com/office/drawing/2014/main" id="{4E225470-D4F4-4C28-A4EF-A6CD9308F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1880" y="-3980616"/>
              <a:ext cx="90488" cy="88900"/>
            </a:xfrm>
            <a:custGeom>
              <a:avLst/>
              <a:gdLst>
                <a:gd name="T0" fmla="*/ 32 w 32"/>
                <a:gd name="T1" fmla="*/ 20 h 31"/>
                <a:gd name="T2" fmla="*/ 4 w 32"/>
                <a:gd name="T3" fmla="*/ 24 h 31"/>
                <a:gd name="T4" fmla="*/ 7 w 32"/>
                <a:gd name="T5" fmla="*/ 13 h 31"/>
                <a:gd name="T6" fmla="*/ 32 w 32"/>
                <a:gd name="T7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1">
                  <a:moveTo>
                    <a:pt x="32" y="20"/>
                  </a:moveTo>
                  <a:cubicBezTo>
                    <a:pt x="29" y="31"/>
                    <a:pt x="11" y="27"/>
                    <a:pt x="4" y="24"/>
                  </a:cubicBezTo>
                  <a:cubicBezTo>
                    <a:pt x="0" y="20"/>
                    <a:pt x="2" y="15"/>
                    <a:pt x="7" y="13"/>
                  </a:cubicBezTo>
                  <a:cubicBezTo>
                    <a:pt x="15" y="0"/>
                    <a:pt x="31" y="6"/>
                    <a:pt x="3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9" name="Freeform 183">
              <a:extLst>
                <a:ext uri="{FF2B5EF4-FFF2-40B4-BE49-F238E27FC236}">
                  <a16:creationId xmlns:a16="http://schemas.microsoft.com/office/drawing/2014/main" id="{60D5B948-EB45-4FCE-AB97-7B9016A36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2130" y="-3955216"/>
              <a:ext cx="455613" cy="200025"/>
            </a:xfrm>
            <a:custGeom>
              <a:avLst/>
              <a:gdLst>
                <a:gd name="T0" fmla="*/ 93 w 161"/>
                <a:gd name="T1" fmla="*/ 34 h 70"/>
                <a:gd name="T2" fmla="*/ 161 w 161"/>
                <a:gd name="T3" fmla="*/ 54 h 70"/>
                <a:gd name="T4" fmla="*/ 145 w 161"/>
                <a:gd name="T5" fmla="*/ 68 h 70"/>
                <a:gd name="T6" fmla="*/ 109 w 161"/>
                <a:gd name="T7" fmla="*/ 68 h 70"/>
                <a:gd name="T8" fmla="*/ 12 w 161"/>
                <a:gd name="T9" fmla="*/ 31 h 70"/>
                <a:gd name="T10" fmla="*/ 1 w 161"/>
                <a:gd name="T11" fmla="*/ 13 h 70"/>
                <a:gd name="T12" fmla="*/ 52 w 161"/>
                <a:gd name="T13" fmla="*/ 9 h 70"/>
                <a:gd name="T14" fmla="*/ 93 w 161"/>
                <a:gd name="T15" fmla="*/ 3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70">
                  <a:moveTo>
                    <a:pt x="93" y="34"/>
                  </a:moveTo>
                  <a:cubicBezTo>
                    <a:pt x="114" y="43"/>
                    <a:pt x="146" y="31"/>
                    <a:pt x="161" y="54"/>
                  </a:cubicBezTo>
                  <a:cubicBezTo>
                    <a:pt x="161" y="65"/>
                    <a:pt x="150" y="65"/>
                    <a:pt x="145" y="68"/>
                  </a:cubicBezTo>
                  <a:cubicBezTo>
                    <a:pt x="134" y="65"/>
                    <a:pt x="121" y="68"/>
                    <a:pt x="109" y="68"/>
                  </a:cubicBezTo>
                  <a:cubicBezTo>
                    <a:pt x="71" y="70"/>
                    <a:pt x="44" y="45"/>
                    <a:pt x="12" y="31"/>
                  </a:cubicBezTo>
                  <a:cubicBezTo>
                    <a:pt x="10" y="22"/>
                    <a:pt x="0" y="23"/>
                    <a:pt x="1" y="13"/>
                  </a:cubicBezTo>
                  <a:cubicBezTo>
                    <a:pt x="16" y="0"/>
                    <a:pt x="37" y="4"/>
                    <a:pt x="52" y="9"/>
                  </a:cubicBezTo>
                  <a:cubicBezTo>
                    <a:pt x="68" y="13"/>
                    <a:pt x="75" y="34"/>
                    <a:pt x="9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0" name="Freeform 184">
              <a:extLst>
                <a:ext uri="{FF2B5EF4-FFF2-40B4-BE49-F238E27FC236}">
                  <a16:creationId xmlns:a16="http://schemas.microsoft.com/office/drawing/2014/main" id="{52027C64-6762-488F-95B3-87B98B006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305" y="-3805991"/>
              <a:ext cx="285750" cy="209550"/>
            </a:xfrm>
            <a:custGeom>
              <a:avLst/>
              <a:gdLst>
                <a:gd name="T0" fmla="*/ 99 w 101"/>
                <a:gd name="T1" fmla="*/ 31 h 74"/>
                <a:gd name="T2" fmla="*/ 86 w 101"/>
                <a:gd name="T3" fmla="*/ 57 h 74"/>
                <a:gd name="T4" fmla="*/ 11 w 101"/>
                <a:gd name="T5" fmla="*/ 52 h 74"/>
                <a:gd name="T6" fmla="*/ 13 w 101"/>
                <a:gd name="T7" fmla="*/ 13 h 74"/>
                <a:gd name="T8" fmla="*/ 15 w 101"/>
                <a:gd name="T9" fmla="*/ 0 h 74"/>
                <a:gd name="T10" fmla="*/ 99 w 101"/>
                <a:gd name="T11" fmla="*/ 3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74">
                  <a:moveTo>
                    <a:pt x="99" y="31"/>
                  </a:moveTo>
                  <a:cubicBezTo>
                    <a:pt x="101" y="40"/>
                    <a:pt x="94" y="50"/>
                    <a:pt x="86" y="57"/>
                  </a:cubicBezTo>
                  <a:cubicBezTo>
                    <a:pt x="65" y="74"/>
                    <a:pt x="34" y="61"/>
                    <a:pt x="11" y="52"/>
                  </a:cubicBezTo>
                  <a:cubicBezTo>
                    <a:pt x="0" y="41"/>
                    <a:pt x="17" y="27"/>
                    <a:pt x="13" y="1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5" y="6"/>
                    <a:pt x="67" y="32"/>
                    <a:pt x="9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1" name="Freeform 185">
              <a:extLst>
                <a:ext uri="{FF2B5EF4-FFF2-40B4-BE49-F238E27FC236}">
                  <a16:creationId xmlns:a16="http://schemas.microsoft.com/office/drawing/2014/main" id="{9CDF2D2D-EF05-4B3D-B87F-835EAB9A5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505" y="-3805991"/>
              <a:ext cx="479425" cy="622300"/>
            </a:xfrm>
            <a:custGeom>
              <a:avLst/>
              <a:gdLst>
                <a:gd name="T0" fmla="*/ 169 w 169"/>
                <a:gd name="T1" fmla="*/ 22 h 219"/>
                <a:gd name="T2" fmla="*/ 85 w 169"/>
                <a:gd name="T3" fmla="*/ 159 h 219"/>
                <a:gd name="T4" fmla="*/ 29 w 169"/>
                <a:gd name="T5" fmla="*/ 210 h 219"/>
                <a:gd name="T6" fmla="*/ 6 w 169"/>
                <a:gd name="T7" fmla="*/ 213 h 219"/>
                <a:gd name="T8" fmla="*/ 6 w 169"/>
                <a:gd name="T9" fmla="*/ 199 h 219"/>
                <a:gd name="T10" fmla="*/ 146 w 169"/>
                <a:gd name="T11" fmla="*/ 2 h 219"/>
                <a:gd name="T12" fmla="*/ 169 w 169"/>
                <a:gd name="T13" fmla="*/ 2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219">
                  <a:moveTo>
                    <a:pt x="169" y="22"/>
                  </a:moveTo>
                  <a:cubicBezTo>
                    <a:pt x="162" y="77"/>
                    <a:pt x="115" y="113"/>
                    <a:pt x="85" y="159"/>
                  </a:cubicBezTo>
                  <a:cubicBezTo>
                    <a:pt x="63" y="176"/>
                    <a:pt x="56" y="206"/>
                    <a:pt x="29" y="210"/>
                  </a:cubicBezTo>
                  <a:cubicBezTo>
                    <a:pt x="24" y="219"/>
                    <a:pt x="13" y="217"/>
                    <a:pt x="6" y="213"/>
                  </a:cubicBezTo>
                  <a:cubicBezTo>
                    <a:pt x="0" y="210"/>
                    <a:pt x="2" y="202"/>
                    <a:pt x="6" y="199"/>
                  </a:cubicBezTo>
                  <a:cubicBezTo>
                    <a:pt x="61" y="140"/>
                    <a:pt x="117" y="77"/>
                    <a:pt x="146" y="2"/>
                  </a:cubicBezTo>
                  <a:cubicBezTo>
                    <a:pt x="160" y="0"/>
                    <a:pt x="163" y="13"/>
                    <a:pt x="16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2" name="Freeform 186">
              <a:extLst>
                <a:ext uri="{FF2B5EF4-FFF2-40B4-BE49-F238E27FC236}">
                  <a16:creationId xmlns:a16="http://schemas.microsoft.com/office/drawing/2014/main" id="{00C3394D-CFA0-4615-A913-925DCBC63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442" y="-3780591"/>
              <a:ext cx="725488" cy="579438"/>
            </a:xfrm>
            <a:custGeom>
              <a:avLst/>
              <a:gdLst>
                <a:gd name="T0" fmla="*/ 132 w 256"/>
                <a:gd name="T1" fmla="*/ 68 h 204"/>
                <a:gd name="T2" fmla="*/ 208 w 256"/>
                <a:gd name="T3" fmla="*/ 61 h 204"/>
                <a:gd name="T4" fmla="*/ 222 w 256"/>
                <a:gd name="T5" fmla="*/ 14 h 204"/>
                <a:gd name="T6" fmla="*/ 245 w 256"/>
                <a:gd name="T7" fmla="*/ 0 h 204"/>
                <a:gd name="T8" fmla="*/ 235 w 256"/>
                <a:gd name="T9" fmla="*/ 48 h 204"/>
                <a:gd name="T10" fmla="*/ 106 w 256"/>
                <a:gd name="T11" fmla="*/ 204 h 204"/>
                <a:gd name="T12" fmla="*/ 66 w 256"/>
                <a:gd name="T13" fmla="*/ 192 h 204"/>
                <a:gd name="T14" fmla="*/ 66 w 256"/>
                <a:gd name="T15" fmla="*/ 184 h 204"/>
                <a:gd name="T16" fmla="*/ 138 w 256"/>
                <a:gd name="T17" fmla="*/ 84 h 204"/>
                <a:gd name="T18" fmla="*/ 134 w 256"/>
                <a:gd name="T19" fmla="*/ 73 h 204"/>
                <a:gd name="T20" fmla="*/ 127 w 256"/>
                <a:gd name="T21" fmla="*/ 75 h 204"/>
                <a:gd name="T22" fmla="*/ 48 w 256"/>
                <a:gd name="T23" fmla="*/ 179 h 204"/>
                <a:gd name="T24" fmla="*/ 0 w 256"/>
                <a:gd name="T25" fmla="*/ 161 h 204"/>
                <a:gd name="T26" fmla="*/ 25 w 256"/>
                <a:gd name="T27" fmla="*/ 124 h 204"/>
                <a:gd name="T28" fmla="*/ 100 w 256"/>
                <a:gd name="T29" fmla="*/ 0 h 204"/>
                <a:gd name="T30" fmla="*/ 132 w 256"/>
                <a:gd name="T31" fmla="*/ 6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6" h="204">
                  <a:moveTo>
                    <a:pt x="132" y="68"/>
                  </a:moveTo>
                  <a:cubicBezTo>
                    <a:pt x="158" y="77"/>
                    <a:pt x="186" y="75"/>
                    <a:pt x="208" y="61"/>
                  </a:cubicBezTo>
                  <a:cubicBezTo>
                    <a:pt x="222" y="48"/>
                    <a:pt x="209" y="29"/>
                    <a:pt x="222" y="14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56" y="14"/>
                    <a:pt x="236" y="31"/>
                    <a:pt x="235" y="48"/>
                  </a:cubicBezTo>
                  <a:cubicBezTo>
                    <a:pt x="197" y="104"/>
                    <a:pt x="150" y="152"/>
                    <a:pt x="106" y="204"/>
                  </a:cubicBezTo>
                  <a:cubicBezTo>
                    <a:pt x="91" y="202"/>
                    <a:pt x="77" y="202"/>
                    <a:pt x="66" y="192"/>
                  </a:cubicBezTo>
                  <a:cubicBezTo>
                    <a:pt x="66" y="184"/>
                    <a:pt x="66" y="184"/>
                    <a:pt x="66" y="184"/>
                  </a:cubicBezTo>
                  <a:cubicBezTo>
                    <a:pt x="89" y="149"/>
                    <a:pt x="124" y="124"/>
                    <a:pt x="138" y="84"/>
                  </a:cubicBezTo>
                  <a:cubicBezTo>
                    <a:pt x="140" y="81"/>
                    <a:pt x="138" y="77"/>
                    <a:pt x="134" y="73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07" y="115"/>
                    <a:pt x="75" y="143"/>
                    <a:pt x="48" y="179"/>
                  </a:cubicBezTo>
                  <a:cubicBezTo>
                    <a:pt x="29" y="193"/>
                    <a:pt x="14" y="170"/>
                    <a:pt x="0" y="161"/>
                  </a:cubicBezTo>
                  <a:cubicBezTo>
                    <a:pt x="0" y="142"/>
                    <a:pt x="20" y="140"/>
                    <a:pt x="25" y="124"/>
                  </a:cubicBezTo>
                  <a:cubicBezTo>
                    <a:pt x="57" y="84"/>
                    <a:pt x="77" y="41"/>
                    <a:pt x="100" y="0"/>
                  </a:cubicBezTo>
                  <a:cubicBezTo>
                    <a:pt x="102" y="25"/>
                    <a:pt x="109" y="50"/>
                    <a:pt x="132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3" name="Freeform 187">
              <a:extLst>
                <a:ext uri="{FF2B5EF4-FFF2-40B4-BE49-F238E27FC236}">
                  <a16:creationId xmlns:a16="http://schemas.microsoft.com/office/drawing/2014/main" id="{C34DB3BE-457E-4EF5-92F9-0F8BC2BC0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3292" y="-3664704"/>
              <a:ext cx="339725" cy="449263"/>
            </a:xfrm>
            <a:custGeom>
              <a:avLst/>
              <a:gdLst>
                <a:gd name="T0" fmla="*/ 118 w 120"/>
                <a:gd name="T1" fmla="*/ 31 h 158"/>
                <a:gd name="T2" fmla="*/ 79 w 120"/>
                <a:gd name="T3" fmla="*/ 120 h 158"/>
                <a:gd name="T4" fmla="*/ 0 w 120"/>
                <a:gd name="T5" fmla="*/ 152 h 158"/>
                <a:gd name="T6" fmla="*/ 0 w 120"/>
                <a:gd name="T7" fmla="*/ 145 h 158"/>
                <a:gd name="T8" fmla="*/ 109 w 120"/>
                <a:gd name="T9" fmla="*/ 0 h 158"/>
                <a:gd name="T10" fmla="*/ 118 w 120"/>
                <a:gd name="T11" fmla="*/ 3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58">
                  <a:moveTo>
                    <a:pt x="118" y="31"/>
                  </a:moveTo>
                  <a:cubicBezTo>
                    <a:pt x="115" y="63"/>
                    <a:pt x="99" y="93"/>
                    <a:pt x="79" y="120"/>
                  </a:cubicBezTo>
                  <a:cubicBezTo>
                    <a:pt x="52" y="133"/>
                    <a:pt x="31" y="158"/>
                    <a:pt x="0" y="152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45" y="101"/>
                    <a:pt x="79" y="52"/>
                    <a:pt x="109" y="0"/>
                  </a:cubicBezTo>
                  <a:cubicBezTo>
                    <a:pt x="116" y="6"/>
                    <a:pt x="120" y="20"/>
                    <a:pt x="11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4" name="Freeform 188">
              <a:extLst>
                <a:ext uri="{FF2B5EF4-FFF2-40B4-BE49-F238E27FC236}">
                  <a16:creationId xmlns:a16="http://schemas.microsoft.com/office/drawing/2014/main" id="{67112585-1206-4AF3-A6B0-3EFA45596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717" y="-3644066"/>
              <a:ext cx="650875" cy="500063"/>
            </a:xfrm>
            <a:custGeom>
              <a:avLst/>
              <a:gdLst>
                <a:gd name="T0" fmla="*/ 142 w 230"/>
                <a:gd name="T1" fmla="*/ 20 h 176"/>
                <a:gd name="T2" fmla="*/ 146 w 230"/>
                <a:gd name="T3" fmla="*/ 54 h 176"/>
                <a:gd name="T4" fmla="*/ 178 w 230"/>
                <a:gd name="T5" fmla="*/ 54 h 176"/>
                <a:gd name="T6" fmla="*/ 219 w 230"/>
                <a:gd name="T7" fmla="*/ 77 h 176"/>
                <a:gd name="T8" fmla="*/ 219 w 230"/>
                <a:gd name="T9" fmla="*/ 124 h 176"/>
                <a:gd name="T10" fmla="*/ 52 w 230"/>
                <a:gd name="T11" fmla="*/ 158 h 176"/>
                <a:gd name="T12" fmla="*/ 0 w 230"/>
                <a:gd name="T13" fmla="*/ 106 h 176"/>
                <a:gd name="T14" fmla="*/ 22 w 230"/>
                <a:gd name="T15" fmla="*/ 85 h 176"/>
                <a:gd name="T16" fmla="*/ 144 w 230"/>
                <a:gd name="T17" fmla="*/ 0 h 176"/>
                <a:gd name="T18" fmla="*/ 142 w 230"/>
                <a:gd name="T19" fmla="*/ 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176">
                  <a:moveTo>
                    <a:pt x="142" y="20"/>
                  </a:moveTo>
                  <a:cubicBezTo>
                    <a:pt x="135" y="31"/>
                    <a:pt x="140" y="43"/>
                    <a:pt x="146" y="54"/>
                  </a:cubicBezTo>
                  <a:cubicBezTo>
                    <a:pt x="155" y="68"/>
                    <a:pt x="165" y="49"/>
                    <a:pt x="178" y="54"/>
                  </a:cubicBezTo>
                  <a:cubicBezTo>
                    <a:pt x="194" y="52"/>
                    <a:pt x="212" y="61"/>
                    <a:pt x="219" y="77"/>
                  </a:cubicBezTo>
                  <a:cubicBezTo>
                    <a:pt x="230" y="92"/>
                    <a:pt x="224" y="110"/>
                    <a:pt x="219" y="124"/>
                  </a:cubicBezTo>
                  <a:cubicBezTo>
                    <a:pt x="178" y="176"/>
                    <a:pt x="108" y="171"/>
                    <a:pt x="52" y="158"/>
                  </a:cubicBezTo>
                  <a:cubicBezTo>
                    <a:pt x="29" y="151"/>
                    <a:pt x="4" y="133"/>
                    <a:pt x="0" y="106"/>
                  </a:cubicBezTo>
                  <a:cubicBezTo>
                    <a:pt x="2" y="95"/>
                    <a:pt x="15" y="90"/>
                    <a:pt x="22" y="85"/>
                  </a:cubicBezTo>
                  <a:cubicBezTo>
                    <a:pt x="61" y="54"/>
                    <a:pt x="99" y="20"/>
                    <a:pt x="144" y="0"/>
                  </a:cubicBezTo>
                  <a:cubicBezTo>
                    <a:pt x="160" y="4"/>
                    <a:pt x="138" y="11"/>
                    <a:pt x="14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5" name="Freeform 189">
              <a:extLst>
                <a:ext uri="{FF2B5EF4-FFF2-40B4-BE49-F238E27FC236}">
                  <a16:creationId xmlns:a16="http://schemas.microsoft.com/office/drawing/2014/main" id="{BD269406-9DA8-499D-92DE-B249A96EF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5367" y="-3639304"/>
              <a:ext cx="96838" cy="239713"/>
            </a:xfrm>
            <a:custGeom>
              <a:avLst/>
              <a:gdLst>
                <a:gd name="T0" fmla="*/ 29 w 34"/>
                <a:gd name="T1" fmla="*/ 4 h 84"/>
                <a:gd name="T2" fmla="*/ 0 w 34"/>
                <a:gd name="T3" fmla="*/ 84 h 84"/>
                <a:gd name="T4" fmla="*/ 24 w 34"/>
                <a:gd name="T5" fmla="*/ 0 h 84"/>
                <a:gd name="T6" fmla="*/ 29 w 34"/>
                <a:gd name="T7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84">
                  <a:moveTo>
                    <a:pt x="29" y="4"/>
                  </a:moveTo>
                  <a:cubicBezTo>
                    <a:pt x="34" y="36"/>
                    <a:pt x="25" y="68"/>
                    <a:pt x="0" y="84"/>
                  </a:cubicBezTo>
                  <a:cubicBezTo>
                    <a:pt x="4" y="56"/>
                    <a:pt x="18" y="29"/>
                    <a:pt x="24" y="0"/>
                  </a:cubicBezTo>
                  <a:lnTo>
                    <a:pt x="29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6" name="Freeform 190">
              <a:extLst>
                <a:ext uri="{FF2B5EF4-FFF2-40B4-BE49-F238E27FC236}">
                  <a16:creationId xmlns:a16="http://schemas.microsoft.com/office/drawing/2014/main" id="{72E83339-7929-4AA9-B772-52DC1D496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6817" y="-3664704"/>
              <a:ext cx="223838" cy="198438"/>
            </a:xfrm>
            <a:custGeom>
              <a:avLst/>
              <a:gdLst>
                <a:gd name="T0" fmla="*/ 79 w 79"/>
                <a:gd name="T1" fmla="*/ 18 h 70"/>
                <a:gd name="T2" fmla="*/ 30 w 79"/>
                <a:gd name="T3" fmla="*/ 70 h 70"/>
                <a:gd name="T4" fmla="*/ 25 w 79"/>
                <a:gd name="T5" fmla="*/ 68 h 70"/>
                <a:gd name="T6" fmla="*/ 14 w 79"/>
                <a:gd name="T7" fmla="*/ 13 h 70"/>
                <a:gd name="T8" fmla="*/ 79 w 79"/>
                <a:gd name="T9" fmla="*/ 1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0">
                  <a:moveTo>
                    <a:pt x="79" y="18"/>
                  </a:moveTo>
                  <a:cubicBezTo>
                    <a:pt x="73" y="41"/>
                    <a:pt x="50" y="58"/>
                    <a:pt x="30" y="70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7" y="49"/>
                    <a:pt x="0" y="32"/>
                    <a:pt x="14" y="13"/>
                  </a:cubicBezTo>
                  <a:cubicBezTo>
                    <a:pt x="36" y="16"/>
                    <a:pt x="63" y="0"/>
                    <a:pt x="7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7" name="Freeform 191">
              <a:extLst>
                <a:ext uri="{FF2B5EF4-FFF2-40B4-BE49-F238E27FC236}">
                  <a16:creationId xmlns:a16="http://schemas.microsoft.com/office/drawing/2014/main" id="{2F95228F-981C-437D-947A-03D30B6F8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130" y="-3658354"/>
              <a:ext cx="301625" cy="468313"/>
            </a:xfrm>
            <a:custGeom>
              <a:avLst/>
              <a:gdLst>
                <a:gd name="T0" fmla="*/ 107 w 107"/>
                <a:gd name="T1" fmla="*/ 32 h 165"/>
                <a:gd name="T2" fmla="*/ 64 w 107"/>
                <a:gd name="T3" fmla="*/ 120 h 165"/>
                <a:gd name="T4" fmla="*/ 30 w 107"/>
                <a:gd name="T5" fmla="*/ 163 h 165"/>
                <a:gd name="T6" fmla="*/ 0 w 107"/>
                <a:gd name="T7" fmla="*/ 154 h 165"/>
                <a:gd name="T8" fmla="*/ 69 w 107"/>
                <a:gd name="T9" fmla="*/ 29 h 165"/>
                <a:gd name="T10" fmla="*/ 103 w 107"/>
                <a:gd name="T11" fmla="*/ 23 h 165"/>
                <a:gd name="T12" fmla="*/ 107 w 107"/>
                <a:gd name="T13" fmla="*/ 3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65">
                  <a:moveTo>
                    <a:pt x="107" y="32"/>
                  </a:moveTo>
                  <a:cubicBezTo>
                    <a:pt x="93" y="61"/>
                    <a:pt x="80" y="91"/>
                    <a:pt x="64" y="120"/>
                  </a:cubicBezTo>
                  <a:cubicBezTo>
                    <a:pt x="57" y="138"/>
                    <a:pt x="35" y="145"/>
                    <a:pt x="30" y="163"/>
                  </a:cubicBezTo>
                  <a:cubicBezTo>
                    <a:pt x="19" y="165"/>
                    <a:pt x="5" y="163"/>
                    <a:pt x="0" y="154"/>
                  </a:cubicBezTo>
                  <a:cubicBezTo>
                    <a:pt x="23" y="113"/>
                    <a:pt x="57" y="75"/>
                    <a:pt x="69" y="29"/>
                  </a:cubicBezTo>
                  <a:cubicBezTo>
                    <a:pt x="73" y="0"/>
                    <a:pt x="91" y="25"/>
                    <a:pt x="103" y="23"/>
                  </a:cubicBezTo>
                  <a:lnTo>
                    <a:pt x="10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8" name="Freeform 192">
              <a:extLst>
                <a:ext uri="{FF2B5EF4-FFF2-40B4-BE49-F238E27FC236}">
                  <a16:creationId xmlns:a16="http://schemas.microsoft.com/office/drawing/2014/main" id="{707B0166-5E35-4876-AD2B-19A32D394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76080" y="-3575804"/>
              <a:ext cx="358775" cy="295275"/>
            </a:xfrm>
            <a:custGeom>
              <a:avLst/>
              <a:gdLst>
                <a:gd name="T0" fmla="*/ 120 w 127"/>
                <a:gd name="T1" fmla="*/ 37 h 104"/>
                <a:gd name="T2" fmla="*/ 91 w 127"/>
                <a:gd name="T3" fmla="*/ 53 h 104"/>
                <a:gd name="T4" fmla="*/ 16 w 127"/>
                <a:gd name="T5" fmla="*/ 104 h 104"/>
                <a:gd name="T6" fmla="*/ 0 w 127"/>
                <a:gd name="T7" fmla="*/ 93 h 104"/>
                <a:gd name="T8" fmla="*/ 2 w 127"/>
                <a:gd name="T9" fmla="*/ 84 h 104"/>
                <a:gd name="T10" fmla="*/ 116 w 127"/>
                <a:gd name="T11" fmla="*/ 0 h 104"/>
                <a:gd name="T12" fmla="*/ 120 w 127"/>
                <a:gd name="T13" fmla="*/ 3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04">
                  <a:moveTo>
                    <a:pt x="120" y="37"/>
                  </a:moveTo>
                  <a:cubicBezTo>
                    <a:pt x="118" y="52"/>
                    <a:pt x="102" y="52"/>
                    <a:pt x="91" y="53"/>
                  </a:cubicBezTo>
                  <a:cubicBezTo>
                    <a:pt x="64" y="71"/>
                    <a:pt x="48" y="95"/>
                    <a:pt x="16" y="104"/>
                  </a:cubicBezTo>
                  <a:cubicBezTo>
                    <a:pt x="9" y="104"/>
                    <a:pt x="2" y="100"/>
                    <a:pt x="0" y="93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32" y="48"/>
                    <a:pt x="77" y="25"/>
                    <a:pt x="116" y="0"/>
                  </a:cubicBezTo>
                  <a:cubicBezTo>
                    <a:pt x="127" y="10"/>
                    <a:pt x="118" y="23"/>
                    <a:pt x="12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9" name="Freeform 193">
              <a:extLst>
                <a:ext uri="{FF2B5EF4-FFF2-40B4-BE49-F238E27FC236}">
                  <a16:creationId xmlns:a16="http://schemas.microsoft.com/office/drawing/2014/main" id="{F1378B48-A4BD-4D82-8293-5ABFB08BC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017" y="-3588504"/>
              <a:ext cx="1531938" cy="896938"/>
            </a:xfrm>
            <a:custGeom>
              <a:avLst/>
              <a:gdLst>
                <a:gd name="T0" fmla="*/ 165 w 541"/>
                <a:gd name="T1" fmla="*/ 47 h 315"/>
                <a:gd name="T2" fmla="*/ 295 w 541"/>
                <a:gd name="T3" fmla="*/ 115 h 315"/>
                <a:gd name="T4" fmla="*/ 363 w 541"/>
                <a:gd name="T5" fmla="*/ 156 h 315"/>
                <a:gd name="T6" fmla="*/ 541 w 541"/>
                <a:gd name="T7" fmla="*/ 305 h 315"/>
                <a:gd name="T8" fmla="*/ 541 w 541"/>
                <a:gd name="T9" fmla="*/ 310 h 315"/>
                <a:gd name="T10" fmla="*/ 487 w 541"/>
                <a:gd name="T11" fmla="*/ 312 h 315"/>
                <a:gd name="T12" fmla="*/ 435 w 541"/>
                <a:gd name="T13" fmla="*/ 254 h 315"/>
                <a:gd name="T14" fmla="*/ 319 w 541"/>
                <a:gd name="T15" fmla="*/ 172 h 315"/>
                <a:gd name="T16" fmla="*/ 165 w 541"/>
                <a:gd name="T17" fmla="*/ 90 h 315"/>
                <a:gd name="T18" fmla="*/ 66 w 541"/>
                <a:gd name="T19" fmla="*/ 56 h 315"/>
                <a:gd name="T20" fmla="*/ 32 w 541"/>
                <a:gd name="T21" fmla="*/ 47 h 315"/>
                <a:gd name="T22" fmla="*/ 0 w 541"/>
                <a:gd name="T23" fmla="*/ 7 h 315"/>
                <a:gd name="T24" fmla="*/ 165 w 541"/>
                <a:gd name="T25" fmla="*/ 4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1" h="315">
                  <a:moveTo>
                    <a:pt x="165" y="47"/>
                  </a:moveTo>
                  <a:cubicBezTo>
                    <a:pt x="209" y="63"/>
                    <a:pt x="251" y="91"/>
                    <a:pt x="295" y="115"/>
                  </a:cubicBezTo>
                  <a:cubicBezTo>
                    <a:pt x="315" y="131"/>
                    <a:pt x="342" y="140"/>
                    <a:pt x="363" y="156"/>
                  </a:cubicBezTo>
                  <a:cubicBezTo>
                    <a:pt x="424" y="204"/>
                    <a:pt x="485" y="253"/>
                    <a:pt x="541" y="305"/>
                  </a:cubicBezTo>
                  <a:cubicBezTo>
                    <a:pt x="541" y="310"/>
                    <a:pt x="541" y="310"/>
                    <a:pt x="541" y="310"/>
                  </a:cubicBezTo>
                  <a:cubicBezTo>
                    <a:pt x="525" y="313"/>
                    <a:pt x="503" y="315"/>
                    <a:pt x="487" y="312"/>
                  </a:cubicBezTo>
                  <a:cubicBezTo>
                    <a:pt x="476" y="288"/>
                    <a:pt x="451" y="274"/>
                    <a:pt x="435" y="254"/>
                  </a:cubicBezTo>
                  <a:cubicBezTo>
                    <a:pt x="394" y="231"/>
                    <a:pt x="367" y="186"/>
                    <a:pt x="319" y="172"/>
                  </a:cubicBezTo>
                  <a:cubicBezTo>
                    <a:pt x="274" y="133"/>
                    <a:pt x="220" y="106"/>
                    <a:pt x="165" y="90"/>
                  </a:cubicBezTo>
                  <a:cubicBezTo>
                    <a:pt x="134" y="70"/>
                    <a:pt x="98" y="70"/>
                    <a:pt x="66" y="5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21" y="34"/>
                    <a:pt x="2" y="25"/>
                    <a:pt x="0" y="7"/>
                  </a:cubicBezTo>
                  <a:cubicBezTo>
                    <a:pt x="59" y="0"/>
                    <a:pt x="107" y="36"/>
                    <a:pt x="16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0" name="Freeform 194">
              <a:extLst>
                <a:ext uri="{FF2B5EF4-FFF2-40B4-BE49-F238E27FC236}">
                  <a16:creationId xmlns:a16="http://schemas.microsoft.com/office/drawing/2014/main" id="{4436D3F5-ABFF-4CC0-8270-B3E58E9F7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-814633" y="-3567866"/>
              <a:ext cx="1955800" cy="869950"/>
            </a:xfrm>
            <a:custGeom>
              <a:avLst/>
              <a:gdLst>
                <a:gd name="T0" fmla="*/ 308 w 691"/>
                <a:gd name="T1" fmla="*/ 6 h 306"/>
                <a:gd name="T2" fmla="*/ 485 w 691"/>
                <a:gd name="T3" fmla="*/ 52 h 306"/>
                <a:gd name="T4" fmla="*/ 689 w 691"/>
                <a:gd name="T5" fmla="*/ 294 h 306"/>
                <a:gd name="T6" fmla="*/ 677 w 691"/>
                <a:gd name="T7" fmla="*/ 305 h 306"/>
                <a:gd name="T8" fmla="*/ 655 w 691"/>
                <a:gd name="T9" fmla="*/ 290 h 306"/>
                <a:gd name="T10" fmla="*/ 603 w 691"/>
                <a:gd name="T11" fmla="*/ 215 h 306"/>
                <a:gd name="T12" fmla="*/ 571 w 691"/>
                <a:gd name="T13" fmla="*/ 172 h 306"/>
                <a:gd name="T14" fmla="*/ 363 w 691"/>
                <a:gd name="T15" fmla="*/ 41 h 306"/>
                <a:gd name="T16" fmla="*/ 275 w 691"/>
                <a:gd name="T17" fmla="*/ 33 h 306"/>
                <a:gd name="T18" fmla="*/ 0 w 691"/>
                <a:gd name="T19" fmla="*/ 102 h 306"/>
                <a:gd name="T20" fmla="*/ 75 w 691"/>
                <a:gd name="T21" fmla="*/ 27 h 306"/>
                <a:gd name="T22" fmla="*/ 231 w 691"/>
                <a:gd name="T23" fmla="*/ 0 h 306"/>
                <a:gd name="T24" fmla="*/ 308 w 691"/>
                <a:gd name="T25" fmla="*/ 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1" h="306">
                  <a:moveTo>
                    <a:pt x="308" y="6"/>
                  </a:moveTo>
                  <a:cubicBezTo>
                    <a:pt x="372" y="0"/>
                    <a:pt x="429" y="31"/>
                    <a:pt x="485" y="52"/>
                  </a:cubicBezTo>
                  <a:cubicBezTo>
                    <a:pt x="582" y="104"/>
                    <a:pt x="644" y="199"/>
                    <a:pt x="689" y="294"/>
                  </a:cubicBezTo>
                  <a:cubicBezTo>
                    <a:pt x="691" y="301"/>
                    <a:pt x="684" y="306"/>
                    <a:pt x="677" y="305"/>
                  </a:cubicBezTo>
                  <a:cubicBezTo>
                    <a:pt x="666" y="306"/>
                    <a:pt x="655" y="301"/>
                    <a:pt x="655" y="290"/>
                  </a:cubicBezTo>
                  <a:cubicBezTo>
                    <a:pt x="637" y="265"/>
                    <a:pt x="623" y="240"/>
                    <a:pt x="603" y="215"/>
                  </a:cubicBezTo>
                  <a:cubicBezTo>
                    <a:pt x="583" y="206"/>
                    <a:pt x="585" y="185"/>
                    <a:pt x="571" y="172"/>
                  </a:cubicBezTo>
                  <a:cubicBezTo>
                    <a:pt x="521" y="106"/>
                    <a:pt x="447" y="49"/>
                    <a:pt x="363" y="41"/>
                  </a:cubicBezTo>
                  <a:cubicBezTo>
                    <a:pt x="333" y="40"/>
                    <a:pt x="304" y="29"/>
                    <a:pt x="275" y="33"/>
                  </a:cubicBezTo>
                  <a:cubicBezTo>
                    <a:pt x="177" y="40"/>
                    <a:pt x="84" y="56"/>
                    <a:pt x="0" y="102"/>
                  </a:cubicBezTo>
                  <a:cubicBezTo>
                    <a:pt x="9" y="65"/>
                    <a:pt x="37" y="34"/>
                    <a:pt x="75" y="27"/>
                  </a:cubicBezTo>
                  <a:cubicBezTo>
                    <a:pt x="127" y="16"/>
                    <a:pt x="177" y="9"/>
                    <a:pt x="231" y="0"/>
                  </a:cubicBezTo>
                  <a:lnTo>
                    <a:pt x="30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1" name="Freeform 195">
              <a:extLst>
                <a:ext uri="{FF2B5EF4-FFF2-40B4-BE49-F238E27FC236}">
                  <a16:creationId xmlns:a16="http://schemas.microsoft.com/office/drawing/2014/main" id="{2113671A-0731-4B36-B2F7-B9A77BDFE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980" y="-3550404"/>
              <a:ext cx="723900" cy="915988"/>
            </a:xfrm>
            <a:custGeom>
              <a:avLst/>
              <a:gdLst>
                <a:gd name="T0" fmla="*/ 132 w 256"/>
                <a:gd name="T1" fmla="*/ 77 h 322"/>
                <a:gd name="T2" fmla="*/ 256 w 256"/>
                <a:gd name="T3" fmla="*/ 311 h 322"/>
                <a:gd name="T4" fmla="*/ 238 w 256"/>
                <a:gd name="T5" fmla="*/ 320 h 322"/>
                <a:gd name="T6" fmla="*/ 229 w 256"/>
                <a:gd name="T7" fmla="*/ 317 h 322"/>
                <a:gd name="T8" fmla="*/ 184 w 256"/>
                <a:gd name="T9" fmla="*/ 204 h 322"/>
                <a:gd name="T10" fmla="*/ 71 w 256"/>
                <a:gd name="T11" fmla="*/ 80 h 322"/>
                <a:gd name="T12" fmla="*/ 0 w 256"/>
                <a:gd name="T13" fmla="*/ 23 h 322"/>
                <a:gd name="T14" fmla="*/ 21 w 256"/>
                <a:gd name="T15" fmla="*/ 0 h 322"/>
                <a:gd name="T16" fmla="*/ 132 w 256"/>
                <a:gd name="T17" fmla="*/ 7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2">
                  <a:moveTo>
                    <a:pt x="132" y="77"/>
                  </a:moveTo>
                  <a:cubicBezTo>
                    <a:pt x="184" y="150"/>
                    <a:pt x="238" y="223"/>
                    <a:pt x="256" y="311"/>
                  </a:cubicBezTo>
                  <a:cubicBezTo>
                    <a:pt x="256" y="322"/>
                    <a:pt x="243" y="317"/>
                    <a:pt x="238" y="320"/>
                  </a:cubicBezTo>
                  <a:cubicBezTo>
                    <a:pt x="229" y="317"/>
                    <a:pt x="229" y="317"/>
                    <a:pt x="229" y="317"/>
                  </a:cubicBezTo>
                  <a:cubicBezTo>
                    <a:pt x="216" y="279"/>
                    <a:pt x="202" y="240"/>
                    <a:pt x="184" y="204"/>
                  </a:cubicBezTo>
                  <a:cubicBezTo>
                    <a:pt x="148" y="163"/>
                    <a:pt x="123" y="105"/>
                    <a:pt x="71" y="80"/>
                  </a:cubicBezTo>
                  <a:cubicBezTo>
                    <a:pt x="52" y="55"/>
                    <a:pt x="19" y="46"/>
                    <a:pt x="0" y="23"/>
                  </a:cubicBezTo>
                  <a:cubicBezTo>
                    <a:pt x="3" y="12"/>
                    <a:pt x="9" y="1"/>
                    <a:pt x="21" y="0"/>
                  </a:cubicBezTo>
                  <a:cubicBezTo>
                    <a:pt x="62" y="18"/>
                    <a:pt x="100" y="41"/>
                    <a:pt x="13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2" name="Freeform 196">
              <a:extLst>
                <a:ext uri="{FF2B5EF4-FFF2-40B4-BE49-F238E27FC236}">
                  <a16:creationId xmlns:a16="http://schemas.microsoft.com/office/drawing/2014/main" id="{92E6F42C-D5E8-4D4B-814E-549D4792D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4955" y="-3550404"/>
              <a:ext cx="1511300" cy="895350"/>
            </a:xfrm>
            <a:custGeom>
              <a:avLst/>
              <a:gdLst>
                <a:gd name="T0" fmla="*/ 317 w 534"/>
                <a:gd name="T1" fmla="*/ 139 h 315"/>
                <a:gd name="T2" fmla="*/ 487 w 534"/>
                <a:gd name="T3" fmla="*/ 277 h 315"/>
                <a:gd name="T4" fmla="*/ 534 w 534"/>
                <a:gd name="T5" fmla="*/ 306 h 315"/>
                <a:gd name="T6" fmla="*/ 482 w 534"/>
                <a:gd name="T7" fmla="*/ 309 h 315"/>
                <a:gd name="T8" fmla="*/ 434 w 534"/>
                <a:gd name="T9" fmla="*/ 275 h 315"/>
                <a:gd name="T10" fmla="*/ 385 w 534"/>
                <a:gd name="T11" fmla="*/ 240 h 315"/>
                <a:gd name="T12" fmla="*/ 256 w 534"/>
                <a:gd name="T13" fmla="*/ 141 h 315"/>
                <a:gd name="T14" fmla="*/ 54 w 534"/>
                <a:gd name="T15" fmla="*/ 44 h 315"/>
                <a:gd name="T16" fmla="*/ 18 w 534"/>
                <a:gd name="T17" fmla="*/ 39 h 315"/>
                <a:gd name="T18" fmla="*/ 0 w 534"/>
                <a:gd name="T19" fmla="*/ 10 h 315"/>
                <a:gd name="T20" fmla="*/ 41 w 534"/>
                <a:gd name="T21" fmla="*/ 1 h 315"/>
                <a:gd name="T22" fmla="*/ 317 w 534"/>
                <a:gd name="T23" fmla="*/ 139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4" h="315">
                  <a:moveTo>
                    <a:pt x="317" y="139"/>
                  </a:moveTo>
                  <a:cubicBezTo>
                    <a:pt x="380" y="181"/>
                    <a:pt x="423" y="238"/>
                    <a:pt x="487" y="277"/>
                  </a:cubicBezTo>
                  <a:cubicBezTo>
                    <a:pt x="503" y="286"/>
                    <a:pt x="516" y="299"/>
                    <a:pt x="534" y="306"/>
                  </a:cubicBezTo>
                  <a:cubicBezTo>
                    <a:pt x="518" y="315"/>
                    <a:pt x="502" y="309"/>
                    <a:pt x="482" y="309"/>
                  </a:cubicBezTo>
                  <a:cubicBezTo>
                    <a:pt x="477" y="286"/>
                    <a:pt x="448" y="292"/>
                    <a:pt x="434" y="275"/>
                  </a:cubicBezTo>
                  <a:cubicBezTo>
                    <a:pt x="385" y="240"/>
                    <a:pt x="385" y="240"/>
                    <a:pt x="385" y="240"/>
                  </a:cubicBezTo>
                  <a:cubicBezTo>
                    <a:pt x="346" y="204"/>
                    <a:pt x="297" y="177"/>
                    <a:pt x="256" y="141"/>
                  </a:cubicBezTo>
                  <a:cubicBezTo>
                    <a:pt x="192" y="102"/>
                    <a:pt x="129" y="57"/>
                    <a:pt x="54" y="44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0"/>
                    <a:pt x="27" y="7"/>
                    <a:pt x="41" y="1"/>
                  </a:cubicBezTo>
                  <a:cubicBezTo>
                    <a:pt x="152" y="3"/>
                    <a:pt x="235" y="69"/>
                    <a:pt x="317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3" name="Freeform 197">
              <a:extLst>
                <a:ext uri="{FF2B5EF4-FFF2-40B4-BE49-F238E27FC236}">
                  <a16:creationId xmlns:a16="http://schemas.microsoft.com/office/drawing/2014/main" id="{9F99ECC2-3F5F-4F19-8542-0EBDE794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5617" y="-3474204"/>
              <a:ext cx="436563" cy="258763"/>
            </a:xfrm>
            <a:custGeom>
              <a:avLst/>
              <a:gdLst>
                <a:gd name="T0" fmla="*/ 154 w 154"/>
                <a:gd name="T1" fmla="*/ 7 h 91"/>
                <a:gd name="T2" fmla="*/ 154 w 154"/>
                <a:gd name="T3" fmla="*/ 10 h 91"/>
                <a:gd name="T4" fmla="*/ 20 w 154"/>
                <a:gd name="T5" fmla="*/ 91 h 91"/>
                <a:gd name="T6" fmla="*/ 0 w 154"/>
                <a:gd name="T7" fmla="*/ 80 h 91"/>
                <a:gd name="T8" fmla="*/ 74 w 154"/>
                <a:gd name="T9" fmla="*/ 26 h 91"/>
                <a:gd name="T10" fmla="*/ 138 w 154"/>
                <a:gd name="T11" fmla="*/ 1 h 91"/>
                <a:gd name="T12" fmla="*/ 154 w 154"/>
                <a:gd name="T13" fmla="*/ 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91">
                  <a:moveTo>
                    <a:pt x="154" y="7"/>
                  </a:moveTo>
                  <a:cubicBezTo>
                    <a:pt x="154" y="10"/>
                    <a:pt x="154" y="10"/>
                    <a:pt x="154" y="10"/>
                  </a:cubicBezTo>
                  <a:cubicBezTo>
                    <a:pt x="109" y="34"/>
                    <a:pt x="61" y="59"/>
                    <a:pt x="20" y="91"/>
                  </a:cubicBezTo>
                  <a:cubicBezTo>
                    <a:pt x="13" y="87"/>
                    <a:pt x="4" y="89"/>
                    <a:pt x="0" y="80"/>
                  </a:cubicBezTo>
                  <a:cubicBezTo>
                    <a:pt x="24" y="62"/>
                    <a:pt x="49" y="37"/>
                    <a:pt x="74" y="26"/>
                  </a:cubicBezTo>
                  <a:cubicBezTo>
                    <a:pt x="95" y="19"/>
                    <a:pt x="118" y="14"/>
                    <a:pt x="138" y="1"/>
                  </a:cubicBezTo>
                  <a:cubicBezTo>
                    <a:pt x="144" y="1"/>
                    <a:pt x="154" y="0"/>
                    <a:pt x="15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4" name="Freeform 198">
              <a:extLst>
                <a:ext uri="{FF2B5EF4-FFF2-40B4-BE49-F238E27FC236}">
                  <a16:creationId xmlns:a16="http://schemas.microsoft.com/office/drawing/2014/main" id="{D97C6D3A-DD8C-4412-8CDC-3B5AFC56B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92105" y="-3439279"/>
              <a:ext cx="309563" cy="187325"/>
            </a:xfrm>
            <a:custGeom>
              <a:avLst/>
              <a:gdLst>
                <a:gd name="T0" fmla="*/ 109 w 109"/>
                <a:gd name="T1" fmla="*/ 48 h 66"/>
                <a:gd name="T2" fmla="*/ 68 w 109"/>
                <a:gd name="T3" fmla="*/ 56 h 66"/>
                <a:gd name="T4" fmla="*/ 0 w 109"/>
                <a:gd name="T5" fmla="*/ 22 h 66"/>
                <a:gd name="T6" fmla="*/ 26 w 109"/>
                <a:gd name="T7" fmla="*/ 0 h 66"/>
                <a:gd name="T8" fmla="*/ 109 w 109"/>
                <a:gd name="T9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109" y="48"/>
                  </a:moveTo>
                  <a:cubicBezTo>
                    <a:pt x="98" y="56"/>
                    <a:pt x="80" y="66"/>
                    <a:pt x="68" y="56"/>
                  </a:cubicBezTo>
                  <a:cubicBezTo>
                    <a:pt x="46" y="41"/>
                    <a:pt x="21" y="36"/>
                    <a:pt x="0" y="22"/>
                  </a:cubicBezTo>
                  <a:cubicBezTo>
                    <a:pt x="3" y="9"/>
                    <a:pt x="19" y="11"/>
                    <a:pt x="26" y="0"/>
                  </a:cubicBezTo>
                  <a:cubicBezTo>
                    <a:pt x="59" y="5"/>
                    <a:pt x="86" y="27"/>
                    <a:pt x="10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5" name="Freeform 199">
              <a:extLst>
                <a:ext uri="{FF2B5EF4-FFF2-40B4-BE49-F238E27FC236}">
                  <a16:creationId xmlns:a16="http://schemas.microsoft.com/office/drawing/2014/main" id="{E106ED23-C10E-48D5-B2C2-F5B75DAAB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-81208" y="-3434516"/>
              <a:ext cx="1063625" cy="768350"/>
            </a:xfrm>
            <a:custGeom>
              <a:avLst/>
              <a:gdLst>
                <a:gd name="T0" fmla="*/ 247 w 376"/>
                <a:gd name="T1" fmla="*/ 80 h 270"/>
                <a:gd name="T2" fmla="*/ 375 w 376"/>
                <a:gd name="T3" fmla="*/ 243 h 270"/>
                <a:gd name="T4" fmla="*/ 366 w 376"/>
                <a:gd name="T5" fmla="*/ 256 h 270"/>
                <a:gd name="T6" fmla="*/ 301 w 376"/>
                <a:gd name="T7" fmla="*/ 202 h 270"/>
                <a:gd name="T8" fmla="*/ 213 w 376"/>
                <a:gd name="T9" fmla="*/ 109 h 270"/>
                <a:gd name="T10" fmla="*/ 27 w 376"/>
                <a:gd name="T11" fmla="*/ 36 h 270"/>
                <a:gd name="T12" fmla="*/ 0 w 376"/>
                <a:gd name="T13" fmla="*/ 7 h 270"/>
                <a:gd name="T14" fmla="*/ 149 w 376"/>
                <a:gd name="T15" fmla="*/ 23 h 270"/>
                <a:gd name="T16" fmla="*/ 247 w 376"/>
                <a:gd name="T17" fmla="*/ 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270">
                  <a:moveTo>
                    <a:pt x="247" y="80"/>
                  </a:moveTo>
                  <a:cubicBezTo>
                    <a:pt x="298" y="129"/>
                    <a:pt x="333" y="188"/>
                    <a:pt x="375" y="243"/>
                  </a:cubicBezTo>
                  <a:cubicBezTo>
                    <a:pt x="376" y="249"/>
                    <a:pt x="371" y="256"/>
                    <a:pt x="366" y="256"/>
                  </a:cubicBezTo>
                  <a:cubicBezTo>
                    <a:pt x="324" y="270"/>
                    <a:pt x="321" y="222"/>
                    <a:pt x="301" y="202"/>
                  </a:cubicBezTo>
                  <a:cubicBezTo>
                    <a:pt x="274" y="166"/>
                    <a:pt x="239" y="140"/>
                    <a:pt x="213" y="109"/>
                  </a:cubicBezTo>
                  <a:cubicBezTo>
                    <a:pt x="153" y="82"/>
                    <a:pt x="99" y="37"/>
                    <a:pt x="27" y="3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7" y="0"/>
                    <a:pt x="102" y="7"/>
                    <a:pt x="149" y="23"/>
                  </a:cubicBezTo>
                  <a:cubicBezTo>
                    <a:pt x="183" y="37"/>
                    <a:pt x="221" y="52"/>
                    <a:pt x="24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6" name="Freeform 200">
              <a:extLst>
                <a:ext uri="{FF2B5EF4-FFF2-40B4-BE49-F238E27FC236}">
                  <a16:creationId xmlns:a16="http://schemas.microsoft.com/office/drawing/2014/main" id="{EC1BF915-786B-4EA0-844B-1D02BE653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9605" y="-3399591"/>
              <a:ext cx="325438" cy="193675"/>
            </a:xfrm>
            <a:custGeom>
              <a:avLst/>
              <a:gdLst>
                <a:gd name="T0" fmla="*/ 102 w 115"/>
                <a:gd name="T1" fmla="*/ 29 h 68"/>
                <a:gd name="T2" fmla="*/ 61 w 115"/>
                <a:gd name="T3" fmla="*/ 58 h 68"/>
                <a:gd name="T4" fmla="*/ 0 w 115"/>
                <a:gd name="T5" fmla="*/ 63 h 68"/>
                <a:gd name="T6" fmla="*/ 41 w 115"/>
                <a:gd name="T7" fmla="*/ 33 h 68"/>
                <a:gd name="T8" fmla="*/ 100 w 115"/>
                <a:gd name="T9" fmla="*/ 0 h 68"/>
                <a:gd name="T10" fmla="*/ 102 w 115"/>
                <a:gd name="T11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" h="68">
                  <a:moveTo>
                    <a:pt x="102" y="29"/>
                  </a:moveTo>
                  <a:cubicBezTo>
                    <a:pt x="91" y="45"/>
                    <a:pt x="75" y="47"/>
                    <a:pt x="61" y="58"/>
                  </a:cubicBezTo>
                  <a:cubicBezTo>
                    <a:pt x="41" y="59"/>
                    <a:pt x="20" y="68"/>
                    <a:pt x="0" y="63"/>
                  </a:cubicBezTo>
                  <a:cubicBezTo>
                    <a:pt x="7" y="43"/>
                    <a:pt x="34" y="50"/>
                    <a:pt x="41" y="33"/>
                  </a:cubicBezTo>
                  <a:cubicBezTo>
                    <a:pt x="63" y="27"/>
                    <a:pt x="82" y="11"/>
                    <a:pt x="100" y="0"/>
                  </a:cubicBezTo>
                  <a:cubicBezTo>
                    <a:pt x="115" y="6"/>
                    <a:pt x="104" y="20"/>
                    <a:pt x="10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7" name="Freeform 201">
              <a:extLst>
                <a:ext uri="{FF2B5EF4-FFF2-40B4-BE49-F238E27FC236}">
                  <a16:creationId xmlns:a16="http://schemas.microsoft.com/office/drawing/2014/main" id="{72761B7B-7FA5-4CCF-BEDE-3818D332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886070" y="-3383716"/>
              <a:ext cx="546100" cy="311150"/>
            </a:xfrm>
            <a:custGeom>
              <a:avLst/>
              <a:gdLst>
                <a:gd name="T0" fmla="*/ 193 w 193"/>
                <a:gd name="T1" fmla="*/ 34 h 109"/>
                <a:gd name="T2" fmla="*/ 107 w 193"/>
                <a:gd name="T3" fmla="*/ 66 h 109"/>
                <a:gd name="T4" fmla="*/ 37 w 193"/>
                <a:gd name="T5" fmla="*/ 98 h 109"/>
                <a:gd name="T6" fmla="*/ 32 w 193"/>
                <a:gd name="T7" fmla="*/ 109 h 109"/>
                <a:gd name="T8" fmla="*/ 14 w 193"/>
                <a:gd name="T9" fmla="*/ 66 h 109"/>
                <a:gd name="T10" fmla="*/ 188 w 193"/>
                <a:gd name="T11" fmla="*/ 0 h 109"/>
                <a:gd name="T12" fmla="*/ 193 w 193"/>
                <a:gd name="T13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109">
                  <a:moveTo>
                    <a:pt x="193" y="34"/>
                  </a:moveTo>
                  <a:cubicBezTo>
                    <a:pt x="168" y="53"/>
                    <a:pt x="134" y="48"/>
                    <a:pt x="107" y="66"/>
                  </a:cubicBezTo>
                  <a:cubicBezTo>
                    <a:pt x="86" y="80"/>
                    <a:pt x="62" y="89"/>
                    <a:pt x="37" y="98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23" y="96"/>
                    <a:pt x="0" y="82"/>
                    <a:pt x="14" y="66"/>
                  </a:cubicBezTo>
                  <a:cubicBezTo>
                    <a:pt x="66" y="34"/>
                    <a:pt x="125" y="9"/>
                    <a:pt x="188" y="0"/>
                  </a:cubicBezTo>
                  <a:lnTo>
                    <a:pt x="193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8" name="Freeform 202">
              <a:extLst>
                <a:ext uri="{FF2B5EF4-FFF2-40B4-BE49-F238E27FC236}">
                  <a16:creationId xmlns:a16="http://schemas.microsoft.com/office/drawing/2014/main" id="{FF52A39C-624E-4019-A206-9AF287109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92" y="-3383716"/>
              <a:ext cx="1141413" cy="692150"/>
            </a:xfrm>
            <a:custGeom>
              <a:avLst/>
              <a:gdLst>
                <a:gd name="T0" fmla="*/ 154 w 403"/>
                <a:gd name="T1" fmla="*/ 50 h 243"/>
                <a:gd name="T2" fmla="*/ 239 w 403"/>
                <a:gd name="T3" fmla="*/ 96 h 243"/>
                <a:gd name="T4" fmla="*/ 303 w 403"/>
                <a:gd name="T5" fmla="*/ 141 h 243"/>
                <a:gd name="T6" fmla="*/ 394 w 403"/>
                <a:gd name="T7" fmla="*/ 218 h 243"/>
                <a:gd name="T8" fmla="*/ 403 w 403"/>
                <a:gd name="T9" fmla="*/ 236 h 243"/>
                <a:gd name="T10" fmla="*/ 369 w 403"/>
                <a:gd name="T11" fmla="*/ 241 h 243"/>
                <a:gd name="T12" fmla="*/ 278 w 403"/>
                <a:gd name="T13" fmla="*/ 170 h 243"/>
                <a:gd name="T14" fmla="*/ 18 w 403"/>
                <a:gd name="T15" fmla="*/ 37 h 243"/>
                <a:gd name="T16" fmla="*/ 6 w 403"/>
                <a:gd name="T17" fmla="*/ 0 h 243"/>
                <a:gd name="T18" fmla="*/ 154 w 403"/>
                <a:gd name="T19" fmla="*/ 5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243">
                  <a:moveTo>
                    <a:pt x="154" y="50"/>
                  </a:moveTo>
                  <a:cubicBezTo>
                    <a:pt x="181" y="68"/>
                    <a:pt x="214" y="73"/>
                    <a:pt x="239" y="96"/>
                  </a:cubicBezTo>
                  <a:cubicBezTo>
                    <a:pt x="255" y="120"/>
                    <a:pt x="283" y="123"/>
                    <a:pt x="303" y="141"/>
                  </a:cubicBezTo>
                  <a:cubicBezTo>
                    <a:pt x="394" y="218"/>
                    <a:pt x="394" y="218"/>
                    <a:pt x="394" y="218"/>
                  </a:cubicBezTo>
                  <a:cubicBezTo>
                    <a:pt x="403" y="236"/>
                    <a:pt x="403" y="236"/>
                    <a:pt x="403" y="236"/>
                  </a:cubicBezTo>
                  <a:cubicBezTo>
                    <a:pt x="394" y="241"/>
                    <a:pt x="382" y="243"/>
                    <a:pt x="369" y="241"/>
                  </a:cubicBezTo>
                  <a:cubicBezTo>
                    <a:pt x="339" y="224"/>
                    <a:pt x="308" y="191"/>
                    <a:pt x="278" y="170"/>
                  </a:cubicBezTo>
                  <a:cubicBezTo>
                    <a:pt x="201" y="107"/>
                    <a:pt x="110" y="68"/>
                    <a:pt x="18" y="37"/>
                  </a:cubicBezTo>
                  <a:cubicBezTo>
                    <a:pt x="11" y="27"/>
                    <a:pt x="0" y="12"/>
                    <a:pt x="6" y="0"/>
                  </a:cubicBezTo>
                  <a:cubicBezTo>
                    <a:pt x="60" y="7"/>
                    <a:pt x="103" y="36"/>
                    <a:pt x="15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9" name="Freeform 203">
              <a:extLst>
                <a:ext uri="{FF2B5EF4-FFF2-40B4-BE49-F238E27FC236}">
                  <a16:creationId xmlns:a16="http://schemas.microsoft.com/office/drawing/2014/main" id="{A68CAC04-64F5-46B5-AE47-A06D2C1D3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667" y="-3388479"/>
              <a:ext cx="1143000" cy="733425"/>
            </a:xfrm>
            <a:custGeom>
              <a:avLst/>
              <a:gdLst>
                <a:gd name="T0" fmla="*/ 227 w 404"/>
                <a:gd name="T1" fmla="*/ 111 h 258"/>
                <a:gd name="T2" fmla="*/ 302 w 404"/>
                <a:gd name="T3" fmla="*/ 170 h 258"/>
                <a:gd name="T4" fmla="*/ 404 w 404"/>
                <a:gd name="T5" fmla="*/ 249 h 258"/>
                <a:gd name="T6" fmla="*/ 372 w 404"/>
                <a:gd name="T7" fmla="*/ 256 h 258"/>
                <a:gd name="T8" fmla="*/ 358 w 404"/>
                <a:gd name="T9" fmla="*/ 251 h 258"/>
                <a:gd name="T10" fmla="*/ 134 w 404"/>
                <a:gd name="T11" fmla="*/ 104 h 258"/>
                <a:gd name="T12" fmla="*/ 27 w 404"/>
                <a:gd name="T13" fmla="*/ 73 h 258"/>
                <a:gd name="T14" fmla="*/ 0 w 404"/>
                <a:gd name="T15" fmla="*/ 5 h 258"/>
                <a:gd name="T16" fmla="*/ 93 w 404"/>
                <a:gd name="T17" fmla="*/ 30 h 258"/>
                <a:gd name="T18" fmla="*/ 227 w 404"/>
                <a:gd name="T19" fmla="*/ 11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258">
                  <a:moveTo>
                    <a:pt x="227" y="111"/>
                  </a:moveTo>
                  <a:cubicBezTo>
                    <a:pt x="250" y="132"/>
                    <a:pt x="275" y="152"/>
                    <a:pt x="302" y="170"/>
                  </a:cubicBezTo>
                  <a:cubicBezTo>
                    <a:pt x="336" y="192"/>
                    <a:pt x="370" y="224"/>
                    <a:pt x="404" y="249"/>
                  </a:cubicBezTo>
                  <a:cubicBezTo>
                    <a:pt x="395" y="254"/>
                    <a:pt x="385" y="258"/>
                    <a:pt x="372" y="256"/>
                  </a:cubicBezTo>
                  <a:cubicBezTo>
                    <a:pt x="358" y="251"/>
                    <a:pt x="358" y="251"/>
                    <a:pt x="358" y="251"/>
                  </a:cubicBezTo>
                  <a:cubicBezTo>
                    <a:pt x="292" y="184"/>
                    <a:pt x="218" y="134"/>
                    <a:pt x="134" y="104"/>
                  </a:cubicBezTo>
                  <a:cubicBezTo>
                    <a:pt x="98" y="93"/>
                    <a:pt x="64" y="79"/>
                    <a:pt x="27" y="73"/>
                  </a:cubicBezTo>
                  <a:cubicBezTo>
                    <a:pt x="12" y="54"/>
                    <a:pt x="5" y="30"/>
                    <a:pt x="0" y="5"/>
                  </a:cubicBezTo>
                  <a:cubicBezTo>
                    <a:pt x="32" y="0"/>
                    <a:pt x="62" y="18"/>
                    <a:pt x="93" y="30"/>
                  </a:cubicBezTo>
                  <a:cubicBezTo>
                    <a:pt x="139" y="54"/>
                    <a:pt x="184" y="81"/>
                    <a:pt x="22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0" name="Freeform 204">
              <a:extLst>
                <a:ext uri="{FF2B5EF4-FFF2-40B4-BE49-F238E27FC236}">
                  <a16:creationId xmlns:a16="http://schemas.microsoft.com/office/drawing/2014/main" id="{580A7695-0050-4349-BD67-819A9A8EC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6055" y="-3377366"/>
              <a:ext cx="333375" cy="252413"/>
            </a:xfrm>
            <a:custGeom>
              <a:avLst/>
              <a:gdLst>
                <a:gd name="T0" fmla="*/ 116 w 118"/>
                <a:gd name="T1" fmla="*/ 50 h 89"/>
                <a:gd name="T2" fmla="*/ 118 w 118"/>
                <a:gd name="T3" fmla="*/ 89 h 89"/>
                <a:gd name="T4" fmla="*/ 41 w 118"/>
                <a:gd name="T5" fmla="*/ 48 h 89"/>
                <a:gd name="T6" fmla="*/ 0 w 118"/>
                <a:gd name="T7" fmla="*/ 32 h 89"/>
                <a:gd name="T8" fmla="*/ 71 w 118"/>
                <a:gd name="T9" fmla="*/ 25 h 89"/>
                <a:gd name="T10" fmla="*/ 116 w 118"/>
                <a:gd name="T11" fmla="*/ 5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89">
                  <a:moveTo>
                    <a:pt x="116" y="50"/>
                  </a:moveTo>
                  <a:cubicBezTo>
                    <a:pt x="114" y="62"/>
                    <a:pt x="112" y="77"/>
                    <a:pt x="118" y="89"/>
                  </a:cubicBezTo>
                  <a:cubicBezTo>
                    <a:pt x="93" y="78"/>
                    <a:pt x="68" y="59"/>
                    <a:pt x="41" y="48"/>
                  </a:cubicBezTo>
                  <a:cubicBezTo>
                    <a:pt x="25" y="46"/>
                    <a:pt x="12" y="37"/>
                    <a:pt x="0" y="32"/>
                  </a:cubicBezTo>
                  <a:cubicBezTo>
                    <a:pt x="14" y="0"/>
                    <a:pt x="48" y="17"/>
                    <a:pt x="71" y="25"/>
                  </a:cubicBezTo>
                  <a:lnTo>
                    <a:pt x="116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1" name="Freeform 205">
              <a:extLst>
                <a:ext uri="{FF2B5EF4-FFF2-40B4-BE49-F238E27FC236}">
                  <a16:creationId xmlns:a16="http://schemas.microsoft.com/office/drawing/2014/main" id="{879444A0-E0C7-47DA-AD5A-82D779C0F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7" y="-3291641"/>
              <a:ext cx="769938" cy="625475"/>
            </a:xfrm>
            <a:custGeom>
              <a:avLst/>
              <a:gdLst>
                <a:gd name="T0" fmla="*/ 166 w 272"/>
                <a:gd name="T1" fmla="*/ 70 h 220"/>
                <a:gd name="T2" fmla="*/ 272 w 272"/>
                <a:gd name="T3" fmla="*/ 201 h 220"/>
                <a:gd name="T4" fmla="*/ 220 w 272"/>
                <a:gd name="T5" fmla="*/ 167 h 220"/>
                <a:gd name="T6" fmla="*/ 12 w 272"/>
                <a:gd name="T7" fmla="*/ 41 h 220"/>
                <a:gd name="T8" fmla="*/ 3 w 272"/>
                <a:gd name="T9" fmla="*/ 9 h 220"/>
                <a:gd name="T10" fmla="*/ 68 w 272"/>
                <a:gd name="T11" fmla="*/ 18 h 220"/>
                <a:gd name="T12" fmla="*/ 166 w 272"/>
                <a:gd name="T13" fmla="*/ 7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20">
                  <a:moveTo>
                    <a:pt x="166" y="70"/>
                  </a:moveTo>
                  <a:cubicBezTo>
                    <a:pt x="204" y="113"/>
                    <a:pt x="259" y="145"/>
                    <a:pt x="272" y="201"/>
                  </a:cubicBezTo>
                  <a:cubicBezTo>
                    <a:pt x="243" y="220"/>
                    <a:pt x="236" y="179"/>
                    <a:pt x="220" y="167"/>
                  </a:cubicBezTo>
                  <a:cubicBezTo>
                    <a:pt x="155" y="116"/>
                    <a:pt x="98" y="48"/>
                    <a:pt x="12" y="41"/>
                  </a:cubicBezTo>
                  <a:cubicBezTo>
                    <a:pt x="0" y="36"/>
                    <a:pt x="5" y="20"/>
                    <a:pt x="3" y="9"/>
                  </a:cubicBezTo>
                  <a:cubicBezTo>
                    <a:pt x="23" y="0"/>
                    <a:pt x="46" y="14"/>
                    <a:pt x="68" y="18"/>
                  </a:cubicBezTo>
                  <a:lnTo>
                    <a:pt x="16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2" name="Freeform 207">
              <a:extLst>
                <a:ext uri="{FF2B5EF4-FFF2-40B4-BE49-F238E27FC236}">
                  <a16:creationId xmlns:a16="http://schemas.microsoft.com/office/drawing/2014/main" id="{A78EBE2A-E9BF-41BC-8F93-944AB42B7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7793" y="-3240841"/>
              <a:ext cx="422275" cy="250825"/>
            </a:xfrm>
            <a:custGeom>
              <a:avLst/>
              <a:gdLst>
                <a:gd name="T0" fmla="*/ 149 w 149"/>
                <a:gd name="T1" fmla="*/ 73 h 88"/>
                <a:gd name="T2" fmla="*/ 124 w 149"/>
                <a:gd name="T3" fmla="*/ 88 h 88"/>
                <a:gd name="T4" fmla="*/ 86 w 149"/>
                <a:gd name="T5" fmla="*/ 64 h 88"/>
                <a:gd name="T6" fmla="*/ 6 w 149"/>
                <a:gd name="T7" fmla="*/ 29 h 88"/>
                <a:gd name="T8" fmla="*/ 6 w 149"/>
                <a:gd name="T9" fmla="*/ 9 h 88"/>
                <a:gd name="T10" fmla="*/ 95 w 149"/>
                <a:gd name="T11" fmla="*/ 32 h 88"/>
                <a:gd name="T12" fmla="*/ 149 w 149"/>
                <a:gd name="T13" fmla="*/ 7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88">
                  <a:moveTo>
                    <a:pt x="149" y="73"/>
                  </a:moveTo>
                  <a:cubicBezTo>
                    <a:pt x="147" y="86"/>
                    <a:pt x="133" y="84"/>
                    <a:pt x="124" y="88"/>
                  </a:cubicBezTo>
                  <a:cubicBezTo>
                    <a:pt x="110" y="82"/>
                    <a:pt x="95" y="79"/>
                    <a:pt x="86" y="64"/>
                  </a:cubicBezTo>
                  <a:cubicBezTo>
                    <a:pt x="61" y="50"/>
                    <a:pt x="33" y="39"/>
                    <a:pt x="6" y="29"/>
                  </a:cubicBezTo>
                  <a:cubicBezTo>
                    <a:pt x="2" y="25"/>
                    <a:pt x="0" y="14"/>
                    <a:pt x="6" y="9"/>
                  </a:cubicBezTo>
                  <a:cubicBezTo>
                    <a:pt x="36" y="0"/>
                    <a:pt x="67" y="20"/>
                    <a:pt x="95" y="32"/>
                  </a:cubicBezTo>
                  <a:cubicBezTo>
                    <a:pt x="113" y="45"/>
                    <a:pt x="136" y="54"/>
                    <a:pt x="149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3" name="Freeform 208">
              <a:extLst>
                <a:ext uri="{FF2B5EF4-FFF2-40B4-BE49-F238E27FC236}">
                  <a16:creationId xmlns:a16="http://schemas.microsoft.com/office/drawing/2014/main" id="{00CCD2E4-73D9-44FB-AB05-693681676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-770183" y="-3234491"/>
              <a:ext cx="469900" cy="258763"/>
            </a:xfrm>
            <a:custGeom>
              <a:avLst/>
              <a:gdLst>
                <a:gd name="T0" fmla="*/ 165 w 166"/>
                <a:gd name="T1" fmla="*/ 7 h 91"/>
                <a:gd name="T2" fmla="*/ 129 w 166"/>
                <a:gd name="T3" fmla="*/ 57 h 91"/>
                <a:gd name="T4" fmla="*/ 0 w 166"/>
                <a:gd name="T5" fmla="*/ 62 h 91"/>
                <a:gd name="T6" fmla="*/ 165 w 166"/>
                <a:gd name="T7" fmla="*/ 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91">
                  <a:moveTo>
                    <a:pt x="165" y="7"/>
                  </a:moveTo>
                  <a:cubicBezTo>
                    <a:pt x="166" y="30"/>
                    <a:pt x="141" y="43"/>
                    <a:pt x="129" y="57"/>
                  </a:cubicBezTo>
                  <a:cubicBezTo>
                    <a:pt x="86" y="75"/>
                    <a:pt x="41" y="91"/>
                    <a:pt x="0" y="62"/>
                  </a:cubicBezTo>
                  <a:cubicBezTo>
                    <a:pt x="55" y="53"/>
                    <a:pt x="100" y="0"/>
                    <a:pt x="16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4" name="Freeform 209">
              <a:extLst>
                <a:ext uri="{FF2B5EF4-FFF2-40B4-BE49-F238E27FC236}">
                  <a16:creationId xmlns:a16="http://schemas.microsoft.com/office/drawing/2014/main" id="{380A9E51-9413-49AF-ABFA-3C0C32ECD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255" y="-3201154"/>
              <a:ext cx="835025" cy="525463"/>
            </a:xfrm>
            <a:custGeom>
              <a:avLst/>
              <a:gdLst>
                <a:gd name="T0" fmla="*/ 295 w 295"/>
                <a:gd name="T1" fmla="*/ 169 h 185"/>
                <a:gd name="T2" fmla="*/ 295 w 295"/>
                <a:gd name="T3" fmla="*/ 172 h 185"/>
                <a:gd name="T4" fmla="*/ 229 w 295"/>
                <a:gd name="T5" fmla="*/ 161 h 185"/>
                <a:gd name="T6" fmla="*/ 27 w 295"/>
                <a:gd name="T7" fmla="*/ 40 h 185"/>
                <a:gd name="T8" fmla="*/ 9 w 295"/>
                <a:gd name="T9" fmla="*/ 0 h 185"/>
                <a:gd name="T10" fmla="*/ 295 w 295"/>
                <a:gd name="T11" fmla="*/ 16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" h="185">
                  <a:moveTo>
                    <a:pt x="295" y="169"/>
                  </a:moveTo>
                  <a:cubicBezTo>
                    <a:pt x="295" y="172"/>
                    <a:pt x="295" y="172"/>
                    <a:pt x="295" y="172"/>
                  </a:cubicBezTo>
                  <a:cubicBezTo>
                    <a:pt x="270" y="174"/>
                    <a:pt x="247" y="185"/>
                    <a:pt x="229" y="161"/>
                  </a:cubicBezTo>
                  <a:cubicBezTo>
                    <a:pt x="170" y="106"/>
                    <a:pt x="96" y="75"/>
                    <a:pt x="27" y="40"/>
                  </a:cubicBezTo>
                  <a:cubicBezTo>
                    <a:pt x="25" y="23"/>
                    <a:pt x="0" y="16"/>
                    <a:pt x="9" y="0"/>
                  </a:cubicBezTo>
                  <a:cubicBezTo>
                    <a:pt x="116" y="31"/>
                    <a:pt x="213" y="90"/>
                    <a:pt x="295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5" name="Freeform 210">
              <a:extLst>
                <a:ext uri="{FF2B5EF4-FFF2-40B4-BE49-F238E27FC236}">
                  <a16:creationId xmlns:a16="http://schemas.microsoft.com/office/drawing/2014/main" id="{E494F5DA-EF78-4A1F-B3AD-7DB0F5DA2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808" y="-3129716"/>
              <a:ext cx="704850" cy="431800"/>
            </a:xfrm>
            <a:custGeom>
              <a:avLst/>
              <a:gdLst>
                <a:gd name="T0" fmla="*/ 231 w 249"/>
                <a:gd name="T1" fmla="*/ 117 h 152"/>
                <a:gd name="T2" fmla="*/ 246 w 249"/>
                <a:gd name="T3" fmla="*/ 145 h 152"/>
                <a:gd name="T4" fmla="*/ 197 w 249"/>
                <a:gd name="T5" fmla="*/ 149 h 152"/>
                <a:gd name="T6" fmla="*/ 6 w 249"/>
                <a:gd name="T7" fmla="*/ 41 h 152"/>
                <a:gd name="T8" fmla="*/ 0 w 249"/>
                <a:gd name="T9" fmla="*/ 36 h 152"/>
                <a:gd name="T10" fmla="*/ 33 w 249"/>
                <a:gd name="T11" fmla="*/ 0 h 152"/>
                <a:gd name="T12" fmla="*/ 231 w 249"/>
                <a:gd name="T13" fmla="*/ 1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152">
                  <a:moveTo>
                    <a:pt x="231" y="117"/>
                  </a:moveTo>
                  <a:cubicBezTo>
                    <a:pt x="233" y="129"/>
                    <a:pt x="249" y="133"/>
                    <a:pt x="246" y="145"/>
                  </a:cubicBezTo>
                  <a:cubicBezTo>
                    <a:pt x="230" y="151"/>
                    <a:pt x="213" y="152"/>
                    <a:pt x="197" y="149"/>
                  </a:cubicBezTo>
                  <a:cubicBezTo>
                    <a:pt x="149" y="92"/>
                    <a:pt x="79" y="58"/>
                    <a:pt x="6" y="4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24"/>
                    <a:pt x="16" y="7"/>
                    <a:pt x="33" y="0"/>
                  </a:cubicBezTo>
                  <a:cubicBezTo>
                    <a:pt x="113" y="7"/>
                    <a:pt x="170" y="68"/>
                    <a:pt x="231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6" name="Freeform 211">
              <a:extLst>
                <a:ext uri="{FF2B5EF4-FFF2-40B4-BE49-F238E27FC236}">
                  <a16:creationId xmlns:a16="http://schemas.microsoft.com/office/drawing/2014/main" id="{CE14EB66-9E19-42FA-AC01-EF658189A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3392" y="-3118604"/>
              <a:ext cx="836613" cy="457200"/>
            </a:xfrm>
            <a:custGeom>
              <a:avLst/>
              <a:gdLst>
                <a:gd name="T0" fmla="*/ 193 w 296"/>
                <a:gd name="T1" fmla="*/ 70 h 161"/>
                <a:gd name="T2" fmla="*/ 294 w 296"/>
                <a:gd name="T3" fmla="*/ 150 h 161"/>
                <a:gd name="T4" fmla="*/ 296 w 296"/>
                <a:gd name="T5" fmla="*/ 154 h 161"/>
                <a:gd name="T6" fmla="*/ 254 w 296"/>
                <a:gd name="T7" fmla="*/ 157 h 161"/>
                <a:gd name="T8" fmla="*/ 192 w 296"/>
                <a:gd name="T9" fmla="*/ 106 h 161"/>
                <a:gd name="T10" fmla="*/ 118 w 296"/>
                <a:gd name="T11" fmla="*/ 68 h 161"/>
                <a:gd name="T12" fmla="*/ 18 w 296"/>
                <a:gd name="T13" fmla="*/ 41 h 161"/>
                <a:gd name="T14" fmla="*/ 5 w 296"/>
                <a:gd name="T15" fmla="*/ 0 h 161"/>
                <a:gd name="T16" fmla="*/ 193 w 296"/>
                <a:gd name="T17" fmla="*/ 7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61">
                  <a:moveTo>
                    <a:pt x="193" y="70"/>
                  </a:moveTo>
                  <a:cubicBezTo>
                    <a:pt x="222" y="102"/>
                    <a:pt x="267" y="114"/>
                    <a:pt x="294" y="150"/>
                  </a:cubicBezTo>
                  <a:cubicBezTo>
                    <a:pt x="296" y="154"/>
                    <a:pt x="296" y="154"/>
                    <a:pt x="296" y="154"/>
                  </a:cubicBezTo>
                  <a:cubicBezTo>
                    <a:pt x="285" y="161"/>
                    <a:pt x="267" y="161"/>
                    <a:pt x="254" y="157"/>
                  </a:cubicBezTo>
                  <a:cubicBezTo>
                    <a:pt x="238" y="136"/>
                    <a:pt x="211" y="123"/>
                    <a:pt x="192" y="106"/>
                  </a:cubicBezTo>
                  <a:cubicBezTo>
                    <a:pt x="170" y="86"/>
                    <a:pt x="142" y="82"/>
                    <a:pt x="118" y="6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1" y="29"/>
                    <a:pt x="0" y="12"/>
                    <a:pt x="5" y="0"/>
                  </a:cubicBezTo>
                  <a:cubicBezTo>
                    <a:pt x="75" y="5"/>
                    <a:pt x="133" y="45"/>
                    <a:pt x="193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7" name="Freeform 212">
              <a:extLst>
                <a:ext uri="{FF2B5EF4-FFF2-40B4-BE49-F238E27FC236}">
                  <a16:creationId xmlns:a16="http://schemas.microsoft.com/office/drawing/2014/main" id="{D6BBB159-E3EC-4478-9CDC-C12D72DAE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7955" y="-3093204"/>
              <a:ext cx="219075" cy="147638"/>
            </a:xfrm>
            <a:custGeom>
              <a:avLst/>
              <a:gdLst>
                <a:gd name="T0" fmla="*/ 77 w 77"/>
                <a:gd name="T1" fmla="*/ 36 h 52"/>
                <a:gd name="T2" fmla="*/ 13 w 77"/>
                <a:gd name="T3" fmla="*/ 28 h 52"/>
                <a:gd name="T4" fmla="*/ 0 w 77"/>
                <a:gd name="T5" fmla="*/ 0 h 52"/>
                <a:gd name="T6" fmla="*/ 39 w 77"/>
                <a:gd name="T7" fmla="*/ 12 h 52"/>
                <a:gd name="T8" fmla="*/ 77 w 77"/>
                <a:gd name="T9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2">
                  <a:moveTo>
                    <a:pt x="77" y="36"/>
                  </a:moveTo>
                  <a:cubicBezTo>
                    <a:pt x="59" y="52"/>
                    <a:pt x="32" y="36"/>
                    <a:pt x="13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27" y="9"/>
                    <a:pt x="39" y="12"/>
                  </a:cubicBezTo>
                  <a:lnTo>
                    <a:pt x="77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8" name="Freeform 213">
              <a:extLst>
                <a:ext uri="{FF2B5EF4-FFF2-40B4-BE49-F238E27FC236}">
                  <a16:creationId xmlns:a16="http://schemas.microsoft.com/office/drawing/2014/main" id="{F7F2B564-CF50-4090-99CB-73A4653CD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9468" y="-3093204"/>
              <a:ext cx="241300" cy="469900"/>
            </a:xfrm>
            <a:custGeom>
              <a:avLst/>
              <a:gdLst>
                <a:gd name="T0" fmla="*/ 14 w 85"/>
                <a:gd name="T1" fmla="*/ 2 h 165"/>
                <a:gd name="T2" fmla="*/ 60 w 85"/>
                <a:gd name="T3" fmla="*/ 79 h 165"/>
                <a:gd name="T4" fmla="*/ 85 w 85"/>
                <a:gd name="T5" fmla="*/ 157 h 165"/>
                <a:gd name="T6" fmla="*/ 37 w 85"/>
                <a:gd name="T7" fmla="*/ 157 h 165"/>
                <a:gd name="T8" fmla="*/ 0 w 85"/>
                <a:gd name="T9" fmla="*/ 43 h 165"/>
                <a:gd name="T10" fmla="*/ 8 w 85"/>
                <a:gd name="T11" fmla="*/ 0 h 165"/>
                <a:gd name="T12" fmla="*/ 14 w 85"/>
                <a:gd name="T13" fmla="*/ 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65">
                  <a:moveTo>
                    <a:pt x="14" y="2"/>
                  </a:moveTo>
                  <a:cubicBezTo>
                    <a:pt x="30" y="28"/>
                    <a:pt x="55" y="48"/>
                    <a:pt x="60" y="79"/>
                  </a:cubicBezTo>
                  <a:cubicBezTo>
                    <a:pt x="71" y="104"/>
                    <a:pt x="85" y="131"/>
                    <a:pt x="85" y="157"/>
                  </a:cubicBezTo>
                  <a:cubicBezTo>
                    <a:pt x="71" y="163"/>
                    <a:pt x="51" y="165"/>
                    <a:pt x="37" y="157"/>
                  </a:cubicBezTo>
                  <a:cubicBezTo>
                    <a:pt x="30" y="120"/>
                    <a:pt x="12" y="80"/>
                    <a:pt x="0" y="43"/>
                  </a:cubicBezTo>
                  <a:cubicBezTo>
                    <a:pt x="3" y="28"/>
                    <a:pt x="0" y="12"/>
                    <a:pt x="8" y="0"/>
                  </a:cubicBez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9" name="Freeform 214">
              <a:extLst>
                <a:ext uri="{FF2B5EF4-FFF2-40B4-BE49-F238E27FC236}">
                  <a16:creationId xmlns:a16="http://schemas.microsoft.com/office/drawing/2014/main" id="{F6436A49-1327-4B6A-9CDA-C41F9E4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030" y="-3013829"/>
              <a:ext cx="498475" cy="327025"/>
            </a:xfrm>
            <a:custGeom>
              <a:avLst/>
              <a:gdLst>
                <a:gd name="T0" fmla="*/ 106 w 176"/>
                <a:gd name="T1" fmla="*/ 52 h 115"/>
                <a:gd name="T2" fmla="*/ 176 w 176"/>
                <a:gd name="T3" fmla="*/ 104 h 115"/>
                <a:gd name="T4" fmla="*/ 122 w 176"/>
                <a:gd name="T5" fmla="*/ 108 h 115"/>
                <a:gd name="T6" fmla="*/ 18 w 176"/>
                <a:gd name="T7" fmla="*/ 43 h 115"/>
                <a:gd name="T8" fmla="*/ 0 w 176"/>
                <a:gd name="T9" fmla="*/ 0 h 115"/>
                <a:gd name="T10" fmla="*/ 106 w 176"/>
                <a:gd name="T11" fmla="*/ 5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15">
                  <a:moveTo>
                    <a:pt x="106" y="52"/>
                  </a:moveTo>
                  <a:cubicBezTo>
                    <a:pt x="131" y="63"/>
                    <a:pt x="156" y="81"/>
                    <a:pt x="176" y="104"/>
                  </a:cubicBezTo>
                  <a:cubicBezTo>
                    <a:pt x="161" y="115"/>
                    <a:pt x="138" y="110"/>
                    <a:pt x="122" y="108"/>
                  </a:cubicBezTo>
                  <a:cubicBezTo>
                    <a:pt x="90" y="83"/>
                    <a:pt x="56" y="61"/>
                    <a:pt x="18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6"/>
                    <a:pt x="70" y="36"/>
                    <a:pt x="10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0" name="Freeform 215">
              <a:extLst>
                <a:ext uri="{FF2B5EF4-FFF2-40B4-BE49-F238E27FC236}">
                  <a16:creationId xmlns:a16="http://schemas.microsoft.com/office/drawing/2014/main" id="{3323EB9C-9BCF-4D8E-8E87-A55C9DFC7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8045" y="-2982079"/>
              <a:ext cx="593725" cy="276225"/>
            </a:xfrm>
            <a:custGeom>
              <a:avLst/>
              <a:gdLst>
                <a:gd name="T0" fmla="*/ 101 w 210"/>
                <a:gd name="T1" fmla="*/ 18 h 97"/>
                <a:gd name="T2" fmla="*/ 210 w 210"/>
                <a:gd name="T3" fmla="*/ 90 h 97"/>
                <a:gd name="T4" fmla="*/ 204 w 210"/>
                <a:gd name="T5" fmla="*/ 97 h 97"/>
                <a:gd name="T6" fmla="*/ 149 w 210"/>
                <a:gd name="T7" fmla="*/ 93 h 97"/>
                <a:gd name="T8" fmla="*/ 68 w 210"/>
                <a:gd name="T9" fmla="*/ 43 h 97"/>
                <a:gd name="T10" fmla="*/ 45 w 210"/>
                <a:gd name="T11" fmla="*/ 34 h 97"/>
                <a:gd name="T12" fmla="*/ 0 w 210"/>
                <a:gd name="T13" fmla="*/ 22 h 97"/>
                <a:gd name="T14" fmla="*/ 24 w 210"/>
                <a:gd name="T15" fmla="*/ 0 h 97"/>
                <a:gd name="T16" fmla="*/ 101 w 210"/>
                <a:gd name="T17" fmla="*/ 1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97">
                  <a:moveTo>
                    <a:pt x="101" y="18"/>
                  </a:moveTo>
                  <a:cubicBezTo>
                    <a:pt x="140" y="40"/>
                    <a:pt x="181" y="54"/>
                    <a:pt x="210" y="90"/>
                  </a:cubicBezTo>
                  <a:cubicBezTo>
                    <a:pt x="204" y="97"/>
                    <a:pt x="204" y="97"/>
                    <a:pt x="204" y="97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24" y="72"/>
                    <a:pt x="95" y="65"/>
                    <a:pt x="68" y="43"/>
                  </a:cubicBezTo>
                  <a:cubicBezTo>
                    <a:pt x="59" y="43"/>
                    <a:pt x="50" y="43"/>
                    <a:pt x="45" y="34"/>
                  </a:cubicBezTo>
                  <a:cubicBezTo>
                    <a:pt x="29" y="32"/>
                    <a:pt x="13" y="29"/>
                    <a:pt x="0" y="22"/>
                  </a:cubicBezTo>
                  <a:cubicBezTo>
                    <a:pt x="2" y="9"/>
                    <a:pt x="16" y="7"/>
                    <a:pt x="24" y="0"/>
                  </a:cubicBezTo>
                  <a:cubicBezTo>
                    <a:pt x="47" y="15"/>
                    <a:pt x="76" y="7"/>
                    <a:pt x="10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1" name="Freeform 216">
              <a:extLst>
                <a:ext uri="{FF2B5EF4-FFF2-40B4-BE49-F238E27FC236}">
                  <a16:creationId xmlns:a16="http://schemas.microsoft.com/office/drawing/2014/main" id="{0DCA942B-654E-486B-B0A3-68C231836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4192" y="-2939216"/>
              <a:ext cx="571500" cy="277813"/>
            </a:xfrm>
            <a:custGeom>
              <a:avLst/>
              <a:gdLst>
                <a:gd name="T0" fmla="*/ 202 w 202"/>
                <a:gd name="T1" fmla="*/ 89 h 98"/>
                <a:gd name="T2" fmla="*/ 161 w 202"/>
                <a:gd name="T3" fmla="*/ 93 h 98"/>
                <a:gd name="T4" fmla="*/ 27 w 202"/>
                <a:gd name="T5" fmla="*/ 32 h 98"/>
                <a:gd name="T6" fmla="*/ 4 w 202"/>
                <a:gd name="T7" fmla="*/ 19 h 98"/>
                <a:gd name="T8" fmla="*/ 9 w 202"/>
                <a:gd name="T9" fmla="*/ 0 h 98"/>
                <a:gd name="T10" fmla="*/ 202 w 202"/>
                <a:gd name="T11" fmla="*/ 8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98">
                  <a:moveTo>
                    <a:pt x="202" y="89"/>
                  </a:moveTo>
                  <a:cubicBezTo>
                    <a:pt x="192" y="98"/>
                    <a:pt x="175" y="94"/>
                    <a:pt x="161" y="93"/>
                  </a:cubicBezTo>
                  <a:cubicBezTo>
                    <a:pt x="118" y="66"/>
                    <a:pt x="79" y="35"/>
                    <a:pt x="27" y="32"/>
                  </a:cubicBezTo>
                  <a:cubicBezTo>
                    <a:pt x="18" y="32"/>
                    <a:pt x="5" y="32"/>
                    <a:pt x="4" y="19"/>
                  </a:cubicBezTo>
                  <a:cubicBezTo>
                    <a:pt x="5" y="12"/>
                    <a:pt x="0" y="1"/>
                    <a:pt x="9" y="0"/>
                  </a:cubicBezTo>
                  <a:cubicBezTo>
                    <a:pt x="81" y="16"/>
                    <a:pt x="154" y="35"/>
                    <a:pt x="202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2" name="Freeform 217">
              <a:extLst>
                <a:ext uri="{FF2B5EF4-FFF2-40B4-BE49-F238E27FC236}">
                  <a16:creationId xmlns:a16="http://schemas.microsoft.com/office/drawing/2014/main" id="{6838BEA2-BF49-4B6A-8404-6197DE24E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1043" y="-2874129"/>
              <a:ext cx="152400" cy="239713"/>
            </a:xfrm>
            <a:custGeom>
              <a:avLst/>
              <a:gdLst>
                <a:gd name="T0" fmla="*/ 54 w 54"/>
                <a:gd name="T1" fmla="*/ 77 h 84"/>
                <a:gd name="T2" fmla="*/ 33 w 54"/>
                <a:gd name="T3" fmla="*/ 82 h 84"/>
                <a:gd name="T4" fmla="*/ 8 w 54"/>
                <a:gd name="T5" fmla="*/ 30 h 84"/>
                <a:gd name="T6" fmla="*/ 24 w 54"/>
                <a:gd name="T7" fmla="*/ 0 h 84"/>
                <a:gd name="T8" fmla="*/ 54 w 54"/>
                <a:gd name="T9" fmla="*/ 7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4">
                  <a:moveTo>
                    <a:pt x="54" y="77"/>
                  </a:moveTo>
                  <a:cubicBezTo>
                    <a:pt x="51" y="84"/>
                    <a:pt x="40" y="84"/>
                    <a:pt x="33" y="82"/>
                  </a:cubicBezTo>
                  <a:cubicBezTo>
                    <a:pt x="17" y="68"/>
                    <a:pt x="22" y="45"/>
                    <a:pt x="8" y="30"/>
                  </a:cubicBezTo>
                  <a:cubicBezTo>
                    <a:pt x="0" y="12"/>
                    <a:pt x="18" y="11"/>
                    <a:pt x="24" y="0"/>
                  </a:cubicBezTo>
                  <a:cubicBezTo>
                    <a:pt x="42" y="21"/>
                    <a:pt x="47" y="50"/>
                    <a:pt x="5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3" name="Freeform 218">
              <a:extLst>
                <a:ext uri="{FF2B5EF4-FFF2-40B4-BE49-F238E27FC236}">
                  <a16:creationId xmlns:a16="http://schemas.microsoft.com/office/drawing/2014/main" id="{995FD34C-DDB2-4931-B366-50E59E71F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3620" y="-2867779"/>
              <a:ext cx="481013" cy="206375"/>
            </a:xfrm>
            <a:custGeom>
              <a:avLst/>
              <a:gdLst>
                <a:gd name="T0" fmla="*/ 138 w 170"/>
                <a:gd name="T1" fmla="*/ 30 h 73"/>
                <a:gd name="T2" fmla="*/ 170 w 170"/>
                <a:gd name="T3" fmla="*/ 52 h 73"/>
                <a:gd name="T4" fmla="*/ 0 w 170"/>
                <a:gd name="T5" fmla="*/ 7 h 73"/>
                <a:gd name="T6" fmla="*/ 12 w 170"/>
                <a:gd name="T7" fmla="*/ 0 h 73"/>
                <a:gd name="T8" fmla="*/ 138 w 170"/>
                <a:gd name="T9" fmla="*/ 3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73">
                  <a:moveTo>
                    <a:pt x="138" y="30"/>
                  </a:moveTo>
                  <a:cubicBezTo>
                    <a:pt x="148" y="39"/>
                    <a:pt x="163" y="39"/>
                    <a:pt x="170" y="52"/>
                  </a:cubicBezTo>
                  <a:cubicBezTo>
                    <a:pt x="105" y="73"/>
                    <a:pt x="52" y="32"/>
                    <a:pt x="0" y="7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7" y="0"/>
                    <a:pt x="100" y="10"/>
                    <a:pt x="13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4" name="Freeform 219">
              <a:extLst>
                <a:ext uri="{FF2B5EF4-FFF2-40B4-BE49-F238E27FC236}">
                  <a16:creationId xmlns:a16="http://schemas.microsoft.com/office/drawing/2014/main" id="{697DCC3A-5759-481F-8274-7F876526F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692" y="-2809041"/>
              <a:ext cx="150813" cy="128588"/>
            </a:xfrm>
            <a:custGeom>
              <a:avLst/>
              <a:gdLst>
                <a:gd name="T0" fmla="*/ 53 w 53"/>
                <a:gd name="T1" fmla="*/ 29 h 45"/>
                <a:gd name="T2" fmla="*/ 7 w 53"/>
                <a:gd name="T3" fmla="*/ 36 h 45"/>
                <a:gd name="T4" fmla="*/ 1 w 53"/>
                <a:gd name="T5" fmla="*/ 0 h 45"/>
                <a:gd name="T6" fmla="*/ 53 w 53"/>
                <a:gd name="T7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45">
                  <a:moveTo>
                    <a:pt x="53" y="29"/>
                  </a:moveTo>
                  <a:cubicBezTo>
                    <a:pt x="43" y="45"/>
                    <a:pt x="23" y="36"/>
                    <a:pt x="7" y="36"/>
                  </a:cubicBezTo>
                  <a:cubicBezTo>
                    <a:pt x="0" y="27"/>
                    <a:pt x="0" y="11"/>
                    <a:pt x="1" y="0"/>
                  </a:cubicBezTo>
                  <a:cubicBezTo>
                    <a:pt x="19" y="9"/>
                    <a:pt x="37" y="14"/>
                    <a:pt x="5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5" name="Freeform 220">
              <a:extLst>
                <a:ext uri="{FF2B5EF4-FFF2-40B4-BE49-F238E27FC236}">
                  <a16:creationId xmlns:a16="http://schemas.microsoft.com/office/drawing/2014/main" id="{1E6C1904-544A-4C4B-B274-D3114A0A3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8705" y="-3985379"/>
              <a:ext cx="2508250" cy="1355725"/>
            </a:xfrm>
            <a:custGeom>
              <a:avLst/>
              <a:gdLst>
                <a:gd name="T0" fmla="*/ 285 w 886"/>
                <a:gd name="T1" fmla="*/ 37 h 477"/>
                <a:gd name="T2" fmla="*/ 411 w 886"/>
                <a:gd name="T3" fmla="*/ 95 h 477"/>
                <a:gd name="T4" fmla="*/ 520 w 886"/>
                <a:gd name="T5" fmla="*/ 204 h 477"/>
                <a:gd name="T6" fmla="*/ 714 w 886"/>
                <a:gd name="T7" fmla="*/ 389 h 477"/>
                <a:gd name="T8" fmla="*/ 886 w 886"/>
                <a:gd name="T9" fmla="*/ 467 h 477"/>
                <a:gd name="T10" fmla="*/ 844 w 886"/>
                <a:gd name="T11" fmla="*/ 473 h 477"/>
                <a:gd name="T12" fmla="*/ 735 w 886"/>
                <a:gd name="T13" fmla="*/ 467 h 477"/>
                <a:gd name="T14" fmla="*/ 631 w 886"/>
                <a:gd name="T15" fmla="*/ 358 h 477"/>
                <a:gd name="T16" fmla="*/ 598 w 886"/>
                <a:gd name="T17" fmla="*/ 320 h 477"/>
                <a:gd name="T18" fmla="*/ 347 w 886"/>
                <a:gd name="T19" fmla="*/ 124 h 477"/>
                <a:gd name="T20" fmla="*/ 269 w 886"/>
                <a:gd name="T21" fmla="*/ 95 h 477"/>
                <a:gd name="T22" fmla="*/ 125 w 886"/>
                <a:gd name="T23" fmla="*/ 62 h 477"/>
                <a:gd name="T24" fmla="*/ 0 w 886"/>
                <a:gd name="T25" fmla="*/ 43 h 477"/>
                <a:gd name="T26" fmla="*/ 131 w 886"/>
                <a:gd name="T27" fmla="*/ 8 h 477"/>
                <a:gd name="T28" fmla="*/ 285 w 886"/>
                <a:gd name="T29" fmla="*/ 3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6" h="477">
                  <a:moveTo>
                    <a:pt x="285" y="37"/>
                  </a:moveTo>
                  <a:cubicBezTo>
                    <a:pt x="328" y="54"/>
                    <a:pt x="373" y="70"/>
                    <a:pt x="411" y="95"/>
                  </a:cubicBezTo>
                  <a:cubicBezTo>
                    <a:pt x="448" y="132"/>
                    <a:pt x="492" y="155"/>
                    <a:pt x="520" y="204"/>
                  </a:cubicBezTo>
                  <a:cubicBezTo>
                    <a:pt x="581" y="269"/>
                    <a:pt x="643" y="335"/>
                    <a:pt x="714" y="389"/>
                  </a:cubicBezTo>
                  <a:cubicBezTo>
                    <a:pt x="762" y="432"/>
                    <a:pt x="825" y="446"/>
                    <a:pt x="886" y="467"/>
                  </a:cubicBezTo>
                  <a:cubicBezTo>
                    <a:pt x="874" y="475"/>
                    <a:pt x="859" y="467"/>
                    <a:pt x="844" y="473"/>
                  </a:cubicBezTo>
                  <a:cubicBezTo>
                    <a:pt x="810" y="471"/>
                    <a:pt x="770" y="477"/>
                    <a:pt x="735" y="467"/>
                  </a:cubicBezTo>
                  <a:cubicBezTo>
                    <a:pt x="704" y="428"/>
                    <a:pt x="655" y="405"/>
                    <a:pt x="631" y="358"/>
                  </a:cubicBezTo>
                  <a:cubicBezTo>
                    <a:pt x="610" y="355"/>
                    <a:pt x="617" y="326"/>
                    <a:pt x="598" y="320"/>
                  </a:cubicBezTo>
                  <a:cubicBezTo>
                    <a:pt x="525" y="238"/>
                    <a:pt x="432" y="188"/>
                    <a:pt x="347" y="124"/>
                  </a:cubicBezTo>
                  <a:cubicBezTo>
                    <a:pt x="321" y="112"/>
                    <a:pt x="296" y="99"/>
                    <a:pt x="269" y="95"/>
                  </a:cubicBezTo>
                  <a:cubicBezTo>
                    <a:pt x="225" y="76"/>
                    <a:pt x="174" y="66"/>
                    <a:pt x="125" y="62"/>
                  </a:cubicBezTo>
                  <a:cubicBezTo>
                    <a:pt x="82" y="43"/>
                    <a:pt x="26" y="91"/>
                    <a:pt x="0" y="43"/>
                  </a:cubicBezTo>
                  <a:cubicBezTo>
                    <a:pt x="35" y="0"/>
                    <a:pt x="88" y="20"/>
                    <a:pt x="131" y="8"/>
                  </a:cubicBezTo>
                  <a:cubicBezTo>
                    <a:pt x="180" y="21"/>
                    <a:pt x="235" y="21"/>
                    <a:pt x="28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6" name="Freeform 221">
              <a:extLst>
                <a:ext uri="{FF2B5EF4-FFF2-40B4-BE49-F238E27FC236}">
                  <a16:creationId xmlns:a16="http://schemas.microsoft.com/office/drawing/2014/main" id="{8A608150-7198-401C-BB66-A88316178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2055" y="-3775829"/>
              <a:ext cx="1847850" cy="1146175"/>
            </a:xfrm>
            <a:custGeom>
              <a:avLst/>
              <a:gdLst>
                <a:gd name="T0" fmla="*/ 279 w 653"/>
                <a:gd name="T1" fmla="*/ 60 h 403"/>
                <a:gd name="T2" fmla="*/ 456 w 653"/>
                <a:gd name="T3" fmla="*/ 184 h 403"/>
                <a:gd name="T4" fmla="*/ 591 w 653"/>
                <a:gd name="T5" fmla="*/ 323 h 403"/>
                <a:gd name="T6" fmla="*/ 653 w 653"/>
                <a:gd name="T7" fmla="*/ 391 h 403"/>
                <a:gd name="T8" fmla="*/ 588 w 653"/>
                <a:gd name="T9" fmla="*/ 395 h 403"/>
                <a:gd name="T10" fmla="*/ 546 w 653"/>
                <a:gd name="T11" fmla="*/ 352 h 403"/>
                <a:gd name="T12" fmla="*/ 252 w 653"/>
                <a:gd name="T13" fmla="*/ 108 h 403"/>
                <a:gd name="T14" fmla="*/ 80 w 653"/>
                <a:gd name="T15" fmla="*/ 50 h 403"/>
                <a:gd name="T16" fmla="*/ 20 w 653"/>
                <a:gd name="T17" fmla="*/ 40 h 403"/>
                <a:gd name="T18" fmla="*/ 0 w 653"/>
                <a:gd name="T19" fmla="*/ 11 h 403"/>
                <a:gd name="T20" fmla="*/ 22 w 653"/>
                <a:gd name="T21" fmla="*/ 4 h 403"/>
                <a:gd name="T22" fmla="*/ 279 w 653"/>
                <a:gd name="T23" fmla="*/ 6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3" h="403">
                  <a:moveTo>
                    <a:pt x="279" y="60"/>
                  </a:moveTo>
                  <a:cubicBezTo>
                    <a:pt x="341" y="95"/>
                    <a:pt x="396" y="143"/>
                    <a:pt x="456" y="184"/>
                  </a:cubicBezTo>
                  <a:cubicBezTo>
                    <a:pt x="507" y="222"/>
                    <a:pt x="550" y="273"/>
                    <a:pt x="591" y="323"/>
                  </a:cubicBezTo>
                  <a:cubicBezTo>
                    <a:pt x="605" y="352"/>
                    <a:pt x="640" y="358"/>
                    <a:pt x="653" y="391"/>
                  </a:cubicBezTo>
                  <a:cubicBezTo>
                    <a:pt x="633" y="403"/>
                    <a:pt x="609" y="397"/>
                    <a:pt x="588" y="395"/>
                  </a:cubicBezTo>
                  <a:cubicBezTo>
                    <a:pt x="581" y="374"/>
                    <a:pt x="561" y="366"/>
                    <a:pt x="546" y="352"/>
                  </a:cubicBezTo>
                  <a:cubicBezTo>
                    <a:pt x="463" y="246"/>
                    <a:pt x="359" y="172"/>
                    <a:pt x="252" y="108"/>
                  </a:cubicBezTo>
                  <a:cubicBezTo>
                    <a:pt x="198" y="81"/>
                    <a:pt x="141" y="58"/>
                    <a:pt x="80" y="50"/>
                  </a:cubicBezTo>
                  <a:cubicBezTo>
                    <a:pt x="61" y="42"/>
                    <a:pt x="40" y="38"/>
                    <a:pt x="2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0"/>
                    <a:pt x="14" y="9"/>
                    <a:pt x="22" y="4"/>
                  </a:cubicBezTo>
                  <a:cubicBezTo>
                    <a:pt x="111" y="6"/>
                    <a:pt x="203" y="23"/>
                    <a:pt x="279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7" name="Freeform 222">
              <a:extLst>
                <a:ext uri="{FF2B5EF4-FFF2-40B4-BE49-F238E27FC236}">
                  <a16:creationId xmlns:a16="http://schemas.microsoft.com/office/drawing/2014/main" id="{6E3D1996-E44F-44E8-B488-49F8EBF44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8105" y="-3610729"/>
              <a:ext cx="1427163" cy="969963"/>
            </a:xfrm>
            <a:custGeom>
              <a:avLst/>
              <a:gdLst>
                <a:gd name="T0" fmla="*/ 160 w 504"/>
                <a:gd name="T1" fmla="*/ 50 h 341"/>
                <a:gd name="T2" fmla="*/ 283 w 504"/>
                <a:gd name="T3" fmla="*/ 124 h 341"/>
                <a:gd name="T4" fmla="*/ 346 w 504"/>
                <a:gd name="T5" fmla="*/ 168 h 341"/>
                <a:gd name="T6" fmla="*/ 504 w 504"/>
                <a:gd name="T7" fmla="*/ 329 h 341"/>
                <a:gd name="T8" fmla="*/ 504 w 504"/>
                <a:gd name="T9" fmla="*/ 335 h 341"/>
                <a:gd name="T10" fmla="*/ 450 w 504"/>
                <a:gd name="T11" fmla="*/ 337 h 341"/>
                <a:gd name="T12" fmla="*/ 405 w 504"/>
                <a:gd name="T13" fmla="*/ 275 h 341"/>
                <a:gd name="T14" fmla="*/ 299 w 504"/>
                <a:gd name="T15" fmla="*/ 186 h 341"/>
                <a:gd name="T16" fmla="*/ 155 w 504"/>
                <a:gd name="T17" fmla="*/ 97 h 341"/>
                <a:gd name="T18" fmla="*/ 61 w 504"/>
                <a:gd name="T19" fmla="*/ 60 h 341"/>
                <a:gd name="T20" fmla="*/ 28 w 504"/>
                <a:gd name="T21" fmla="*/ 50 h 341"/>
                <a:gd name="T22" fmla="*/ 1 w 504"/>
                <a:gd name="T23" fmla="*/ 8 h 341"/>
                <a:gd name="T24" fmla="*/ 160 w 504"/>
                <a:gd name="T25" fmla="*/ 5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4" h="341">
                  <a:moveTo>
                    <a:pt x="160" y="50"/>
                  </a:moveTo>
                  <a:cubicBezTo>
                    <a:pt x="203" y="68"/>
                    <a:pt x="241" y="99"/>
                    <a:pt x="283" y="124"/>
                  </a:cubicBezTo>
                  <a:cubicBezTo>
                    <a:pt x="300" y="141"/>
                    <a:pt x="326" y="151"/>
                    <a:pt x="346" y="168"/>
                  </a:cubicBezTo>
                  <a:cubicBezTo>
                    <a:pt x="400" y="221"/>
                    <a:pt x="455" y="273"/>
                    <a:pt x="504" y="329"/>
                  </a:cubicBezTo>
                  <a:cubicBezTo>
                    <a:pt x="504" y="335"/>
                    <a:pt x="504" y="335"/>
                    <a:pt x="504" y="335"/>
                  </a:cubicBezTo>
                  <a:cubicBezTo>
                    <a:pt x="487" y="339"/>
                    <a:pt x="465" y="341"/>
                    <a:pt x="450" y="337"/>
                  </a:cubicBezTo>
                  <a:cubicBezTo>
                    <a:pt x="442" y="312"/>
                    <a:pt x="419" y="296"/>
                    <a:pt x="405" y="275"/>
                  </a:cubicBezTo>
                  <a:cubicBezTo>
                    <a:pt x="367" y="250"/>
                    <a:pt x="345" y="201"/>
                    <a:pt x="299" y="186"/>
                  </a:cubicBezTo>
                  <a:cubicBezTo>
                    <a:pt x="259" y="143"/>
                    <a:pt x="209" y="114"/>
                    <a:pt x="155" y="97"/>
                  </a:cubicBezTo>
                  <a:cubicBezTo>
                    <a:pt x="127" y="75"/>
                    <a:pt x="91" y="75"/>
                    <a:pt x="61" y="6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19" y="37"/>
                    <a:pt x="0" y="27"/>
                    <a:pt x="1" y="8"/>
                  </a:cubicBezTo>
                  <a:cubicBezTo>
                    <a:pt x="61" y="0"/>
                    <a:pt x="105" y="39"/>
                    <a:pt x="160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8" name="Freeform 223">
              <a:extLst>
                <a:ext uri="{FF2B5EF4-FFF2-40B4-BE49-F238E27FC236}">
                  <a16:creationId xmlns:a16="http://schemas.microsoft.com/office/drawing/2014/main" id="{89027EAE-5CE2-4D9A-868D-B1D3DAFA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1455" y="-3391654"/>
              <a:ext cx="1058863" cy="750888"/>
            </a:xfrm>
            <a:custGeom>
              <a:avLst/>
              <a:gdLst>
                <a:gd name="T0" fmla="*/ 149 w 374"/>
                <a:gd name="T1" fmla="*/ 55 h 264"/>
                <a:gd name="T2" fmla="*/ 227 w 374"/>
                <a:gd name="T3" fmla="*/ 105 h 264"/>
                <a:gd name="T4" fmla="*/ 286 w 374"/>
                <a:gd name="T5" fmla="*/ 153 h 264"/>
                <a:gd name="T6" fmla="*/ 368 w 374"/>
                <a:gd name="T7" fmla="*/ 237 h 264"/>
                <a:gd name="T8" fmla="*/ 374 w 374"/>
                <a:gd name="T9" fmla="*/ 256 h 264"/>
                <a:gd name="T10" fmla="*/ 340 w 374"/>
                <a:gd name="T11" fmla="*/ 262 h 264"/>
                <a:gd name="T12" fmla="*/ 258 w 374"/>
                <a:gd name="T13" fmla="*/ 184 h 264"/>
                <a:gd name="T14" fmla="*/ 14 w 374"/>
                <a:gd name="T15" fmla="*/ 41 h 264"/>
                <a:gd name="T16" fmla="*/ 6 w 374"/>
                <a:gd name="T17" fmla="*/ 0 h 264"/>
                <a:gd name="T18" fmla="*/ 149 w 374"/>
                <a:gd name="T19" fmla="*/ 5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4" h="264">
                  <a:moveTo>
                    <a:pt x="149" y="55"/>
                  </a:moveTo>
                  <a:cubicBezTo>
                    <a:pt x="173" y="74"/>
                    <a:pt x="205" y="80"/>
                    <a:pt x="227" y="105"/>
                  </a:cubicBezTo>
                  <a:cubicBezTo>
                    <a:pt x="240" y="130"/>
                    <a:pt x="269" y="134"/>
                    <a:pt x="286" y="153"/>
                  </a:cubicBezTo>
                  <a:cubicBezTo>
                    <a:pt x="368" y="237"/>
                    <a:pt x="368" y="237"/>
                    <a:pt x="368" y="237"/>
                  </a:cubicBezTo>
                  <a:cubicBezTo>
                    <a:pt x="374" y="256"/>
                    <a:pt x="374" y="256"/>
                    <a:pt x="374" y="256"/>
                  </a:cubicBezTo>
                  <a:cubicBezTo>
                    <a:pt x="365" y="262"/>
                    <a:pt x="352" y="264"/>
                    <a:pt x="340" y="262"/>
                  </a:cubicBezTo>
                  <a:cubicBezTo>
                    <a:pt x="312" y="242"/>
                    <a:pt x="285" y="208"/>
                    <a:pt x="258" y="184"/>
                  </a:cubicBezTo>
                  <a:cubicBezTo>
                    <a:pt x="188" y="117"/>
                    <a:pt x="102" y="74"/>
                    <a:pt x="14" y="41"/>
                  </a:cubicBezTo>
                  <a:cubicBezTo>
                    <a:pt x="9" y="29"/>
                    <a:pt x="0" y="14"/>
                    <a:pt x="6" y="0"/>
                  </a:cubicBezTo>
                  <a:cubicBezTo>
                    <a:pt x="59" y="8"/>
                    <a:pt x="99" y="39"/>
                    <a:pt x="149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9" name="Freeform 224">
              <a:extLst>
                <a:ext uri="{FF2B5EF4-FFF2-40B4-BE49-F238E27FC236}">
                  <a16:creationId xmlns:a16="http://schemas.microsoft.com/office/drawing/2014/main" id="{60517CD0-69AB-48D0-89B0-0D37B0AE4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6543" y="-3193216"/>
              <a:ext cx="784225" cy="569913"/>
            </a:xfrm>
            <a:custGeom>
              <a:avLst/>
              <a:gdLst>
                <a:gd name="T0" fmla="*/ 277 w 277"/>
                <a:gd name="T1" fmla="*/ 182 h 200"/>
                <a:gd name="T2" fmla="*/ 276 w 277"/>
                <a:gd name="T3" fmla="*/ 186 h 200"/>
                <a:gd name="T4" fmla="*/ 211 w 277"/>
                <a:gd name="T5" fmla="*/ 174 h 200"/>
                <a:gd name="T6" fmla="*/ 24 w 277"/>
                <a:gd name="T7" fmla="*/ 43 h 200"/>
                <a:gd name="T8" fmla="*/ 11 w 277"/>
                <a:gd name="T9" fmla="*/ 0 h 200"/>
                <a:gd name="T10" fmla="*/ 277 w 277"/>
                <a:gd name="T11" fmla="*/ 18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200">
                  <a:moveTo>
                    <a:pt x="277" y="182"/>
                  </a:moveTo>
                  <a:cubicBezTo>
                    <a:pt x="276" y="186"/>
                    <a:pt x="276" y="186"/>
                    <a:pt x="276" y="186"/>
                  </a:cubicBezTo>
                  <a:cubicBezTo>
                    <a:pt x="251" y="188"/>
                    <a:pt x="226" y="200"/>
                    <a:pt x="211" y="174"/>
                  </a:cubicBezTo>
                  <a:cubicBezTo>
                    <a:pt x="159" y="114"/>
                    <a:pt x="90" y="81"/>
                    <a:pt x="24" y="43"/>
                  </a:cubicBezTo>
                  <a:cubicBezTo>
                    <a:pt x="24" y="25"/>
                    <a:pt x="0" y="17"/>
                    <a:pt x="11" y="0"/>
                  </a:cubicBezTo>
                  <a:cubicBezTo>
                    <a:pt x="115" y="33"/>
                    <a:pt x="204" y="97"/>
                    <a:pt x="277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0" name="Freeform 225">
              <a:extLst>
                <a:ext uri="{FF2B5EF4-FFF2-40B4-BE49-F238E27FC236}">
                  <a16:creationId xmlns:a16="http://schemas.microsoft.com/office/drawing/2014/main" id="{E08FD809-47DE-4957-8A33-2126B9B00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7030" y="-2988429"/>
              <a:ext cx="458788" cy="354013"/>
            </a:xfrm>
            <a:custGeom>
              <a:avLst/>
              <a:gdLst>
                <a:gd name="T0" fmla="*/ 99 w 162"/>
                <a:gd name="T1" fmla="*/ 56 h 124"/>
                <a:gd name="T2" fmla="*/ 162 w 162"/>
                <a:gd name="T3" fmla="*/ 112 h 124"/>
                <a:gd name="T4" fmla="*/ 108 w 162"/>
                <a:gd name="T5" fmla="*/ 116 h 124"/>
                <a:gd name="T6" fmla="*/ 12 w 162"/>
                <a:gd name="T7" fmla="*/ 46 h 124"/>
                <a:gd name="T8" fmla="*/ 0 w 162"/>
                <a:gd name="T9" fmla="*/ 0 h 124"/>
                <a:gd name="T10" fmla="*/ 99 w 162"/>
                <a:gd name="T11" fmla="*/ 5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24">
                  <a:moveTo>
                    <a:pt x="99" y="56"/>
                  </a:moveTo>
                  <a:cubicBezTo>
                    <a:pt x="123" y="68"/>
                    <a:pt x="145" y="87"/>
                    <a:pt x="162" y="112"/>
                  </a:cubicBezTo>
                  <a:cubicBezTo>
                    <a:pt x="146" y="124"/>
                    <a:pt x="124" y="118"/>
                    <a:pt x="108" y="116"/>
                  </a:cubicBezTo>
                  <a:cubicBezTo>
                    <a:pt x="79" y="89"/>
                    <a:pt x="48" y="66"/>
                    <a:pt x="12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6"/>
                    <a:pt x="65" y="38"/>
                    <a:pt x="99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1" name="Freeform 226">
              <a:extLst>
                <a:ext uri="{FF2B5EF4-FFF2-40B4-BE49-F238E27FC236}">
                  <a16:creationId xmlns:a16="http://schemas.microsoft.com/office/drawing/2014/main" id="{ECC19400-1BF3-436F-B3B6-9A0FB98B9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4180" y="-2769354"/>
              <a:ext cx="149225" cy="139700"/>
            </a:xfrm>
            <a:custGeom>
              <a:avLst/>
              <a:gdLst>
                <a:gd name="T0" fmla="*/ 53 w 53"/>
                <a:gd name="T1" fmla="*/ 31 h 49"/>
                <a:gd name="T2" fmla="*/ 6 w 53"/>
                <a:gd name="T3" fmla="*/ 39 h 49"/>
                <a:gd name="T4" fmla="*/ 5 w 53"/>
                <a:gd name="T5" fmla="*/ 0 h 49"/>
                <a:gd name="T6" fmla="*/ 53 w 53"/>
                <a:gd name="T7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49">
                  <a:moveTo>
                    <a:pt x="53" y="31"/>
                  </a:moveTo>
                  <a:cubicBezTo>
                    <a:pt x="40" y="49"/>
                    <a:pt x="22" y="39"/>
                    <a:pt x="6" y="39"/>
                  </a:cubicBezTo>
                  <a:cubicBezTo>
                    <a:pt x="0" y="29"/>
                    <a:pt x="2" y="12"/>
                    <a:pt x="5" y="0"/>
                  </a:cubicBezTo>
                  <a:cubicBezTo>
                    <a:pt x="22" y="10"/>
                    <a:pt x="39" y="16"/>
                    <a:pt x="5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2" name="Freeform 227">
              <a:extLst>
                <a:ext uri="{FF2B5EF4-FFF2-40B4-BE49-F238E27FC236}">
                  <a16:creationId xmlns:a16="http://schemas.microsoft.com/office/drawing/2014/main" id="{6ABE58EE-27F3-47CD-8AA8-C8A58534B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2058" y="-2816979"/>
              <a:ext cx="320675" cy="111125"/>
            </a:xfrm>
            <a:custGeom>
              <a:avLst/>
              <a:gdLst>
                <a:gd name="T0" fmla="*/ 99 w 113"/>
                <a:gd name="T1" fmla="*/ 21 h 39"/>
                <a:gd name="T2" fmla="*/ 111 w 113"/>
                <a:gd name="T3" fmla="*/ 34 h 39"/>
                <a:gd name="T4" fmla="*/ 5 w 113"/>
                <a:gd name="T5" fmla="*/ 35 h 39"/>
                <a:gd name="T6" fmla="*/ 23 w 113"/>
                <a:gd name="T7" fmla="*/ 7 h 39"/>
                <a:gd name="T8" fmla="*/ 99 w 113"/>
                <a:gd name="T9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39">
                  <a:moveTo>
                    <a:pt x="99" y="21"/>
                  </a:moveTo>
                  <a:cubicBezTo>
                    <a:pt x="100" y="28"/>
                    <a:pt x="113" y="25"/>
                    <a:pt x="111" y="34"/>
                  </a:cubicBezTo>
                  <a:cubicBezTo>
                    <a:pt x="77" y="39"/>
                    <a:pt x="39" y="34"/>
                    <a:pt x="5" y="35"/>
                  </a:cubicBezTo>
                  <a:cubicBezTo>
                    <a:pt x="0" y="26"/>
                    <a:pt x="18" y="16"/>
                    <a:pt x="23" y="7"/>
                  </a:cubicBezTo>
                  <a:cubicBezTo>
                    <a:pt x="48" y="0"/>
                    <a:pt x="73" y="16"/>
                    <a:pt x="9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3" name="Freeform 228">
              <a:extLst>
                <a:ext uri="{FF2B5EF4-FFF2-40B4-BE49-F238E27FC236}">
                  <a16:creationId xmlns:a16="http://schemas.microsoft.com/office/drawing/2014/main" id="{361EE86C-5C54-4624-93EE-4478E514F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05" y="-2797929"/>
              <a:ext cx="314325" cy="136525"/>
            </a:xfrm>
            <a:custGeom>
              <a:avLst/>
              <a:gdLst>
                <a:gd name="T0" fmla="*/ 111 w 111"/>
                <a:gd name="T1" fmla="*/ 41 h 48"/>
                <a:gd name="T2" fmla="*/ 78 w 111"/>
                <a:gd name="T3" fmla="*/ 46 h 48"/>
                <a:gd name="T4" fmla="*/ 59 w 111"/>
                <a:gd name="T5" fmla="*/ 32 h 48"/>
                <a:gd name="T6" fmla="*/ 5 w 111"/>
                <a:gd name="T7" fmla="*/ 14 h 48"/>
                <a:gd name="T8" fmla="*/ 7 w 111"/>
                <a:gd name="T9" fmla="*/ 0 h 48"/>
                <a:gd name="T10" fmla="*/ 111 w 111"/>
                <a:gd name="T11" fmla="*/ 4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48">
                  <a:moveTo>
                    <a:pt x="111" y="41"/>
                  </a:moveTo>
                  <a:cubicBezTo>
                    <a:pt x="102" y="44"/>
                    <a:pt x="89" y="46"/>
                    <a:pt x="78" y="46"/>
                  </a:cubicBezTo>
                  <a:cubicBezTo>
                    <a:pt x="68" y="48"/>
                    <a:pt x="69" y="32"/>
                    <a:pt x="59" y="32"/>
                  </a:cubicBezTo>
                  <a:cubicBezTo>
                    <a:pt x="42" y="23"/>
                    <a:pt x="23" y="19"/>
                    <a:pt x="5" y="14"/>
                  </a:cubicBezTo>
                  <a:cubicBezTo>
                    <a:pt x="0" y="9"/>
                    <a:pt x="1" y="1"/>
                    <a:pt x="7" y="0"/>
                  </a:cubicBezTo>
                  <a:cubicBezTo>
                    <a:pt x="44" y="7"/>
                    <a:pt x="80" y="18"/>
                    <a:pt x="111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4" name="Freeform 229">
              <a:extLst>
                <a:ext uri="{FF2B5EF4-FFF2-40B4-BE49-F238E27FC236}">
                  <a16:creationId xmlns:a16="http://schemas.microsoft.com/office/drawing/2014/main" id="{02CABAC7-64AF-4FB1-95CD-B69A09EC9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0680" y="-2802691"/>
              <a:ext cx="101600" cy="179388"/>
            </a:xfrm>
            <a:custGeom>
              <a:avLst/>
              <a:gdLst>
                <a:gd name="T0" fmla="*/ 36 w 36"/>
                <a:gd name="T1" fmla="*/ 32 h 63"/>
                <a:gd name="T2" fmla="*/ 33 w 36"/>
                <a:gd name="T3" fmla="*/ 57 h 63"/>
                <a:gd name="T4" fmla="*/ 9 w 36"/>
                <a:gd name="T5" fmla="*/ 36 h 63"/>
                <a:gd name="T6" fmla="*/ 8 w 36"/>
                <a:gd name="T7" fmla="*/ 5 h 63"/>
                <a:gd name="T8" fmla="*/ 36 w 36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3">
                  <a:moveTo>
                    <a:pt x="36" y="32"/>
                  </a:moveTo>
                  <a:cubicBezTo>
                    <a:pt x="33" y="57"/>
                    <a:pt x="33" y="57"/>
                    <a:pt x="33" y="57"/>
                  </a:cubicBezTo>
                  <a:cubicBezTo>
                    <a:pt x="20" y="63"/>
                    <a:pt x="11" y="46"/>
                    <a:pt x="9" y="36"/>
                  </a:cubicBezTo>
                  <a:cubicBezTo>
                    <a:pt x="8" y="27"/>
                    <a:pt x="0" y="14"/>
                    <a:pt x="8" y="5"/>
                  </a:cubicBezTo>
                  <a:cubicBezTo>
                    <a:pt x="27" y="0"/>
                    <a:pt x="25" y="23"/>
                    <a:pt x="3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5" name="Freeform 230">
              <a:extLst>
                <a:ext uri="{FF2B5EF4-FFF2-40B4-BE49-F238E27FC236}">
                  <a16:creationId xmlns:a16="http://schemas.microsoft.com/office/drawing/2014/main" id="{84BCBFC4-23D6-4B7E-BA1C-914960F35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4205" y="-2788404"/>
              <a:ext cx="119063" cy="158750"/>
            </a:xfrm>
            <a:custGeom>
              <a:avLst/>
              <a:gdLst>
                <a:gd name="T0" fmla="*/ 42 w 42"/>
                <a:gd name="T1" fmla="*/ 49 h 56"/>
                <a:gd name="T2" fmla="*/ 20 w 42"/>
                <a:gd name="T3" fmla="*/ 50 h 56"/>
                <a:gd name="T4" fmla="*/ 15 w 42"/>
                <a:gd name="T5" fmla="*/ 0 h 56"/>
                <a:gd name="T6" fmla="*/ 42 w 42"/>
                <a:gd name="T7" fmla="*/ 4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56">
                  <a:moveTo>
                    <a:pt x="42" y="49"/>
                  </a:moveTo>
                  <a:cubicBezTo>
                    <a:pt x="36" y="56"/>
                    <a:pt x="27" y="52"/>
                    <a:pt x="20" y="50"/>
                  </a:cubicBezTo>
                  <a:cubicBezTo>
                    <a:pt x="18" y="34"/>
                    <a:pt x="0" y="15"/>
                    <a:pt x="15" y="0"/>
                  </a:cubicBezTo>
                  <a:cubicBezTo>
                    <a:pt x="38" y="2"/>
                    <a:pt x="36" y="31"/>
                    <a:pt x="42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6" name="Freeform 231">
              <a:extLst>
                <a:ext uri="{FF2B5EF4-FFF2-40B4-BE49-F238E27FC236}">
                  <a16:creationId xmlns:a16="http://schemas.microsoft.com/office/drawing/2014/main" id="{6F20F31D-1BE4-4412-BBA6-DC03DB3F4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1143" y="-2802691"/>
              <a:ext cx="90488" cy="161925"/>
            </a:xfrm>
            <a:custGeom>
              <a:avLst/>
              <a:gdLst>
                <a:gd name="T0" fmla="*/ 32 w 32"/>
                <a:gd name="T1" fmla="*/ 52 h 57"/>
                <a:gd name="T2" fmla="*/ 20 w 32"/>
                <a:gd name="T3" fmla="*/ 55 h 57"/>
                <a:gd name="T4" fmla="*/ 5 w 32"/>
                <a:gd name="T5" fmla="*/ 11 h 57"/>
                <a:gd name="T6" fmla="*/ 32 w 32"/>
                <a:gd name="T7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57">
                  <a:moveTo>
                    <a:pt x="32" y="52"/>
                  </a:moveTo>
                  <a:cubicBezTo>
                    <a:pt x="32" y="57"/>
                    <a:pt x="23" y="57"/>
                    <a:pt x="20" y="55"/>
                  </a:cubicBezTo>
                  <a:cubicBezTo>
                    <a:pt x="12" y="43"/>
                    <a:pt x="0" y="29"/>
                    <a:pt x="5" y="11"/>
                  </a:cubicBezTo>
                  <a:cubicBezTo>
                    <a:pt x="30" y="0"/>
                    <a:pt x="23" y="37"/>
                    <a:pt x="32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7" name="Freeform 232">
              <a:extLst>
                <a:ext uri="{FF2B5EF4-FFF2-40B4-BE49-F238E27FC236}">
                  <a16:creationId xmlns:a16="http://schemas.microsoft.com/office/drawing/2014/main" id="{41BDB355-2A4A-4646-B0EF-70E1840A4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7955" y="-2797929"/>
              <a:ext cx="88900" cy="168275"/>
            </a:xfrm>
            <a:custGeom>
              <a:avLst/>
              <a:gdLst>
                <a:gd name="T0" fmla="*/ 31 w 31"/>
                <a:gd name="T1" fmla="*/ 52 h 59"/>
                <a:gd name="T2" fmla="*/ 16 w 31"/>
                <a:gd name="T3" fmla="*/ 53 h 59"/>
                <a:gd name="T4" fmla="*/ 4 w 31"/>
                <a:gd name="T5" fmla="*/ 10 h 59"/>
                <a:gd name="T6" fmla="*/ 31 w 31"/>
                <a:gd name="T7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59">
                  <a:moveTo>
                    <a:pt x="31" y="52"/>
                  </a:moveTo>
                  <a:cubicBezTo>
                    <a:pt x="27" y="59"/>
                    <a:pt x="20" y="53"/>
                    <a:pt x="16" y="53"/>
                  </a:cubicBezTo>
                  <a:cubicBezTo>
                    <a:pt x="9" y="43"/>
                    <a:pt x="0" y="27"/>
                    <a:pt x="4" y="10"/>
                  </a:cubicBezTo>
                  <a:cubicBezTo>
                    <a:pt x="31" y="0"/>
                    <a:pt x="22" y="37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8" name="Freeform 233">
              <a:extLst>
                <a:ext uri="{FF2B5EF4-FFF2-40B4-BE49-F238E27FC236}">
                  <a16:creationId xmlns:a16="http://schemas.microsoft.com/office/drawing/2014/main" id="{82998C1B-CC32-42B1-AD17-F4B1CE2F5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1968" y="-2769354"/>
              <a:ext cx="122238" cy="146050"/>
            </a:xfrm>
            <a:custGeom>
              <a:avLst/>
              <a:gdLst>
                <a:gd name="T0" fmla="*/ 31 w 43"/>
                <a:gd name="T1" fmla="*/ 9 h 51"/>
                <a:gd name="T2" fmla="*/ 40 w 43"/>
                <a:gd name="T3" fmla="*/ 42 h 51"/>
                <a:gd name="T4" fmla="*/ 9 w 43"/>
                <a:gd name="T5" fmla="*/ 43 h 51"/>
                <a:gd name="T6" fmla="*/ 0 w 43"/>
                <a:gd name="T7" fmla="*/ 8 h 51"/>
                <a:gd name="T8" fmla="*/ 2 w 43"/>
                <a:gd name="T9" fmla="*/ 0 h 51"/>
                <a:gd name="T10" fmla="*/ 31 w 43"/>
                <a:gd name="T11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1">
                  <a:moveTo>
                    <a:pt x="31" y="9"/>
                  </a:moveTo>
                  <a:cubicBezTo>
                    <a:pt x="36" y="18"/>
                    <a:pt x="43" y="29"/>
                    <a:pt x="40" y="42"/>
                  </a:cubicBezTo>
                  <a:cubicBezTo>
                    <a:pt x="31" y="51"/>
                    <a:pt x="20" y="45"/>
                    <a:pt x="9" y="43"/>
                  </a:cubicBezTo>
                  <a:cubicBezTo>
                    <a:pt x="2" y="33"/>
                    <a:pt x="4" y="20"/>
                    <a:pt x="0" y="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1" y="2"/>
                    <a:pt x="22" y="11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9" name="Freeform 234">
              <a:extLst>
                <a:ext uri="{FF2B5EF4-FFF2-40B4-BE49-F238E27FC236}">
                  <a16:creationId xmlns:a16="http://schemas.microsoft.com/office/drawing/2014/main" id="{E698806E-AFE9-4F28-A3D2-8BFE9FDE4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7468" y="-2751891"/>
              <a:ext cx="57150" cy="103188"/>
            </a:xfrm>
            <a:custGeom>
              <a:avLst/>
              <a:gdLst>
                <a:gd name="T0" fmla="*/ 20 w 20"/>
                <a:gd name="T1" fmla="*/ 32 h 36"/>
                <a:gd name="T2" fmla="*/ 18 w 20"/>
                <a:gd name="T3" fmla="*/ 36 h 36"/>
                <a:gd name="T4" fmla="*/ 5 w 20"/>
                <a:gd name="T5" fmla="*/ 0 h 36"/>
                <a:gd name="T6" fmla="*/ 20 w 20"/>
                <a:gd name="T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6">
                  <a:moveTo>
                    <a:pt x="20" y="32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1" y="27"/>
                    <a:pt x="0" y="14"/>
                    <a:pt x="5" y="0"/>
                  </a:cubicBezTo>
                  <a:cubicBezTo>
                    <a:pt x="20" y="5"/>
                    <a:pt x="18" y="23"/>
                    <a:pt x="2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0" name="Freeform 235">
              <a:extLst>
                <a:ext uri="{FF2B5EF4-FFF2-40B4-BE49-F238E27FC236}">
                  <a16:creationId xmlns:a16="http://schemas.microsoft.com/office/drawing/2014/main" id="{F45B7B88-9C0D-4DF9-A398-C6494FA0C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6180" y="-2720141"/>
              <a:ext cx="104775" cy="85725"/>
            </a:xfrm>
            <a:custGeom>
              <a:avLst/>
              <a:gdLst>
                <a:gd name="T0" fmla="*/ 37 w 37"/>
                <a:gd name="T1" fmla="*/ 25 h 30"/>
                <a:gd name="T2" fmla="*/ 5 w 37"/>
                <a:gd name="T3" fmla="*/ 26 h 30"/>
                <a:gd name="T4" fmla="*/ 25 w 37"/>
                <a:gd name="T5" fmla="*/ 1 h 30"/>
                <a:gd name="T6" fmla="*/ 37 w 37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0">
                  <a:moveTo>
                    <a:pt x="37" y="25"/>
                  </a:moveTo>
                  <a:cubicBezTo>
                    <a:pt x="28" y="30"/>
                    <a:pt x="16" y="25"/>
                    <a:pt x="5" y="26"/>
                  </a:cubicBezTo>
                  <a:cubicBezTo>
                    <a:pt x="0" y="12"/>
                    <a:pt x="18" y="8"/>
                    <a:pt x="25" y="1"/>
                  </a:cubicBezTo>
                  <a:cubicBezTo>
                    <a:pt x="37" y="0"/>
                    <a:pt x="36" y="16"/>
                    <a:pt x="3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1" name="Freeform 236">
              <a:extLst>
                <a:ext uri="{FF2B5EF4-FFF2-40B4-BE49-F238E27FC236}">
                  <a16:creationId xmlns:a16="http://schemas.microsoft.com/office/drawing/2014/main" id="{C733A1CB-8954-475D-AF72-859E794F6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6105" y="-2697916"/>
              <a:ext cx="22225" cy="25400"/>
            </a:xfrm>
            <a:custGeom>
              <a:avLst/>
              <a:gdLst>
                <a:gd name="T0" fmla="*/ 8 w 8"/>
                <a:gd name="T1" fmla="*/ 6 h 9"/>
                <a:gd name="T2" fmla="*/ 1 w 8"/>
                <a:gd name="T3" fmla="*/ 8 h 9"/>
                <a:gd name="T4" fmla="*/ 0 w 8"/>
                <a:gd name="T5" fmla="*/ 2 h 9"/>
                <a:gd name="T6" fmla="*/ 8 w 8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8" y="6"/>
                  </a:moveTo>
                  <a:cubicBezTo>
                    <a:pt x="8" y="8"/>
                    <a:pt x="3" y="9"/>
                    <a:pt x="1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4"/>
                    <a:pt x="7" y="0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2" name="Freeform 237">
              <a:extLst>
                <a:ext uri="{FF2B5EF4-FFF2-40B4-BE49-F238E27FC236}">
                  <a16:creationId xmlns:a16="http://schemas.microsoft.com/office/drawing/2014/main" id="{3F29B99B-7085-4A46-BC2F-E92719C5A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6093" y="-4552116"/>
              <a:ext cx="4743450" cy="1922463"/>
            </a:xfrm>
            <a:custGeom>
              <a:avLst/>
              <a:gdLst>
                <a:gd name="T0" fmla="*/ 1324 w 1676"/>
                <a:gd name="T1" fmla="*/ 674 h 676"/>
                <a:gd name="T2" fmla="*/ 1566 w 1676"/>
                <a:gd name="T3" fmla="*/ 275 h 676"/>
                <a:gd name="T4" fmla="*/ 1529 w 1676"/>
                <a:gd name="T5" fmla="*/ 261 h 676"/>
                <a:gd name="T6" fmla="*/ 1537 w 1676"/>
                <a:gd name="T7" fmla="*/ 220 h 676"/>
                <a:gd name="T8" fmla="*/ 1476 w 1676"/>
                <a:gd name="T9" fmla="*/ 159 h 676"/>
                <a:gd name="T10" fmla="*/ 1387 w 1676"/>
                <a:gd name="T11" fmla="*/ 219 h 676"/>
                <a:gd name="T12" fmla="*/ 1177 w 1676"/>
                <a:gd name="T13" fmla="*/ 172 h 676"/>
                <a:gd name="T14" fmla="*/ 1112 w 1676"/>
                <a:gd name="T15" fmla="*/ 205 h 676"/>
                <a:gd name="T16" fmla="*/ 1135 w 1676"/>
                <a:gd name="T17" fmla="*/ 286 h 676"/>
                <a:gd name="T18" fmla="*/ 1180 w 1676"/>
                <a:gd name="T19" fmla="*/ 224 h 676"/>
                <a:gd name="T20" fmla="*/ 1318 w 1676"/>
                <a:gd name="T21" fmla="*/ 213 h 676"/>
                <a:gd name="T22" fmla="*/ 1403 w 1676"/>
                <a:gd name="T23" fmla="*/ 275 h 676"/>
                <a:gd name="T24" fmla="*/ 1297 w 1676"/>
                <a:gd name="T25" fmla="*/ 358 h 676"/>
                <a:gd name="T26" fmla="*/ 1358 w 1676"/>
                <a:gd name="T27" fmla="*/ 346 h 676"/>
                <a:gd name="T28" fmla="*/ 1470 w 1676"/>
                <a:gd name="T29" fmla="*/ 331 h 676"/>
                <a:gd name="T30" fmla="*/ 1475 w 1676"/>
                <a:gd name="T31" fmla="*/ 492 h 676"/>
                <a:gd name="T32" fmla="*/ 1310 w 1676"/>
                <a:gd name="T33" fmla="*/ 544 h 676"/>
                <a:gd name="T34" fmla="*/ 878 w 1676"/>
                <a:gd name="T35" fmla="*/ 348 h 676"/>
                <a:gd name="T36" fmla="*/ 719 w 1676"/>
                <a:gd name="T37" fmla="*/ 172 h 676"/>
                <a:gd name="T38" fmla="*/ 152 w 1676"/>
                <a:gd name="T39" fmla="*/ 44 h 676"/>
                <a:gd name="T40" fmla="*/ 28 w 1676"/>
                <a:gd name="T41" fmla="*/ 139 h 676"/>
                <a:gd name="T42" fmla="*/ 214 w 1676"/>
                <a:gd name="T43" fmla="*/ 155 h 676"/>
                <a:gd name="T44" fmla="*/ 690 w 1676"/>
                <a:gd name="T45" fmla="*/ 265 h 676"/>
                <a:gd name="T46" fmla="*/ 991 w 1676"/>
                <a:gd name="T47" fmla="*/ 559 h 676"/>
                <a:gd name="T48" fmla="*/ 1481 w 1676"/>
                <a:gd name="T49" fmla="*/ 548 h 676"/>
                <a:gd name="T50" fmla="*/ 1483 w 1676"/>
                <a:gd name="T51" fmla="*/ 563 h 676"/>
                <a:gd name="T52" fmla="*/ 1001 w 1676"/>
                <a:gd name="T53" fmla="*/ 585 h 676"/>
                <a:gd name="T54" fmla="*/ 654 w 1676"/>
                <a:gd name="T55" fmla="*/ 255 h 676"/>
                <a:gd name="T56" fmla="*/ 234 w 1676"/>
                <a:gd name="T57" fmla="*/ 164 h 676"/>
                <a:gd name="T58" fmla="*/ 159 w 1676"/>
                <a:gd name="T59" fmla="*/ 197 h 676"/>
                <a:gd name="T60" fmla="*/ 337 w 1676"/>
                <a:gd name="T61" fmla="*/ 188 h 676"/>
                <a:gd name="T62" fmla="*/ 612 w 1676"/>
                <a:gd name="T63" fmla="*/ 271 h 676"/>
                <a:gd name="T64" fmla="*/ 886 w 1676"/>
                <a:gd name="T65" fmla="*/ 536 h 676"/>
                <a:gd name="T66" fmla="*/ 1111 w 1676"/>
                <a:gd name="T67" fmla="*/ 650 h 676"/>
                <a:gd name="T68" fmla="*/ 1313 w 1676"/>
                <a:gd name="T69" fmla="*/ 674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76" h="676">
                  <a:moveTo>
                    <a:pt x="1323" y="676"/>
                  </a:moveTo>
                  <a:cubicBezTo>
                    <a:pt x="1324" y="674"/>
                    <a:pt x="1324" y="674"/>
                    <a:pt x="1324" y="674"/>
                  </a:cubicBezTo>
                  <a:cubicBezTo>
                    <a:pt x="1676" y="674"/>
                    <a:pt x="1538" y="317"/>
                    <a:pt x="1538" y="317"/>
                  </a:cubicBezTo>
                  <a:cubicBezTo>
                    <a:pt x="1530" y="298"/>
                    <a:pt x="1559" y="288"/>
                    <a:pt x="1566" y="275"/>
                  </a:cubicBezTo>
                  <a:cubicBezTo>
                    <a:pt x="1570" y="261"/>
                    <a:pt x="1572" y="240"/>
                    <a:pt x="1563" y="228"/>
                  </a:cubicBezTo>
                  <a:cubicBezTo>
                    <a:pt x="1548" y="230"/>
                    <a:pt x="1542" y="252"/>
                    <a:pt x="1529" y="261"/>
                  </a:cubicBezTo>
                  <a:cubicBezTo>
                    <a:pt x="1523" y="263"/>
                    <a:pt x="1518" y="263"/>
                    <a:pt x="1516" y="259"/>
                  </a:cubicBezTo>
                  <a:cubicBezTo>
                    <a:pt x="1515" y="242"/>
                    <a:pt x="1532" y="234"/>
                    <a:pt x="1537" y="220"/>
                  </a:cubicBezTo>
                  <a:cubicBezTo>
                    <a:pt x="1547" y="197"/>
                    <a:pt x="1536" y="178"/>
                    <a:pt x="1522" y="164"/>
                  </a:cubicBezTo>
                  <a:cubicBezTo>
                    <a:pt x="1508" y="157"/>
                    <a:pt x="1491" y="155"/>
                    <a:pt x="1476" y="159"/>
                  </a:cubicBezTo>
                  <a:cubicBezTo>
                    <a:pt x="1436" y="176"/>
                    <a:pt x="1485" y="201"/>
                    <a:pt x="1465" y="222"/>
                  </a:cubicBezTo>
                  <a:cubicBezTo>
                    <a:pt x="1440" y="250"/>
                    <a:pt x="1411" y="226"/>
                    <a:pt x="1387" y="219"/>
                  </a:cubicBezTo>
                  <a:cubicBezTo>
                    <a:pt x="1346" y="188"/>
                    <a:pt x="1320" y="126"/>
                    <a:pt x="1263" y="126"/>
                  </a:cubicBezTo>
                  <a:cubicBezTo>
                    <a:pt x="1231" y="128"/>
                    <a:pt x="1200" y="143"/>
                    <a:pt x="1177" y="172"/>
                  </a:cubicBezTo>
                  <a:cubicBezTo>
                    <a:pt x="1169" y="178"/>
                    <a:pt x="1160" y="168"/>
                    <a:pt x="1152" y="176"/>
                  </a:cubicBezTo>
                  <a:cubicBezTo>
                    <a:pt x="1147" y="201"/>
                    <a:pt x="1120" y="184"/>
                    <a:pt x="1112" y="205"/>
                  </a:cubicBezTo>
                  <a:cubicBezTo>
                    <a:pt x="1106" y="217"/>
                    <a:pt x="1109" y="232"/>
                    <a:pt x="1117" y="240"/>
                  </a:cubicBezTo>
                  <a:cubicBezTo>
                    <a:pt x="1144" y="240"/>
                    <a:pt x="1121" y="275"/>
                    <a:pt x="1135" y="286"/>
                  </a:cubicBezTo>
                  <a:cubicBezTo>
                    <a:pt x="1153" y="300"/>
                    <a:pt x="1181" y="294"/>
                    <a:pt x="1202" y="286"/>
                  </a:cubicBezTo>
                  <a:cubicBezTo>
                    <a:pt x="1231" y="253"/>
                    <a:pt x="1187" y="246"/>
                    <a:pt x="1180" y="224"/>
                  </a:cubicBezTo>
                  <a:cubicBezTo>
                    <a:pt x="1187" y="191"/>
                    <a:pt x="1224" y="188"/>
                    <a:pt x="1246" y="178"/>
                  </a:cubicBezTo>
                  <a:cubicBezTo>
                    <a:pt x="1273" y="178"/>
                    <a:pt x="1298" y="191"/>
                    <a:pt x="1318" y="213"/>
                  </a:cubicBezTo>
                  <a:cubicBezTo>
                    <a:pt x="1341" y="213"/>
                    <a:pt x="1366" y="211"/>
                    <a:pt x="1386" y="224"/>
                  </a:cubicBezTo>
                  <a:cubicBezTo>
                    <a:pt x="1395" y="238"/>
                    <a:pt x="1420" y="253"/>
                    <a:pt x="1403" y="275"/>
                  </a:cubicBezTo>
                  <a:cubicBezTo>
                    <a:pt x="1381" y="281"/>
                    <a:pt x="1360" y="277"/>
                    <a:pt x="1339" y="292"/>
                  </a:cubicBezTo>
                  <a:cubicBezTo>
                    <a:pt x="1319" y="308"/>
                    <a:pt x="1299" y="331"/>
                    <a:pt x="1297" y="358"/>
                  </a:cubicBezTo>
                  <a:cubicBezTo>
                    <a:pt x="1295" y="379"/>
                    <a:pt x="1316" y="381"/>
                    <a:pt x="1330" y="385"/>
                  </a:cubicBezTo>
                  <a:cubicBezTo>
                    <a:pt x="1352" y="383"/>
                    <a:pt x="1346" y="358"/>
                    <a:pt x="1358" y="346"/>
                  </a:cubicBezTo>
                  <a:cubicBezTo>
                    <a:pt x="1373" y="341"/>
                    <a:pt x="1390" y="313"/>
                    <a:pt x="1409" y="323"/>
                  </a:cubicBezTo>
                  <a:cubicBezTo>
                    <a:pt x="1430" y="311"/>
                    <a:pt x="1450" y="323"/>
                    <a:pt x="1470" y="331"/>
                  </a:cubicBezTo>
                  <a:cubicBezTo>
                    <a:pt x="1498" y="343"/>
                    <a:pt x="1501" y="377"/>
                    <a:pt x="1507" y="403"/>
                  </a:cubicBezTo>
                  <a:cubicBezTo>
                    <a:pt x="1512" y="435"/>
                    <a:pt x="1505" y="471"/>
                    <a:pt x="1475" y="492"/>
                  </a:cubicBezTo>
                  <a:cubicBezTo>
                    <a:pt x="1444" y="511"/>
                    <a:pt x="1412" y="525"/>
                    <a:pt x="1378" y="530"/>
                  </a:cubicBezTo>
                  <a:cubicBezTo>
                    <a:pt x="1310" y="544"/>
                    <a:pt x="1310" y="544"/>
                    <a:pt x="1310" y="544"/>
                  </a:cubicBezTo>
                  <a:cubicBezTo>
                    <a:pt x="1228" y="552"/>
                    <a:pt x="1152" y="548"/>
                    <a:pt x="1082" y="517"/>
                  </a:cubicBezTo>
                  <a:cubicBezTo>
                    <a:pt x="1006" y="480"/>
                    <a:pt x="937" y="410"/>
                    <a:pt x="878" y="348"/>
                  </a:cubicBezTo>
                  <a:cubicBezTo>
                    <a:pt x="853" y="311"/>
                    <a:pt x="813" y="288"/>
                    <a:pt x="793" y="246"/>
                  </a:cubicBezTo>
                  <a:cubicBezTo>
                    <a:pt x="769" y="220"/>
                    <a:pt x="749" y="188"/>
                    <a:pt x="719" y="172"/>
                  </a:cubicBezTo>
                  <a:cubicBezTo>
                    <a:pt x="670" y="102"/>
                    <a:pt x="591" y="73"/>
                    <a:pt x="518" y="38"/>
                  </a:cubicBezTo>
                  <a:cubicBezTo>
                    <a:pt x="407" y="0"/>
                    <a:pt x="270" y="7"/>
                    <a:pt x="152" y="44"/>
                  </a:cubicBezTo>
                  <a:cubicBezTo>
                    <a:pt x="100" y="56"/>
                    <a:pt x="54" y="87"/>
                    <a:pt x="9" y="118"/>
                  </a:cubicBezTo>
                  <a:cubicBezTo>
                    <a:pt x="0" y="135"/>
                    <a:pt x="24" y="130"/>
                    <a:pt x="28" y="139"/>
                  </a:cubicBezTo>
                  <a:cubicBezTo>
                    <a:pt x="67" y="145"/>
                    <a:pt x="96" y="170"/>
                    <a:pt x="130" y="184"/>
                  </a:cubicBezTo>
                  <a:cubicBezTo>
                    <a:pt x="161" y="182"/>
                    <a:pt x="185" y="159"/>
                    <a:pt x="214" y="155"/>
                  </a:cubicBezTo>
                  <a:cubicBezTo>
                    <a:pt x="290" y="145"/>
                    <a:pt x="354" y="133"/>
                    <a:pt x="429" y="137"/>
                  </a:cubicBezTo>
                  <a:cubicBezTo>
                    <a:pt x="534" y="141"/>
                    <a:pt x="613" y="205"/>
                    <a:pt x="690" y="265"/>
                  </a:cubicBezTo>
                  <a:cubicBezTo>
                    <a:pt x="737" y="296"/>
                    <a:pt x="768" y="339"/>
                    <a:pt x="809" y="381"/>
                  </a:cubicBezTo>
                  <a:cubicBezTo>
                    <a:pt x="862" y="449"/>
                    <a:pt x="923" y="511"/>
                    <a:pt x="991" y="559"/>
                  </a:cubicBezTo>
                  <a:cubicBezTo>
                    <a:pt x="1047" y="586"/>
                    <a:pt x="1098" y="629"/>
                    <a:pt x="1168" y="625"/>
                  </a:cubicBezTo>
                  <a:cubicBezTo>
                    <a:pt x="1272" y="635"/>
                    <a:pt x="1384" y="602"/>
                    <a:pt x="1481" y="548"/>
                  </a:cubicBezTo>
                  <a:cubicBezTo>
                    <a:pt x="1485" y="550"/>
                    <a:pt x="1485" y="550"/>
                    <a:pt x="1485" y="550"/>
                  </a:cubicBezTo>
                  <a:cubicBezTo>
                    <a:pt x="1486" y="554"/>
                    <a:pt x="1489" y="559"/>
                    <a:pt x="1483" y="563"/>
                  </a:cubicBezTo>
                  <a:cubicBezTo>
                    <a:pt x="1374" y="621"/>
                    <a:pt x="1252" y="656"/>
                    <a:pt x="1130" y="641"/>
                  </a:cubicBezTo>
                  <a:cubicBezTo>
                    <a:pt x="1083" y="627"/>
                    <a:pt x="1039" y="610"/>
                    <a:pt x="1001" y="585"/>
                  </a:cubicBezTo>
                  <a:cubicBezTo>
                    <a:pt x="910" y="532"/>
                    <a:pt x="844" y="453"/>
                    <a:pt x="775" y="370"/>
                  </a:cubicBezTo>
                  <a:cubicBezTo>
                    <a:pt x="741" y="321"/>
                    <a:pt x="696" y="294"/>
                    <a:pt x="654" y="255"/>
                  </a:cubicBezTo>
                  <a:cubicBezTo>
                    <a:pt x="589" y="211"/>
                    <a:pt x="523" y="162"/>
                    <a:pt x="443" y="157"/>
                  </a:cubicBezTo>
                  <a:cubicBezTo>
                    <a:pt x="375" y="143"/>
                    <a:pt x="302" y="166"/>
                    <a:pt x="234" y="164"/>
                  </a:cubicBezTo>
                  <a:cubicBezTo>
                    <a:pt x="161" y="191"/>
                    <a:pt x="161" y="191"/>
                    <a:pt x="161" y="191"/>
                  </a:cubicBezTo>
                  <a:cubicBezTo>
                    <a:pt x="159" y="197"/>
                    <a:pt x="159" y="197"/>
                    <a:pt x="159" y="197"/>
                  </a:cubicBezTo>
                  <a:cubicBezTo>
                    <a:pt x="165" y="209"/>
                    <a:pt x="177" y="224"/>
                    <a:pt x="193" y="224"/>
                  </a:cubicBezTo>
                  <a:cubicBezTo>
                    <a:pt x="235" y="186"/>
                    <a:pt x="289" y="191"/>
                    <a:pt x="337" y="188"/>
                  </a:cubicBezTo>
                  <a:cubicBezTo>
                    <a:pt x="374" y="197"/>
                    <a:pt x="413" y="199"/>
                    <a:pt x="450" y="207"/>
                  </a:cubicBezTo>
                  <a:cubicBezTo>
                    <a:pt x="510" y="215"/>
                    <a:pt x="560" y="246"/>
                    <a:pt x="612" y="271"/>
                  </a:cubicBezTo>
                  <a:cubicBezTo>
                    <a:pt x="655" y="308"/>
                    <a:pt x="707" y="337"/>
                    <a:pt x="739" y="387"/>
                  </a:cubicBezTo>
                  <a:cubicBezTo>
                    <a:pt x="781" y="439"/>
                    <a:pt x="836" y="492"/>
                    <a:pt x="886" y="536"/>
                  </a:cubicBezTo>
                  <a:cubicBezTo>
                    <a:pt x="919" y="563"/>
                    <a:pt x="945" y="600"/>
                    <a:pt x="989" y="606"/>
                  </a:cubicBezTo>
                  <a:cubicBezTo>
                    <a:pt x="1022" y="635"/>
                    <a:pt x="1072" y="631"/>
                    <a:pt x="1111" y="650"/>
                  </a:cubicBezTo>
                  <a:cubicBezTo>
                    <a:pt x="1118" y="658"/>
                    <a:pt x="1104" y="664"/>
                    <a:pt x="1111" y="672"/>
                  </a:cubicBezTo>
                  <a:cubicBezTo>
                    <a:pt x="1175" y="670"/>
                    <a:pt x="1246" y="674"/>
                    <a:pt x="1313" y="674"/>
                  </a:cubicBezTo>
                  <a:cubicBezTo>
                    <a:pt x="1316" y="676"/>
                    <a:pt x="1320" y="676"/>
                    <a:pt x="1323" y="6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372" name="组合 5371">
            <a:extLst>
              <a:ext uri="{FF2B5EF4-FFF2-40B4-BE49-F238E27FC236}">
                <a16:creationId xmlns:a16="http://schemas.microsoft.com/office/drawing/2014/main" id="{C64E1E95-1A68-4C92-8D9D-18879355F6E2}"/>
              </a:ext>
            </a:extLst>
          </p:cNvPr>
          <p:cNvGrpSpPr/>
          <p:nvPr/>
        </p:nvGrpSpPr>
        <p:grpSpPr>
          <a:xfrm>
            <a:off x="5328892" y="1636953"/>
            <a:ext cx="1551974" cy="1561032"/>
            <a:chOff x="2901721" y="-2993242"/>
            <a:chExt cx="2447925" cy="2462213"/>
          </a:xfrm>
        </p:grpSpPr>
        <p:sp>
          <p:nvSpPr>
            <p:cNvPr id="5352" name="Freeform 241">
              <a:extLst>
                <a:ext uri="{FF2B5EF4-FFF2-40B4-BE49-F238E27FC236}">
                  <a16:creationId xmlns:a16="http://schemas.microsoft.com/office/drawing/2014/main" id="{9BC4A38B-CEE8-4903-A1E7-6D0C7C6C8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221" y="-1940729"/>
              <a:ext cx="293688" cy="703263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53" name="Freeform 242">
              <a:extLst>
                <a:ext uri="{FF2B5EF4-FFF2-40B4-BE49-F238E27FC236}">
                  <a16:creationId xmlns:a16="http://schemas.microsoft.com/office/drawing/2014/main" id="{24458179-7FD2-4EBB-A84A-52B796A454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2546" y="-2423329"/>
              <a:ext cx="236538" cy="315913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54" name="Freeform 243">
              <a:extLst>
                <a:ext uri="{FF2B5EF4-FFF2-40B4-BE49-F238E27FC236}">
                  <a16:creationId xmlns:a16="http://schemas.microsoft.com/office/drawing/2014/main" id="{B1617147-0B46-4C53-BA7D-A40ADEC56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909" y="-2721779"/>
              <a:ext cx="90488" cy="20637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55" name="Freeform 244">
              <a:extLst>
                <a:ext uri="{FF2B5EF4-FFF2-40B4-BE49-F238E27FC236}">
                  <a16:creationId xmlns:a16="http://schemas.microsoft.com/office/drawing/2014/main" id="{5083AB26-48FA-4465-9C52-F42DEE2B5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409" y="-2734479"/>
              <a:ext cx="63500" cy="119063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56" name="Freeform 245">
              <a:extLst>
                <a:ext uri="{FF2B5EF4-FFF2-40B4-BE49-F238E27FC236}">
                  <a16:creationId xmlns:a16="http://schemas.microsoft.com/office/drawing/2014/main" id="{37D6873F-6EF4-4A90-A1EC-8541F6A2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746" y="-2837667"/>
              <a:ext cx="142875" cy="276225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57" name="Freeform 246">
              <a:extLst>
                <a:ext uri="{FF2B5EF4-FFF2-40B4-BE49-F238E27FC236}">
                  <a16:creationId xmlns:a16="http://schemas.microsoft.com/office/drawing/2014/main" id="{5211B0B0-0D47-417E-A69E-0C8C42011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8909" y="-2624942"/>
              <a:ext cx="63500" cy="103188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58" name="Freeform 247">
              <a:extLst>
                <a:ext uri="{FF2B5EF4-FFF2-40B4-BE49-F238E27FC236}">
                  <a16:creationId xmlns:a16="http://schemas.microsoft.com/office/drawing/2014/main" id="{5187364E-DEAF-49C4-B8B8-3512588C1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596" y="-2262992"/>
              <a:ext cx="250825" cy="176213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59" name="Freeform 248">
              <a:extLst>
                <a:ext uri="{FF2B5EF4-FFF2-40B4-BE49-F238E27FC236}">
                  <a16:creationId xmlns:a16="http://schemas.microsoft.com/office/drawing/2014/main" id="{683EBBEB-3996-4225-BCD7-F4DAF57F0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746" y="-2204254"/>
              <a:ext cx="149225" cy="114300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60" name="Freeform 249">
              <a:extLst>
                <a:ext uri="{FF2B5EF4-FFF2-40B4-BE49-F238E27FC236}">
                  <a16:creationId xmlns:a16="http://schemas.microsoft.com/office/drawing/2014/main" id="{5ADD2DB8-24B3-4601-82D1-56D5897A0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084" y="-2783692"/>
              <a:ext cx="233363" cy="207963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61" name="Freeform 250">
              <a:extLst>
                <a:ext uri="{FF2B5EF4-FFF2-40B4-BE49-F238E27FC236}">
                  <a16:creationId xmlns:a16="http://schemas.microsoft.com/office/drawing/2014/main" id="{CDEF0F7E-7FF9-4B32-8CF7-853CF4127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9284" y="-2412217"/>
              <a:ext cx="815975" cy="1177925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62" name="Freeform 251">
              <a:extLst>
                <a:ext uri="{FF2B5EF4-FFF2-40B4-BE49-F238E27FC236}">
                  <a16:creationId xmlns:a16="http://schemas.microsoft.com/office/drawing/2014/main" id="{69C4532C-F323-406C-A20F-08ED8B734F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1721" y="-2993242"/>
              <a:ext cx="2447925" cy="2462213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63" name="Freeform 252">
              <a:extLst>
                <a:ext uri="{FF2B5EF4-FFF2-40B4-BE49-F238E27FC236}">
                  <a16:creationId xmlns:a16="http://schemas.microsoft.com/office/drawing/2014/main" id="{AA5E6B81-4F40-41E1-9092-125134EEA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50946" y="-1815317"/>
              <a:ext cx="2141538" cy="113188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64" name="Freeform 253">
              <a:extLst>
                <a:ext uri="{FF2B5EF4-FFF2-40B4-BE49-F238E27FC236}">
                  <a16:creationId xmlns:a16="http://schemas.microsoft.com/office/drawing/2014/main" id="{786AB3BF-74A9-48B8-AECA-DEA172A9C5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6134" y="-1127929"/>
              <a:ext cx="452438" cy="119063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65" name="Freeform 254">
              <a:extLst>
                <a:ext uri="{FF2B5EF4-FFF2-40B4-BE49-F238E27FC236}">
                  <a16:creationId xmlns:a16="http://schemas.microsoft.com/office/drawing/2014/main" id="{587461AE-1488-4D8F-814B-547F71289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234" y="-2572554"/>
              <a:ext cx="1609725" cy="1520825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19" name="组合 518">
            <a:extLst>
              <a:ext uri="{FF2B5EF4-FFF2-40B4-BE49-F238E27FC236}">
                <a16:creationId xmlns:a16="http://schemas.microsoft.com/office/drawing/2014/main" id="{DBCCECDF-5594-46A0-B4A4-5ACD6EAA7C07}"/>
              </a:ext>
            </a:extLst>
          </p:cNvPr>
          <p:cNvGrpSpPr/>
          <p:nvPr/>
        </p:nvGrpSpPr>
        <p:grpSpPr>
          <a:xfrm>
            <a:off x="5637878" y="4155212"/>
            <a:ext cx="1242988" cy="335479"/>
            <a:chOff x="5990996" y="-2685267"/>
            <a:chExt cx="4649788" cy="1247775"/>
          </a:xfrm>
        </p:grpSpPr>
        <p:sp>
          <p:nvSpPr>
            <p:cNvPr id="520" name="Freeform 256">
              <a:extLst>
                <a:ext uri="{FF2B5EF4-FFF2-40B4-BE49-F238E27FC236}">
                  <a16:creationId xmlns:a16="http://schemas.microsoft.com/office/drawing/2014/main" id="{9708A459-ACEA-49E1-B4A1-83678963B6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0996" y="-2266167"/>
              <a:ext cx="1236663" cy="620713"/>
            </a:xfrm>
            <a:custGeom>
              <a:avLst/>
              <a:gdLst>
                <a:gd name="T0" fmla="*/ 62 w 409"/>
                <a:gd name="T1" fmla="*/ 79 h 204"/>
                <a:gd name="T2" fmla="*/ 47 w 409"/>
                <a:gd name="T3" fmla="*/ 55 h 204"/>
                <a:gd name="T4" fmla="*/ 23 w 409"/>
                <a:gd name="T5" fmla="*/ 49 h 204"/>
                <a:gd name="T6" fmla="*/ 0 w 409"/>
                <a:gd name="T7" fmla="*/ 87 h 204"/>
                <a:gd name="T8" fmla="*/ 34 w 409"/>
                <a:gd name="T9" fmla="*/ 193 h 204"/>
                <a:gd name="T10" fmla="*/ 70 w 409"/>
                <a:gd name="T11" fmla="*/ 186 h 204"/>
                <a:gd name="T12" fmla="*/ 65 w 409"/>
                <a:gd name="T13" fmla="*/ 129 h 204"/>
                <a:gd name="T14" fmla="*/ 132 w 409"/>
                <a:gd name="T15" fmla="*/ 63 h 204"/>
                <a:gd name="T16" fmla="*/ 219 w 409"/>
                <a:gd name="T17" fmla="*/ 42 h 204"/>
                <a:gd name="T18" fmla="*/ 223 w 409"/>
                <a:gd name="T19" fmla="*/ 63 h 204"/>
                <a:gd name="T20" fmla="*/ 191 w 409"/>
                <a:gd name="T21" fmla="*/ 105 h 204"/>
                <a:gd name="T22" fmla="*/ 179 w 409"/>
                <a:gd name="T23" fmla="*/ 103 h 204"/>
                <a:gd name="T24" fmla="*/ 166 w 409"/>
                <a:gd name="T25" fmla="*/ 77 h 204"/>
                <a:gd name="T26" fmla="*/ 141 w 409"/>
                <a:gd name="T27" fmla="*/ 85 h 204"/>
                <a:gd name="T28" fmla="*/ 150 w 409"/>
                <a:gd name="T29" fmla="*/ 113 h 204"/>
                <a:gd name="T30" fmla="*/ 156 w 409"/>
                <a:gd name="T31" fmla="*/ 127 h 204"/>
                <a:gd name="T32" fmla="*/ 126 w 409"/>
                <a:gd name="T33" fmla="*/ 142 h 204"/>
                <a:gd name="T34" fmla="*/ 108 w 409"/>
                <a:gd name="T35" fmla="*/ 153 h 204"/>
                <a:gd name="T36" fmla="*/ 122 w 409"/>
                <a:gd name="T37" fmla="*/ 177 h 204"/>
                <a:gd name="T38" fmla="*/ 160 w 409"/>
                <a:gd name="T39" fmla="*/ 156 h 204"/>
                <a:gd name="T40" fmla="*/ 202 w 409"/>
                <a:gd name="T41" fmla="*/ 149 h 204"/>
                <a:gd name="T42" fmla="*/ 225 w 409"/>
                <a:gd name="T43" fmla="*/ 169 h 204"/>
                <a:gd name="T44" fmla="*/ 280 w 409"/>
                <a:gd name="T45" fmla="*/ 173 h 204"/>
                <a:gd name="T46" fmla="*/ 369 w 409"/>
                <a:gd name="T47" fmla="*/ 139 h 204"/>
                <a:gd name="T48" fmla="*/ 404 w 409"/>
                <a:gd name="T49" fmla="*/ 129 h 204"/>
                <a:gd name="T50" fmla="*/ 337 w 409"/>
                <a:gd name="T51" fmla="*/ 21 h 204"/>
                <a:gd name="T52" fmla="*/ 193 w 409"/>
                <a:gd name="T53" fmla="*/ 12 h 204"/>
                <a:gd name="T54" fmla="*/ 93 w 409"/>
                <a:gd name="T55" fmla="*/ 54 h 204"/>
                <a:gd name="T56" fmla="*/ 62 w 409"/>
                <a:gd name="T57" fmla="*/ 79 h 204"/>
                <a:gd name="T58" fmla="*/ 62 w 409"/>
                <a:gd name="T59" fmla="*/ 79 h 204"/>
                <a:gd name="T60" fmla="*/ 204 w 409"/>
                <a:gd name="T61" fmla="*/ 125 h 204"/>
                <a:gd name="T62" fmla="*/ 194 w 409"/>
                <a:gd name="T63" fmla="*/ 124 h 204"/>
                <a:gd name="T64" fmla="*/ 244 w 409"/>
                <a:gd name="T65" fmla="*/ 90 h 204"/>
                <a:gd name="T66" fmla="*/ 245 w 409"/>
                <a:gd name="T67" fmla="*/ 60 h 204"/>
                <a:gd name="T68" fmla="*/ 234 w 409"/>
                <a:gd name="T69" fmla="*/ 45 h 204"/>
                <a:gd name="T70" fmla="*/ 284 w 409"/>
                <a:gd name="T71" fmla="*/ 43 h 204"/>
                <a:gd name="T72" fmla="*/ 357 w 409"/>
                <a:gd name="T73" fmla="*/ 75 h 204"/>
                <a:gd name="T74" fmla="*/ 307 w 409"/>
                <a:gd name="T75" fmla="*/ 112 h 204"/>
                <a:gd name="T76" fmla="*/ 249 w 409"/>
                <a:gd name="T77" fmla="*/ 142 h 204"/>
                <a:gd name="T78" fmla="*/ 229 w 409"/>
                <a:gd name="T79" fmla="*/ 127 h 204"/>
                <a:gd name="T80" fmla="*/ 204 w 409"/>
                <a:gd name="T81" fmla="*/ 12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9" h="204">
                  <a:moveTo>
                    <a:pt x="62" y="79"/>
                  </a:moveTo>
                  <a:cubicBezTo>
                    <a:pt x="56" y="77"/>
                    <a:pt x="57" y="61"/>
                    <a:pt x="47" y="55"/>
                  </a:cubicBezTo>
                  <a:cubicBezTo>
                    <a:pt x="38" y="49"/>
                    <a:pt x="30" y="49"/>
                    <a:pt x="23" y="49"/>
                  </a:cubicBezTo>
                  <a:cubicBezTo>
                    <a:pt x="16" y="50"/>
                    <a:pt x="1" y="62"/>
                    <a:pt x="0" y="87"/>
                  </a:cubicBezTo>
                  <a:cubicBezTo>
                    <a:pt x="0" y="112"/>
                    <a:pt x="25" y="181"/>
                    <a:pt x="34" y="193"/>
                  </a:cubicBezTo>
                  <a:cubicBezTo>
                    <a:pt x="43" y="204"/>
                    <a:pt x="74" y="198"/>
                    <a:pt x="70" y="186"/>
                  </a:cubicBezTo>
                  <a:cubicBezTo>
                    <a:pt x="65" y="175"/>
                    <a:pt x="57" y="144"/>
                    <a:pt x="65" y="129"/>
                  </a:cubicBezTo>
                  <a:cubicBezTo>
                    <a:pt x="73" y="115"/>
                    <a:pt x="88" y="89"/>
                    <a:pt x="132" y="63"/>
                  </a:cubicBezTo>
                  <a:cubicBezTo>
                    <a:pt x="177" y="38"/>
                    <a:pt x="211" y="39"/>
                    <a:pt x="219" y="42"/>
                  </a:cubicBezTo>
                  <a:cubicBezTo>
                    <a:pt x="227" y="45"/>
                    <a:pt x="224" y="59"/>
                    <a:pt x="223" y="63"/>
                  </a:cubicBezTo>
                  <a:cubicBezTo>
                    <a:pt x="221" y="67"/>
                    <a:pt x="191" y="102"/>
                    <a:pt x="191" y="105"/>
                  </a:cubicBezTo>
                  <a:cubicBezTo>
                    <a:pt x="190" y="108"/>
                    <a:pt x="180" y="114"/>
                    <a:pt x="179" y="103"/>
                  </a:cubicBezTo>
                  <a:cubicBezTo>
                    <a:pt x="179" y="92"/>
                    <a:pt x="177" y="81"/>
                    <a:pt x="166" y="77"/>
                  </a:cubicBezTo>
                  <a:cubicBezTo>
                    <a:pt x="156" y="73"/>
                    <a:pt x="146" y="71"/>
                    <a:pt x="141" y="85"/>
                  </a:cubicBezTo>
                  <a:cubicBezTo>
                    <a:pt x="137" y="99"/>
                    <a:pt x="144" y="109"/>
                    <a:pt x="150" y="113"/>
                  </a:cubicBezTo>
                  <a:cubicBezTo>
                    <a:pt x="155" y="118"/>
                    <a:pt x="164" y="126"/>
                    <a:pt x="156" y="127"/>
                  </a:cubicBezTo>
                  <a:cubicBezTo>
                    <a:pt x="149" y="127"/>
                    <a:pt x="126" y="142"/>
                    <a:pt x="126" y="142"/>
                  </a:cubicBezTo>
                  <a:cubicBezTo>
                    <a:pt x="126" y="142"/>
                    <a:pt x="111" y="140"/>
                    <a:pt x="108" y="153"/>
                  </a:cubicBezTo>
                  <a:cubicBezTo>
                    <a:pt x="106" y="166"/>
                    <a:pt x="115" y="181"/>
                    <a:pt x="122" y="177"/>
                  </a:cubicBezTo>
                  <a:cubicBezTo>
                    <a:pt x="128" y="173"/>
                    <a:pt x="148" y="161"/>
                    <a:pt x="160" y="156"/>
                  </a:cubicBezTo>
                  <a:cubicBezTo>
                    <a:pt x="173" y="151"/>
                    <a:pt x="194" y="144"/>
                    <a:pt x="202" y="149"/>
                  </a:cubicBezTo>
                  <a:cubicBezTo>
                    <a:pt x="210" y="154"/>
                    <a:pt x="211" y="162"/>
                    <a:pt x="225" y="169"/>
                  </a:cubicBezTo>
                  <a:cubicBezTo>
                    <a:pt x="240" y="177"/>
                    <a:pt x="268" y="178"/>
                    <a:pt x="280" y="173"/>
                  </a:cubicBezTo>
                  <a:cubicBezTo>
                    <a:pt x="292" y="167"/>
                    <a:pt x="356" y="138"/>
                    <a:pt x="369" y="139"/>
                  </a:cubicBezTo>
                  <a:cubicBezTo>
                    <a:pt x="383" y="140"/>
                    <a:pt x="398" y="154"/>
                    <a:pt x="404" y="129"/>
                  </a:cubicBezTo>
                  <a:cubicBezTo>
                    <a:pt x="409" y="104"/>
                    <a:pt x="378" y="37"/>
                    <a:pt x="337" y="21"/>
                  </a:cubicBezTo>
                  <a:cubicBezTo>
                    <a:pt x="295" y="5"/>
                    <a:pt x="248" y="0"/>
                    <a:pt x="193" y="12"/>
                  </a:cubicBezTo>
                  <a:cubicBezTo>
                    <a:pt x="139" y="23"/>
                    <a:pt x="113" y="34"/>
                    <a:pt x="93" y="54"/>
                  </a:cubicBezTo>
                  <a:cubicBezTo>
                    <a:pt x="73" y="73"/>
                    <a:pt x="68" y="82"/>
                    <a:pt x="62" y="79"/>
                  </a:cubicBezTo>
                  <a:cubicBezTo>
                    <a:pt x="62" y="79"/>
                    <a:pt x="62" y="79"/>
                    <a:pt x="62" y="79"/>
                  </a:cubicBezTo>
                  <a:close/>
                  <a:moveTo>
                    <a:pt x="204" y="125"/>
                  </a:moveTo>
                  <a:cubicBezTo>
                    <a:pt x="204" y="125"/>
                    <a:pt x="200" y="122"/>
                    <a:pt x="194" y="124"/>
                  </a:cubicBezTo>
                  <a:cubicBezTo>
                    <a:pt x="188" y="125"/>
                    <a:pt x="229" y="99"/>
                    <a:pt x="244" y="90"/>
                  </a:cubicBezTo>
                  <a:cubicBezTo>
                    <a:pt x="259" y="81"/>
                    <a:pt x="253" y="71"/>
                    <a:pt x="245" y="60"/>
                  </a:cubicBezTo>
                  <a:cubicBezTo>
                    <a:pt x="238" y="50"/>
                    <a:pt x="238" y="50"/>
                    <a:pt x="234" y="45"/>
                  </a:cubicBezTo>
                  <a:cubicBezTo>
                    <a:pt x="251" y="42"/>
                    <a:pt x="264" y="41"/>
                    <a:pt x="284" y="43"/>
                  </a:cubicBezTo>
                  <a:cubicBezTo>
                    <a:pt x="310" y="45"/>
                    <a:pt x="341" y="53"/>
                    <a:pt x="357" y="75"/>
                  </a:cubicBezTo>
                  <a:cubicBezTo>
                    <a:pt x="366" y="87"/>
                    <a:pt x="319" y="105"/>
                    <a:pt x="307" y="112"/>
                  </a:cubicBezTo>
                  <a:cubicBezTo>
                    <a:pt x="294" y="118"/>
                    <a:pt x="257" y="138"/>
                    <a:pt x="249" y="142"/>
                  </a:cubicBezTo>
                  <a:cubicBezTo>
                    <a:pt x="241" y="145"/>
                    <a:pt x="238" y="137"/>
                    <a:pt x="229" y="127"/>
                  </a:cubicBezTo>
                  <a:cubicBezTo>
                    <a:pt x="220" y="118"/>
                    <a:pt x="204" y="125"/>
                    <a:pt x="204" y="125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" name="Freeform 257">
              <a:extLst>
                <a:ext uri="{FF2B5EF4-FFF2-40B4-BE49-F238E27FC236}">
                  <a16:creationId xmlns:a16="http://schemas.microsoft.com/office/drawing/2014/main" id="{4C3D49A1-AF28-441A-A4B7-47242E9AAD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51521" y="-2542392"/>
              <a:ext cx="717550" cy="1104900"/>
            </a:xfrm>
            <a:custGeom>
              <a:avLst/>
              <a:gdLst>
                <a:gd name="T0" fmla="*/ 35 w 237"/>
                <a:gd name="T1" fmla="*/ 87 h 363"/>
                <a:gd name="T2" fmla="*/ 18 w 237"/>
                <a:gd name="T3" fmla="*/ 113 h 363"/>
                <a:gd name="T4" fmla="*/ 29 w 237"/>
                <a:gd name="T5" fmla="*/ 166 h 363"/>
                <a:gd name="T6" fmla="*/ 18 w 237"/>
                <a:gd name="T7" fmla="*/ 273 h 363"/>
                <a:gd name="T8" fmla="*/ 7 w 237"/>
                <a:gd name="T9" fmla="*/ 306 h 363"/>
                <a:gd name="T10" fmla="*/ 16 w 237"/>
                <a:gd name="T11" fmla="*/ 338 h 363"/>
                <a:gd name="T12" fmla="*/ 35 w 237"/>
                <a:gd name="T13" fmla="*/ 311 h 363"/>
                <a:gd name="T14" fmla="*/ 48 w 237"/>
                <a:gd name="T15" fmla="*/ 205 h 363"/>
                <a:gd name="T16" fmla="*/ 52 w 237"/>
                <a:gd name="T17" fmla="*/ 149 h 363"/>
                <a:gd name="T18" fmla="*/ 54 w 237"/>
                <a:gd name="T19" fmla="*/ 114 h 363"/>
                <a:gd name="T20" fmla="*/ 35 w 237"/>
                <a:gd name="T21" fmla="*/ 87 h 363"/>
                <a:gd name="T22" fmla="*/ 35 w 237"/>
                <a:gd name="T23" fmla="*/ 87 h 363"/>
                <a:gd name="T24" fmla="*/ 112 w 237"/>
                <a:gd name="T25" fmla="*/ 102 h 363"/>
                <a:gd name="T26" fmla="*/ 94 w 237"/>
                <a:gd name="T27" fmla="*/ 109 h 363"/>
                <a:gd name="T28" fmla="*/ 98 w 237"/>
                <a:gd name="T29" fmla="*/ 142 h 363"/>
                <a:gd name="T30" fmla="*/ 103 w 237"/>
                <a:gd name="T31" fmla="*/ 171 h 363"/>
                <a:gd name="T32" fmla="*/ 106 w 237"/>
                <a:gd name="T33" fmla="*/ 246 h 363"/>
                <a:gd name="T34" fmla="*/ 127 w 237"/>
                <a:gd name="T35" fmla="*/ 232 h 363"/>
                <a:gd name="T36" fmla="*/ 133 w 237"/>
                <a:gd name="T37" fmla="*/ 191 h 363"/>
                <a:gd name="T38" fmla="*/ 135 w 237"/>
                <a:gd name="T39" fmla="*/ 161 h 363"/>
                <a:gd name="T40" fmla="*/ 133 w 237"/>
                <a:gd name="T41" fmla="*/ 119 h 363"/>
                <a:gd name="T42" fmla="*/ 112 w 237"/>
                <a:gd name="T43" fmla="*/ 102 h 363"/>
                <a:gd name="T44" fmla="*/ 112 w 237"/>
                <a:gd name="T45" fmla="*/ 102 h 363"/>
                <a:gd name="T46" fmla="*/ 209 w 237"/>
                <a:gd name="T47" fmla="*/ 2 h 363"/>
                <a:gd name="T48" fmla="*/ 186 w 237"/>
                <a:gd name="T49" fmla="*/ 5 h 363"/>
                <a:gd name="T50" fmla="*/ 184 w 237"/>
                <a:gd name="T51" fmla="*/ 33 h 363"/>
                <a:gd name="T52" fmla="*/ 190 w 237"/>
                <a:gd name="T53" fmla="*/ 65 h 363"/>
                <a:gd name="T54" fmla="*/ 191 w 237"/>
                <a:gd name="T55" fmla="*/ 174 h 363"/>
                <a:gd name="T56" fmla="*/ 189 w 237"/>
                <a:gd name="T57" fmla="*/ 262 h 363"/>
                <a:gd name="T58" fmla="*/ 199 w 237"/>
                <a:gd name="T59" fmla="*/ 350 h 363"/>
                <a:gd name="T60" fmla="*/ 221 w 237"/>
                <a:gd name="T61" fmla="*/ 330 h 363"/>
                <a:gd name="T62" fmla="*/ 212 w 237"/>
                <a:gd name="T63" fmla="*/ 296 h 363"/>
                <a:gd name="T64" fmla="*/ 208 w 237"/>
                <a:gd name="T65" fmla="*/ 128 h 363"/>
                <a:gd name="T66" fmla="*/ 217 w 237"/>
                <a:gd name="T67" fmla="*/ 68 h 363"/>
                <a:gd name="T68" fmla="*/ 234 w 237"/>
                <a:gd name="T69" fmla="*/ 32 h 363"/>
                <a:gd name="T70" fmla="*/ 209 w 237"/>
                <a:gd name="T71" fmla="*/ 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7" h="363">
                  <a:moveTo>
                    <a:pt x="35" y="87"/>
                  </a:moveTo>
                  <a:cubicBezTo>
                    <a:pt x="23" y="88"/>
                    <a:pt x="16" y="93"/>
                    <a:pt x="18" y="113"/>
                  </a:cubicBezTo>
                  <a:cubicBezTo>
                    <a:pt x="21" y="132"/>
                    <a:pt x="33" y="134"/>
                    <a:pt x="29" y="166"/>
                  </a:cubicBezTo>
                  <a:cubicBezTo>
                    <a:pt x="25" y="197"/>
                    <a:pt x="18" y="262"/>
                    <a:pt x="18" y="273"/>
                  </a:cubicBezTo>
                  <a:cubicBezTo>
                    <a:pt x="18" y="283"/>
                    <a:pt x="9" y="299"/>
                    <a:pt x="7" y="306"/>
                  </a:cubicBezTo>
                  <a:cubicBezTo>
                    <a:pt x="4" y="313"/>
                    <a:pt x="0" y="335"/>
                    <a:pt x="16" y="338"/>
                  </a:cubicBezTo>
                  <a:cubicBezTo>
                    <a:pt x="32" y="341"/>
                    <a:pt x="33" y="320"/>
                    <a:pt x="35" y="311"/>
                  </a:cubicBezTo>
                  <a:cubicBezTo>
                    <a:pt x="38" y="301"/>
                    <a:pt x="48" y="218"/>
                    <a:pt x="48" y="205"/>
                  </a:cubicBezTo>
                  <a:cubicBezTo>
                    <a:pt x="47" y="192"/>
                    <a:pt x="49" y="160"/>
                    <a:pt x="52" y="149"/>
                  </a:cubicBezTo>
                  <a:cubicBezTo>
                    <a:pt x="55" y="138"/>
                    <a:pt x="59" y="128"/>
                    <a:pt x="54" y="114"/>
                  </a:cubicBezTo>
                  <a:cubicBezTo>
                    <a:pt x="49" y="101"/>
                    <a:pt x="47" y="86"/>
                    <a:pt x="35" y="87"/>
                  </a:cubicBezTo>
                  <a:cubicBezTo>
                    <a:pt x="35" y="87"/>
                    <a:pt x="35" y="87"/>
                    <a:pt x="35" y="87"/>
                  </a:cubicBezTo>
                  <a:close/>
                  <a:moveTo>
                    <a:pt x="112" y="102"/>
                  </a:moveTo>
                  <a:cubicBezTo>
                    <a:pt x="107" y="101"/>
                    <a:pt x="98" y="100"/>
                    <a:pt x="94" y="109"/>
                  </a:cubicBezTo>
                  <a:cubicBezTo>
                    <a:pt x="89" y="118"/>
                    <a:pt x="94" y="133"/>
                    <a:pt x="98" y="142"/>
                  </a:cubicBezTo>
                  <a:cubicBezTo>
                    <a:pt x="101" y="152"/>
                    <a:pt x="104" y="162"/>
                    <a:pt x="103" y="171"/>
                  </a:cubicBezTo>
                  <a:cubicBezTo>
                    <a:pt x="101" y="180"/>
                    <a:pt x="100" y="240"/>
                    <a:pt x="106" y="246"/>
                  </a:cubicBezTo>
                  <a:cubicBezTo>
                    <a:pt x="111" y="252"/>
                    <a:pt x="121" y="245"/>
                    <a:pt x="127" y="232"/>
                  </a:cubicBezTo>
                  <a:cubicBezTo>
                    <a:pt x="133" y="218"/>
                    <a:pt x="137" y="200"/>
                    <a:pt x="133" y="191"/>
                  </a:cubicBezTo>
                  <a:cubicBezTo>
                    <a:pt x="130" y="183"/>
                    <a:pt x="130" y="173"/>
                    <a:pt x="135" y="161"/>
                  </a:cubicBezTo>
                  <a:cubicBezTo>
                    <a:pt x="140" y="149"/>
                    <a:pt x="137" y="133"/>
                    <a:pt x="133" y="119"/>
                  </a:cubicBezTo>
                  <a:cubicBezTo>
                    <a:pt x="129" y="105"/>
                    <a:pt x="117" y="102"/>
                    <a:pt x="112" y="102"/>
                  </a:cubicBezTo>
                  <a:cubicBezTo>
                    <a:pt x="112" y="102"/>
                    <a:pt x="112" y="102"/>
                    <a:pt x="112" y="102"/>
                  </a:cubicBezTo>
                  <a:close/>
                  <a:moveTo>
                    <a:pt x="209" y="2"/>
                  </a:moveTo>
                  <a:cubicBezTo>
                    <a:pt x="203" y="1"/>
                    <a:pt x="190" y="0"/>
                    <a:pt x="186" y="5"/>
                  </a:cubicBezTo>
                  <a:cubicBezTo>
                    <a:pt x="181" y="10"/>
                    <a:pt x="179" y="21"/>
                    <a:pt x="184" y="33"/>
                  </a:cubicBezTo>
                  <a:cubicBezTo>
                    <a:pt x="190" y="46"/>
                    <a:pt x="191" y="57"/>
                    <a:pt x="190" y="65"/>
                  </a:cubicBezTo>
                  <a:cubicBezTo>
                    <a:pt x="189" y="72"/>
                    <a:pt x="191" y="153"/>
                    <a:pt x="191" y="174"/>
                  </a:cubicBezTo>
                  <a:cubicBezTo>
                    <a:pt x="191" y="195"/>
                    <a:pt x="188" y="235"/>
                    <a:pt x="189" y="262"/>
                  </a:cubicBezTo>
                  <a:cubicBezTo>
                    <a:pt x="190" y="289"/>
                    <a:pt x="189" y="337"/>
                    <a:pt x="199" y="350"/>
                  </a:cubicBezTo>
                  <a:cubicBezTo>
                    <a:pt x="210" y="363"/>
                    <a:pt x="225" y="344"/>
                    <a:pt x="221" y="330"/>
                  </a:cubicBezTo>
                  <a:cubicBezTo>
                    <a:pt x="217" y="317"/>
                    <a:pt x="216" y="321"/>
                    <a:pt x="212" y="296"/>
                  </a:cubicBezTo>
                  <a:cubicBezTo>
                    <a:pt x="209" y="270"/>
                    <a:pt x="208" y="138"/>
                    <a:pt x="208" y="128"/>
                  </a:cubicBezTo>
                  <a:cubicBezTo>
                    <a:pt x="209" y="117"/>
                    <a:pt x="212" y="79"/>
                    <a:pt x="217" y="68"/>
                  </a:cubicBezTo>
                  <a:cubicBezTo>
                    <a:pt x="221" y="57"/>
                    <a:pt x="237" y="45"/>
                    <a:pt x="234" y="32"/>
                  </a:cubicBezTo>
                  <a:cubicBezTo>
                    <a:pt x="236" y="20"/>
                    <a:pt x="215" y="4"/>
                    <a:pt x="209" y="2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" name="Freeform 258">
              <a:extLst>
                <a:ext uri="{FF2B5EF4-FFF2-40B4-BE49-F238E27FC236}">
                  <a16:creationId xmlns:a16="http://schemas.microsoft.com/office/drawing/2014/main" id="{17C03607-9392-4426-90D7-37E4C77E8C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7221" y="-2528104"/>
              <a:ext cx="741363" cy="965200"/>
            </a:xfrm>
            <a:custGeom>
              <a:avLst/>
              <a:gdLst>
                <a:gd name="T0" fmla="*/ 144 w 245"/>
                <a:gd name="T1" fmla="*/ 240 h 317"/>
                <a:gd name="T2" fmla="*/ 216 w 245"/>
                <a:gd name="T3" fmla="*/ 298 h 317"/>
                <a:gd name="T4" fmla="*/ 221 w 245"/>
                <a:gd name="T5" fmla="*/ 247 h 317"/>
                <a:gd name="T6" fmla="*/ 155 w 245"/>
                <a:gd name="T7" fmla="*/ 214 h 317"/>
                <a:gd name="T8" fmla="*/ 144 w 245"/>
                <a:gd name="T9" fmla="*/ 240 h 317"/>
                <a:gd name="T10" fmla="*/ 144 w 245"/>
                <a:gd name="T11" fmla="*/ 240 h 317"/>
                <a:gd name="T12" fmla="*/ 117 w 245"/>
                <a:gd name="T13" fmla="*/ 59 h 317"/>
                <a:gd name="T14" fmla="*/ 114 w 245"/>
                <a:gd name="T15" fmla="*/ 20 h 317"/>
                <a:gd name="T16" fmla="*/ 132 w 245"/>
                <a:gd name="T17" fmla="*/ 2 h 317"/>
                <a:gd name="T18" fmla="*/ 151 w 245"/>
                <a:gd name="T19" fmla="*/ 32 h 317"/>
                <a:gd name="T20" fmla="*/ 142 w 245"/>
                <a:gd name="T21" fmla="*/ 57 h 317"/>
                <a:gd name="T22" fmla="*/ 136 w 245"/>
                <a:gd name="T23" fmla="*/ 74 h 317"/>
                <a:gd name="T24" fmla="*/ 131 w 245"/>
                <a:gd name="T25" fmla="*/ 98 h 317"/>
                <a:gd name="T26" fmla="*/ 151 w 245"/>
                <a:gd name="T27" fmla="*/ 91 h 317"/>
                <a:gd name="T28" fmla="*/ 177 w 245"/>
                <a:gd name="T29" fmla="*/ 76 h 317"/>
                <a:gd name="T30" fmla="*/ 208 w 245"/>
                <a:gd name="T31" fmla="*/ 82 h 317"/>
                <a:gd name="T32" fmla="*/ 199 w 245"/>
                <a:gd name="T33" fmla="*/ 103 h 317"/>
                <a:gd name="T34" fmla="*/ 172 w 245"/>
                <a:gd name="T35" fmla="*/ 109 h 317"/>
                <a:gd name="T36" fmla="*/ 124 w 245"/>
                <a:gd name="T37" fmla="*/ 132 h 317"/>
                <a:gd name="T38" fmla="*/ 107 w 245"/>
                <a:gd name="T39" fmla="*/ 203 h 317"/>
                <a:gd name="T40" fmla="*/ 65 w 245"/>
                <a:gd name="T41" fmla="*/ 263 h 317"/>
                <a:gd name="T42" fmla="*/ 32 w 245"/>
                <a:gd name="T43" fmla="*/ 308 h 317"/>
                <a:gd name="T44" fmla="*/ 14 w 245"/>
                <a:gd name="T45" fmla="*/ 303 h 317"/>
                <a:gd name="T46" fmla="*/ 8 w 245"/>
                <a:gd name="T47" fmla="*/ 275 h 317"/>
                <a:gd name="T48" fmla="*/ 24 w 245"/>
                <a:gd name="T49" fmla="*/ 263 h 317"/>
                <a:gd name="T50" fmla="*/ 36 w 245"/>
                <a:gd name="T51" fmla="*/ 267 h 317"/>
                <a:gd name="T52" fmla="*/ 70 w 245"/>
                <a:gd name="T53" fmla="*/ 222 h 317"/>
                <a:gd name="T54" fmla="*/ 93 w 245"/>
                <a:gd name="T55" fmla="*/ 165 h 317"/>
                <a:gd name="T56" fmla="*/ 98 w 245"/>
                <a:gd name="T57" fmla="*/ 148 h 317"/>
                <a:gd name="T58" fmla="*/ 79 w 245"/>
                <a:gd name="T59" fmla="*/ 160 h 317"/>
                <a:gd name="T60" fmla="*/ 46 w 245"/>
                <a:gd name="T61" fmla="*/ 163 h 317"/>
                <a:gd name="T62" fmla="*/ 20 w 245"/>
                <a:gd name="T63" fmla="*/ 134 h 317"/>
                <a:gd name="T64" fmla="*/ 30 w 245"/>
                <a:gd name="T65" fmla="*/ 115 h 317"/>
                <a:gd name="T66" fmla="*/ 64 w 245"/>
                <a:gd name="T67" fmla="*/ 119 h 317"/>
                <a:gd name="T68" fmla="*/ 105 w 245"/>
                <a:gd name="T69" fmla="*/ 106 h 317"/>
                <a:gd name="T70" fmla="*/ 106 w 245"/>
                <a:gd name="T71" fmla="*/ 105 h 317"/>
                <a:gd name="T72" fmla="*/ 117 w 245"/>
                <a:gd name="T73" fmla="*/ 59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317">
                  <a:moveTo>
                    <a:pt x="144" y="240"/>
                  </a:moveTo>
                  <a:cubicBezTo>
                    <a:pt x="154" y="257"/>
                    <a:pt x="187" y="309"/>
                    <a:pt x="216" y="298"/>
                  </a:cubicBezTo>
                  <a:cubicBezTo>
                    <a:pt x="245" y="288"/>
                    <a:pt x="233" y="255"/>
                    <a:pt x="221" y="247"/>
                  </a:cubicBezTo>
                  <a:cubicBezTo>
                    <a:pt x="210" y="239"/>
                    <a:pt x="155" y="214"/>
                    <a:pt x="155" y="214"/>
                  </a:cubicBezTo>
                  <a:cubicBezTo>
                    <a:pt x="132" y="204"/>
                    <a:pt x="138" y="230"/>
                    <a:pt x="144" y="240"/>
                  </a:cubicBezTo>
                  <a:cubicBezTo>
                    <a:pt x="144" y="240"/>
                    <a:pt x="144" y="240"/>
                    <a:pt x="144" y="240"/>
                  </a:cubicBezTo>
                  <a:close/>
                  <a:moveTo>
                    <a:pt x="117" y="59"/>
                  </a:moveTo>
                  <a:cubicBezTo>
                    <a:pt x="120" y="57"/>
                    <a:pt x="113" y="32"/>
                    <a:pt x="114" y="20"/>
                  </a:cubicBezTo>
                  <a:cubicBezTo>
                    <a:pt x="115" y="8"/>
                    <a:pt x="124" y="0"/>
                    <a:pt x="132" y="2"/>
                  </a:cubicBezTo>
                  <a:cubicBezTo>
                    <a:pt x="140" y="4"/>
                    <a:pt x="152" y="23"/>
                    <a:pt x="151" y="32"/>
                  </a:cubicBezTo>
                  <a:cubicBezTo>
                    <a:pt x="150" y="42"/>
                    <a:pt x="145" y="53"/>
                    <a:pt x="142" y="57"/>
                  </a:cubicBezTo>
                  <a:cubicBezTo>
                    <a:pt x="139" y="60"/>
                    <a:pt x="137" y="64"/>
                    <a:pt x="136" y="74"/>
                  </a:cubicBezTo>
                  <a:cubicBezTo>
                    <a:pt x="135" y="80"/>
                    <a:pt x="133" y="89"/>
                    <a:pt x="131" y="98"/>
                  </a:cubicBezTo>
                  <a:cubicBezTo>
                    <a:pt x="140" y="95"/>
                    <a:pt x="148" y="93"/>
                    <a:pt x="151" y="91"/>
                  </a:cubicBezTo>
                  <a:cubicBezTo>
                    <a:pt x="157" y="87"/>
                    <a:pt x="168" y="83"/>
                    <a:pt x="177" y="76"/>
                  </a:cubicBezTo>
                  <a:cubicBezTo>
                    <a:pt x="187" y="68"/>
                    <a:pt x="197" y="76"/>
                    <a:pt x="208" y="82"/>
                  </a:cubicBezTo>
                  <a:cubicBezTo>
                    <a:pt x="218" y="88"/>
                    <a:pt x="209" y="98"/>
                    <a:pt x="199" y="103"/>
                  </a:cubicBezTo>
                  <a:cubicBezTo>
                    <a:pt x="188" y="109"/>
                    <a:pt x="179" y="106"/>
                    <a:pt x="172" y="109"/>
                  </a:cubicBezTo>
                  <a:cubicBezTo>
                    <a:pt x="166" y="112"/>
                    <a:pt x="138" y="124"/>
                    <a:pt x="124" y="132"/>
                  </a:cubicBezTo>
                  <a:cubicBezTo>
                    <a:pt x="121" y="152"/>
                    <a:pt x="113" y="188"/>
                    <a:pt x="107" y="203"/>
                  </a:cubicBezTo>
                  <a:cubicBezTo>
                    <a:pt x="101" y="221"/>
                    <a:pt x="77" y="248"/>
                    <a:pt x="65" y="263"/>
                  </a:cubicBezTo>
                  <a:cubicBezTo>
                    <a:pt x="52" y="279"/>
                    <a:pt x="45" y="300"/>
                    <a:pt x="32" y="308"/>
                  </a:cubicBezTo>
                  <a:cubicBezTo>
                    <a:pt x="19" y="317"/>
                    <a:pt x="16" y="311"/>
                    <a:pt x="14" y="303"/>
                  </a:cubicBezTo>
                  <a:cubicBezTo>
                    <a:pt x="12" y="295"/>
                    <a:pt x="0" y="285"/>
                    <a:pt x="8" y="275"/>
                  </a:cubicBezTo>
                  <a:cubicBezTo>
                    <a:pt x="16" y="264"/>
                    <a:pt x="18" y="252"/>
                    <a:pt x="24" y="263"/>
                  </a:cubicBezTo>
                  <a:cubicBezTo>
                    <a:pt x="29" y="273"/>
                    <a:pt x="38" y="267"/>
                    <a:pt x="36" y="267"/>
                  </a:cubicBezTo>
                  <a:cubicBezTo>
                    <a:pt x="34" y="266"/>
                    <a:pt x="62" y="236"/>
                    <a:pt x="70" y="222"/>
                  </a:cubicBezTo>
                  <a:cubicBezTo>
                    <a:pt x="79" y="207"/>
                    <a:pt x="89" y="173"/>
                    <a:pt x="93" y="165"/>
                  </a:cubicBezTo>
                  <a:cubicBezTo>
                    <a:pt x="94" y="163"/>
                    <a:pt x="96" y="157"/>
                    <a:pt x="98" y="148"/>
                  </a:cubicBezTo>
                  <a:cubicBezTo>
                    <a:pt x="91" y="152"/>
                    <a:pt x="84" y="156"/>
                    <a:pt x="79" y="160"/>
                  </a:cubicBezTo>
                  <a:cubicBezTo>
                    <a:pt x="68" y="168"/>
                    <a:pt x="66" y="171"/>
                    <a:pt x="46" y="163"/>
                  </a:cubicBezTo>
                  <a:cubicBezTo>
                    <a:pt x="26" y="154"/>
                    <a:pt x="21" y="145"/>
                    <a:pt x="20" y="134"/>
                  </a:cubicBezTo>
                  <a:cubicBezTo>
                    <a:pt x="18" y="123"/>
                    <a:pt x="24" y="116"/>
                    <a:pt x="30" y="115"/>
                  </a:cubicBezTo>
                  <a:cubicBezTo>
                    <a:pt x="37" y="113"/>
                    <a:pt x="53" y="117"/>
                    <a:pt x="64" y="119"/>
                  </a:cubicBezTo>
                  <a:cubicBezTo>
                    <a:pt x="76" y="121"/>
                    <a:pt x="99" y="108"/>
                    <a:pt x="105" y="106"/>
                  </a:cubicBezTo>
                  <a:cubicBezTo>
                    <a:pt x="105" y="106"/>
                    <a:pt x="106" y="105"/>
                    <a:pt x="106" y="105"/>
                  </a:cubicBezTo>
                  <a:cubicBezTo>
                    <a:pt x="111" y="82"/>
                    <a:pt x="115" y="60"/>
                    <a:pt x="117" y="59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3" name="Freeform 259">
              <a:extLst>
                <a:ext uri="{FF2B5EF4-FFF2-40B4-BE49-F238E27FC236}">
                  <a16:creationId xmlns:a16="http://schemas.microsoft.com/office/drawing/2014/main" id="{0FF6DA61-9F8F-4AD4-91E0-EF01F4E460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20059" y="-2685267"/>
              <a:ext cx="720725" cy="1184275"/>
            </a:xfrm>
            <a:custGeom>
              <a:avLst/>
              <a:gdLst>
                <a:gd name="T0" fmla="*/ 62 w 238"/>
                <a:gd name="T1" fmla="*/ 102 h 389"/>
                <a:gd name="T2" fmla="*/ 70 w 238"/>
                <a:gd name="T3" fmla="*/ 150 h 389"/>
                <a:gd name="T4" fmla="*/ 80 w 238"/>
                <a:gd name="T5" fmla="*/ 191 h 389"/>
                <a:gd name="T6" fmla="*/ 98 w 238"/>
                <a:gd name="T7" fmla="*/ 182 h 389"/>
                <a:gd name="T8" fmla="*/ 98 w 238"/>
                <a:gd name="T9" fmla="*/ 198 h 389"/>
                <a:gd name="T10" fmla="*/ 16 w 238"/>
                <a:gd name="T11" fmla="*/ 237 h 389"/>
                <a:gd name="T12" fmla="*/ 7 w 238"/>
                <a:gd name="T13" fmla="*/ 265 h 389"/>
                <a:gd name="T14" fmla="*/ 70 w 238"/>
                <a:gd name="T15" fmla="*/ 235 h 389"/>
                <a:gd name="T16" fmla="*/ 183 w 238"/>
                <a:gd name="T17" fmla="*/ 180 h 389"/>
                <a:gd name="T18" fmla="*/ 183 w 238"/>
                <a:gd name="T19" fmla="*/ 205 h 389"/>
                <a:gd name="T20" fmla="*/ 199 w 238"/>
                <a:gd name="T21" fmla="*/ 209 h 389"/>
                <a:gd name="T22" fmla="*/ 212 w 238"/>
                <a:gd name="T23" fmla="*/ 164 h 389"/>
                <a:gd name="T24" fmla="*/ 163 w 238"/>
                <a:gd name="T25" fmla="*/ 161 h 389"/>
                <a:gd name="T26" fmla="*/ 188 w 238"/>
                <a:gd name="T27" fmla="*/ 110 h 389"/>
                <a:gd name="T28" fmla="*/ 183 w 238"/>
                <a:gd name="T29" fmla="*/ 77 h 389"/>
                <a:gd name="T30" fmla="*/ 179 w 238"/>
                <a:gd name="T31" fmla="*/ 43 h 389"/>
                <a:gd name="T32" fmla="*/ 189 w 238"/>
                <a:gd name="T33" fmla="*/ 22 h 389"/>
                <a:gd name="T34" fmla="*/ 163 w 238"/>
                <a:gd name="T35" fmla="*/ 5 h 389"/>
                <a:gd name="T36" fmla="*/ 163 w 238"/>
                <a:gd name="T37" fmla="*/ 42 h 389"/>
                <a:gd name="T38" fmla="*/ 159 w 238"/>
                <a:gd name="T39" fmla="*/ 65 h 389"/>
                <a:gd name="T40" fmla="*/ 145 w 238"/>
                <a:gd name="T41" fmla="*/ 96 h 389"/>
                <a:gd name="T42" fmla="*/ 139 w 238"/>
                <a:gd name="T43" fmla="*/ 145 h 389"/>
                <a:gd name="T44" fmla="*/ 147 w 238"/>
                <a:gd name="T45" fmla="*/ 172 h 389"/>
                <a:gd name="T46" fmla="*/ 120 w 238"/>
                <a:gd name="T47" fmla="*/ 172 h 389"/>
                <a:gd name="T48" fmla="*/ 125 w 238"/>
                <a:gd name="T49" fmla="*/ 127 h 389"/>
                <a:gd name="T50" fmla="*/ 110 w 238"/>
                <a:gd name="T51" fmla="*/ 117 h 389"/>
                <a:gd name="T52" fmla="*/ 115 w 238"/>
                <a:gd name="T53" fmla="*/ 39 h 389"/>
                <a:gd name="T54" fmla="*/ 104 w 238"/>
                <a:gd name="T55" fmla="*/ 73 h 389"/>
                <a:gd name="T56" fmla="*/ 101 w 238"/>
                <a:gd name="T57" fmla="*/ 134 h 389"/>
                <a:gd name="T58" fmla="*/ 86 w 238"/>
                <a:gd name="T59" fmla="*/ 96 h 389"/>
                <a:gd name="T60" fmla="*/ 54 w 238"/>
                <a:gd name="T61" fmla="*/ 88 h 389"/>
                <a:gd name="T62" fmla="*/ 93 w 238"/>
                <a:gd name="T63" fmla="*/ 244 h 389"/>
                <a:gd name="T64" fmla="*/ 151 w 238"/>
                <a:gd name="T65" fmla="*/ 216 h 389"/>
                <a:gd name="T66" fmla="*/ 146 w 238"/>
                <a:gd name="T67" fmla="*/ 262 h 389"/>
                <a:gd name="T68" fmla="*/ 194 w 238"/>
                <a:gd name="T69" fmla="*/ 265 h 389"/>
                <a:gd name="T70" fmla="*/ 168 w 238"/>
                <a:gd name="T71" fmla="*/ 297 h 389"/>
                <a:gd name="T72" fmla="*/ 158 w 238"/>
                <a:gd name="T73" fmla="*/ 349 h 389"/>
                <a:gd name="T74" fmla="*/ 102 w 238"/>
                <a:gd name="T75" fmla="*/ 372 h 389"/>
                <a:gd name="T76" fmla="*/ 112 w 238"/>
                <a:gd name="T77" fmla="*/ 355 h 389"/>
                <a:gd name="T78" fmla="*/ 151 w 238"/>
                <a:gd name="T79" fmla="*/ 319 h 389"/>
                <a:gd name="T80" fmla="*/ 114 w 238"/>
                <a:gd name="T81" fmla="*/ 312 h 389"/>
                <a:gd name="T82" fmla="*/ 62 w 238"/>
                <a:gd name="T83" fmla="*/ 309 h 389"/>
                <a:gd name="T84" fmla="*/ 133 w 238"/>
                <a:gd name="T85" fmla="*/ 280 h 389"/>
                <a:gd name="T86" fmla="*/ 106 w 238"/>
                <a:gd name="T87" fmla="*/ 25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8" h="389">
                  <a:moveTo>
                    <a:pt x="54" y="88"/>
                  </a:moveTo>
                  <a:cubicBezTo>
                    <a:pt x="55" y="91"/>
                    <a:pt x="59" y="99"/>
                    <a:pt x="62" y="102"/>
                  </a:cubicBezTo>
                  <a:cubicBezTo>
                    <a:pt x="66" y="106"/>
                    <a:pt x="73" y="113"/>
                    <a:pt x="72" y="116"/>
                  </a:cubicBezTo>
                  <a:cubicBezTo>
                    <a:pt x="72" y="120"/>
                    <a:pt x="70" y="144"/>
                    <a:pt x="70" y="150"/>
                  </a:cubicBezTo>
                  <a:cubicBezTo>
                    <a:pt x="70" y="156"/>
                    <a:pt x="67" y="172"/>
                    <a:pt x="71" y="176"/>
                  </a:cubicBezTo>
                  <a:cubicBezTo>
                    <a:pt x="74" y="180"/>
                    <a:pt x="80" y="191"/>
                    <a:pt x="80" y="191"/>
                  </a:cubicBezTo>
                  <a:cubicBezTo>
                    <a:pt x="80" y="191"/>
                    <a:pt x="88" y="193"/>
                    <a:pt x="90" y="187"/>
                  </a:cubicBezTo>
                  <a:cubicBezTo>
                    <a:pt x="92" y="180"/>
                    <a:pt x="98" y="182"/>
                    <a:pt x="98" y="182"/>
                  </a:cubicBezTo>
                  <a:cubicBezTo>
                    <a:pt x="98" y="182"/>
                    <a:pt x="110" y="187"/>
                    <a:pt x="107" y="190"/>
                  </a:cubicBezTo>
                  <a:cubicBezTo>
                    <a:pt x="104" y="193"/>
                    <a:pt x="105" y="194"/>
                    <a:pt x="98" y="198"/>
                  </a:cubicBezTo>
                  <a:cubicBezTo>
                    <a:pt x="92" y="202"/>
                    <a:pt x="39" y="231"/>
                    <a:pt x="39" y="231"/>
                  </a:cubicBezTo>
                  <a:cubicBezTo>
                    <a:pt x="39" y="231"/>
                    <a:pt x="21" y="236"/>
                    <a:pt x="16" y="237"/>
                  </a:cubicBezTo>
                  <a:cubicBezTo>
                    <a:pt x="11" y="238"/>
                    <a:pt x="4" y="236"/>
                    <a:pt x="2" y="243"/>
                  </a:cubicBezTo>
                  <a:cubicBezTo>
                    <a:pt x="0" y="250"/>
                    <a:pt x="2" y="260"/>
                    <a:pt x="7" y="265"/>
                  </a:cubicBezTo>
                  <a:cubicBezTo>
                    <a:pt x="10" y="266"/>
                    <a:pt x="22" y="271"/>
                    <a:pt x="33" y="266"/>
                  </a:cubicBezTo>
                  <a:cubicBezTo>
                    <a:pt x="47" y="260"/>
                    <a:pt x="60" y="244"/>
                    <a:pt x="70" y="235"/>
                  </a:cubicBezTo>
                  <a:cubicBezTo>
                    <a:pt x="88" y="221"/>
                    <a:pt x="104" y="211"/>
                    <a:pt x="119" y="204"/>
                  </a:cubicBezTo>
                  <a:cubicBezTo>
                    <a:pt x="134" y="198"/>
                    <a:pt x="167" y="182"/>
                    <a:pt x="183" y="180"/>
                  </a:cubicBezTo>
                  <a:cubicBezTo>
                    <a:pt x="199" y="178"/>
                    <a:pt x="202" y="186"/>
                    <a:pt x="199" y="190"/>
                  </a:cubicBezTo>
                  <a:cubicBezTo>
                    <a:pt x="197" y="195"/>
                    <a:pt x="188" y="203"/>
                    <a:pt x="183" y="205"/>
                  </a:cubicBezTo>
                  <a:cubicBezTo>
                    <a:pt x="179" y="208"/>
                    <a:pt x="181" y="213"/>
                    <a:pt x="181" y="213"/>
                  </a:cubicBezTo>
                  <a:cubicBezTo>
                    <a:pt x="181" y="213"/>
                    <a:pt x="185" y="213"/>
                    <a:pt x="199" y="209"/>
                  </a:cubicBezTo>
                  <a:cubicBezTo>
                    <a:pt x="214" y="205"/>
                    <a:pt x="234" y="205"/>
                    <a:pt x="236" y="200"/>
                  </a:cubicBezTo>
                  <a:cubicBezTo>
                    <a:pt x="238" y="196"/>
                    <a:pt x="230" y="165"/>
                    <a:pt x="212" y="164"/>
                  </a:cubicBezTo>
                  <a:cubicBezTo>
                    <a:pt x="193" y="163"/>
                    <a:pt x="172" y="168"/>
                    <a:pt x="167" y="170"/>
                  </a:cubicBezTo>
                  <a:cubicBezTo>
                    <a:pt x="162" y="171"/>
                    <a:pt x="157" y="167"/>
                    <a:pt x="163" y="161"/>
                  </a:cubicBezTo>
                  <a:cubicBezTo>
                    <a:pt x="169" y="154"/>
                    <a:pt x="178" y="146"/>
                    <a:pt x="182" y="133"/>
                  </a:cubicBezTo>
                  <a:cubicBezTo>
                    <a:pt x="186" y="119"/>
                    <a:pt x="192" y="116"/>
                    <a:pt x="188" y="110"/>
                  </a:cubicBezTo>
                  <a:cubicBezTo>
                    <a:pt x="183" y="104"/>
                    <a:pt x="176" y="92"/>
                    <a:pt x="173" y="90"/>
                  </a:cubicBezTo>
                  <a:cubicBezTo>
                    <a:pt x="170" y="88"/>
                    <a:pt x="173" y="81"/>
                    <a:pt x="183" y="77"/>
                  </a:cubicBezTo>
                  <a:cubicBezTo>
                    <a:pt x="193" y="72"/>
                    <a:pt x="204" y="61"/>
                    <a:pt x="198" y="54"/>
                  </a:cubicBezTo>
                  <a:cubicBezTo>
                    <a:pt x="192" y="46"/>
                    <a:pt x="180" y="50"/>
                    <a:pt x="179" y="43"/>
                  </a:cubicBezTo>
                  <a:cubicBezTo>
                    <a:pt x="179" y="35"/>
                    <a:pt x="173" y="31"/>
                    <a:pt x="179" y="29"/>
                  </a:cubicBezTo>
                  <a:cubicBezTo>
                    <a:pt x="185" y="27"/>
                    <a:pt x="191" y="25"/>
                    <a:pt x="189" y="22"/>
                  </a:cubicBezTo>
                  <a:cubicBezTo>
                    <a:pt x="187" y="18"/>
                    <a:pt x="184" y="12"/>
                    <a:pt x="180" y="6"/>
                  </a:cubicBezTo>
                  <a:cubicBezTo>
                    <a:pt x="175" y="1"/>
                    <a:pt x="164" y="0"/>
                    <a:pt x="163" y="5"/>
                  </a:cubicBezTo>
                  <a:cubicBezTo>
                    <a:pt x="161" y="11"/>
                    <a:pt x="161" y="21"/>
                    <a:pt x="161" y="26"/>
                  </a:cubicBezTo>
                  <a:cubicBezTo>
                    <a:pt x="161" y="31"/>
                    <a:pt x="160" y="38"/>
                    <a:pt x="163" y="42"/>
                  </a:cubicBezTo>
                  <a:cubicBezTo>
                    <a:pt x="167" y="46"/>
                    <a:pt x="168" y="48"/>
                    <a:pt x="167" y="52"/>
                  </a:cubicBezTo>
                  <a:cubicBezTo>
                    <a:pt x="166" y="55"/>
                    <a:pt x="166" y="61"/>
                    <a:pt x="159" y="65"/>
                  </a:cubicBezTo>
                  <a:cubicBezTo>
                    <a:pt x="151" y="69"/>
                    <a:pt x="147" y="69"/>
                    <a:pt x="145" y="74"/>
                  </a:cubicBezTo>
                  <a:cubicBezTo>
                    <a:pt x="142" y="80"/>
                    <a:pt x="142" y="94"/>
                    <a:pt x="145" y="96"/>
                  </a:cubicBezTo>
                  <a:cubicBezTo>
                    <a:pt x="147" y="97"/>
                    <a:pt x="155" y="95"/>
                    <a:pt x="153" y="105"/>
                  </a:cubicBezTo>
                  <a:cubicBezTo>
                    <a:pt x="150" y="116"/>
                    <a:pt x="138" y="141"/>
                    <a:pt x="139" y="145"/>
                  </a:cubicBezTo>
                  <a:cubicBezTo>
                    <a:pt x="140" y="150"/>
                    <a:pt x="148" y="148"/>
                    <a:pt x="148" y="153"/>
                  </a:cubicBezTo>
                  <a:cubicBezTo>
                    <a:pt x="148" y="159"/>
                    <a:pt x="151" y="169"/>
                    <a:pt x="147" y="172"/>
                  </a:cubicBezTo>
                  <a:cubicBezTo>
                    <a:pt x="143" y="176"/>
                    <a:pt x="130" y="180"/>
                    <a:pt x="130" y="180"/>
                  </a:cubicBezTo>
                  <a:cubicBezTo>
                    <a:pt x="130" y="180"/>
                    <a:pt x="116" y="184"/>
                    <a:pt x="120" y="172"/>
                  </a:cubicBezTo>
                  <a:cubicBezTo>
                    <a:pt x="123" y="160"/>
                    <a:pt x="126" y="141"/>
                    <a:pt x="127" y="137"/>
                  </a:cubicBezTo>
                  <a:cubicBezTo>
                    <a:pt x="127" y="133"/>
                    <a:pt x="131" y="128"/>
                    <a:pt x="125" y="127"/>
                  </a:cubicBezTo>
                  <a:cubicBezTo>
                    <a:pt x="120" y="127"/>
                    <a:pt x="126" y="117"/>
                    <a:pt x="119" y="120"/>
                  </a:cubicBezTo>
                  <a:cubicBezTo>
                    <a:pt x="113" y="122"/>
                    <a:pt x="108" y="125"/>
                    <a:pt x="110" y="117"/>
                  </a:cubicBezTo>
                  <a:cubicBezTo>
                    <a:pt x="111" y="108"/>
                    <a:pt x="121" y="80"/>
                    <a:pt x="124" y="63"/>
                  </a:cubicBezTo>
                  <a:cubicBezTo>
                    <a:pt x="126" y="46"/>
                    <a:pt x="120" y="43"/>
                    <a:pt x="115" y="39"/>
                  </a:cubicBezTo>
                  <a:cubicBezTo>
                    <a:pt x="110" y="36"/>
                    <a:pt x="95" y="44"/>
                    <a:pt x="95" y="50"/>
                  </a:cubicBezTo>
                  <a:cubicBezTo>
                    <a:pt x="95" y="56"/>
                    <a:pt x="103" y="65"/>
                    <a:pt x="104" y="73"/>
                  </a:cubicBezTo>
                  <a:cubicBezTo>
                    <a:pt x="105" y="81"/>
                    <a:pt x="103" y="107"/>
                    <a:pt x="104" y="110"/>
                  </a:cubicBezTo>
                  <a:cubicBezTo>
                    <a:pt x="104" y="113"/>
                    <a:pt x="102" y="130"/>
                    <a:pt x="101" y="134"/>
                  </a:cubicBezTo>
                  <a:cubicBezTo>
                    <a:pt x="100" y="137"/>
                    <a:pt x="83" y="150"/>
                    <a:pt x="85" y="136"/>
                  </a:cubicBezTo>
                  <a:cubicBezTo>
                    <a:pt x="88" y="122"/>
                    <a:pt x="89" y="105"/>
                    <a:pt x="86" y="96"/>
                  </a:cubicBezTo>
                  <a:cubicBezTo>
                    <a:pt x="82" y="87"/>
                    <a:pt x="67" y="75"/>
                    <a:pt x="62" y="74"/>
                  </a:cubicBezTo>
                  <a:cubicBezTo>
                    <a:pt x="58" y="74"/>
                    <a:pt x="54" y="84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lose/>
                  <a:moveTo>
                    <a:pt x="93" y="244"/>
                  </a:moveTo>
                  <a:cubicBezTo>
                    <a:pt x="93" y="236"/>
                    <a:pt x="103" y="232"/>
                    <a:pt x="110" y="230"/>
                  </a:cubicBezTo>
                  <a:cubicBezTo>
                    <a:pt x="116" y="229"/>
                    <a:pt x="140" y="217"/>
                    <a:pt x="151" y="216"/>
                  </a:cubicBezTo>
                  <a:cubicBezTo>
                    <a:pt x="162" y="216"/>
                    <a:pt x="162" y="232"/>
                    <a:pt x="159" y="239"/>
                  </a:cubicBezTo>
                  <a:cubicBezTo>
                    <a:pt x="156" y="246"/>
                    <a:pt x="150" y="257"/>
                    <a:pt x="146" y="262"/>
                  </a:cubicBezTo>
                  <a:cubicBezTo>
                    <a:pt x="143" y="267"/>
                    <a:pt x="159" y="270"/>
                    <a:pt x="159" y="270"/>
                  </a:cubicBezTo>
                  <a:cubicBezTo>
                    <a:pt x="159" y="270"/>
                    <a:pt x="184" y="264"/>
                    <a:pt x="194" y="265"/>
                  </a:cubicBezTo>
                  <a:cubicBezTo>
                    <a:pt x="203" y="266"/>
                    <a:pt x="205" y="280"/>
                    <a:pt x="203" y="291"/>
                  </a:cubicBezTo>
                  <a:cubicBezTo>
                    <a:pt x="201" y="302"/>
                    <a:pt x="174" y="298"/>
                    <a:pt x="168" y="297"/>
                  </a:cubicBezTo>
                  <a:cubicBezTo>
                    <a:pt x="162" y="296"/>
                    <a:pt x="166" y="307"/>
                    <a:pt x="164" y="313"/>
                  </a:cubicBezTo>
                  <a:cubicBezTo>
                    <a:pt x="163" y="319"/>
                    <a:pt x="163" y="329"/>
                    <a:pt x="158" y="349"/>
                  </a:cubicBezTo>
                  <a:cubicBezTo>
                    <a:pt x="153" y="368"/>
                    <a:pt x="139" y="381"/>
                    <a:pt x="131" y="385"/>
                  </a:cubicBezTo>
                  <a:cubicBezTo>
                    <a:pt x="122" y="389"/>
                    <a:pt x="106" y="379"/>
                    <a:pt x="102" y="372"/>
                  </a:cubicBezTo>
                  <a:cubicBezTo>
                    <a:pt x="99" y="365"/>
                    <a:pt x="92" y="366"/>
                    <a:pt x="89" y="355"/>
                  </a:cubicBezTo>
                  <a:cubicBezTo>
                    <a:pt x="85" y="344"/>
                    <a:pt x="104" y="351"/>
                    <a:pt x="112" y="355"/>
                  </a:cubicBezTo>
                  <a:cubicBezTo>
                    <a:pt x="119" y="358"/>
                    <a:pt x="132" y="358"/>
                    <a:pt x="139" y="356"/>
                  </a:cubicBezTo>
                  <a:cubicBezTo>
                    <a:pt x="146" y="353"/>
                    <a:pt x="151" y="328"/>
                    <a:pt x="151" y="319"/>
                  </a:cubicBezTo>
                  <a:cubicBezTo>
                    <a:pt x="152" y="309"/>
                    <a:pt x="145" y="302"/>
                    <a:pt x="142" y="301"/>
                  </a:cubicBezTo>
                  <a:cubicBezTo>
                    <a:pt x="139" y="300"/>
                    <a:pt x="126" y="306"/>
                    <a:pt x="114" y="312"/>
                  </a:cubicBezTo>
                  <a:cubicBezTo>
                    <a:pt x="103" y="318"/>
                    <a:pt x="95" y="325"/>
                    <a:pt x="86" y="327"/>
                  </a:cubicBezTo>
                  <a:cubicBezTo>
                    <a:pt x="76" y="329"/>
                    <a:pt x="64" y="319"/>
                    <a:pt x="62" y="309"/>
                  </a:cubicBezTo>
                  <a:cubicBezTo>
                    <a:pt x="60" y="299"/>
                    <a:pt x="88" y="298"/>
                    <a:pt x="93" y="297"/>
                  </a:cubicBezTo>
                  <a:cubicBezTo>
                    <a:pt x="99" y="296"/>
                    <a:pt x="133" y="280"/>
                    <a:pt x="133" y="280"/>
                  </a:cubicBezTo>
                  <a:cubicBezTo>
                    <a:pt x="135" y="272"/>
                    <a:pt x="139" y="251"/>
                    <a:pt x="126" y="249"/>
                  </a:cubicBezTo>
                  <a:cubicBezTo>
                    <a:pt x="118" y="248"/>
                    <a:pt x="113" y="259"/>
                    <a:pt x="106" y="259"/>
                  </a:cubicBezTo>
                  <a:cubicBezTo>
                    <a:pt x="99" y="259"/>
                    <a:pt x="94" y="252"/>
                    <a:pt x="93" y="244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93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9A0977C-3B9D-44B4-9417-48EBFBC31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495409"/>
            <a:ext cx="10844013" cy="628824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0618109-0781-4A2E-A685-85D66705C582}"/>
              </a:ext>
            </a:extLst>
          </p:cNvPr>
          <p:cNvSpPr/>
          <p:nvPr/>
        </p:nvSpPr>
        <p:spPr>
          <a:xfrm>
            <a:off x="5424485" y="4148426"/>
            <a:ext cx="1659315" cy="361293"/>
          </a:xfrm>
          <a:prstGeom prst="rect">
            <a:avLst/>
          </a:prstGeom>
          <a:solidFill>
            <a:srgbClr val="6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284EB5A-C431-4563-98F1-20B2952E85A9}"/>
              </a:ext>
            </a:extLst>
          </p:cNvPr>
          <p:cNvSpPr/>
          <p:nvPr/>
        </p:nvSpPr>
        <p:spPr>
          <a:xfrm>
            <a:off x="9526" y="1363572"/>
            <a:ext cx="12172948" cy="549910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1192EA-39AF-440F-BFD4-155FE6FBD7AD}"/>
              </a:ext>
            </a:extLst>
          </p:cNvPr>
          <p:cNvSpPr/>
          <p:nvPr/>
        </p:nvSpPr>
        <p:spPr>
          <a:xfrm>
            <a:off x="426720" y="281940"/>
            <a:ext cx="11338560" cy="6294120"/>
          </a:xfrm>
          <a:prstGeom prst="rect">
            <a:avLst/>
          </a:prstGeom>
          <a:noFill/>
          <a:ln w="57150">
            <a:solidFill>
              <a:srgbClr val="CBA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AE04FE4A-3D15-4DAA-B739-C80967107A86}"/>
              </a:ext>
            </a:extLst>
          </p:cNvPr>
          <p:cNvSpPr/>
          <p:nvPr/>
        </p:nvSpPr>
        <p:spPr>
          <a:xfrm flipV="1">
            <a:off x="9526" y="30475"/>
            <a:ext cx="8509634" cy="3215643"/>
          </a:xfrm>
          <a:prstGeom prst="rtTriangle">
            <a:avLst/>
          </a:prstGeom>
          <a:solidFill>
            <a:srgbClr val="203864"/>
          </a:solidFill>
          <a:ln w="76200">
            <a:solidFill>
              <a:srgbClr val="CBA17F"/>
            </a:solidFill>
          </a:ln>
          <a:effectLst>
            <a:outerShdw blurRad="50800" dist="76200" dir="79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CB74FE97-FB3C-428E-B7ED-CAEFF80EDFF7}"/>
              </a:ext>
            </a:extLst>
          </p:cNvPr>
          <p:cNvSpPr/>
          <p:nvPr/>
        </p:nvSpPr>
        <p:spPr>
          <a:xfrm flipH="1" flipV="1">
            <a:off x="4609146" y="30477"/>
            <a:ext cx="7573328" cy="3398522"/>
          </a:xfrm>
          <a:prstGeom prst="rtTriangle">
            <a:avLst/>
          </a:prstGeom>
          <a:solidFill>
            <a:srgbClr val="203864"/>
          </a:solidFill>
          <a:ln w="76200">
            <a:solidFill>
              <a:srgbClr val="CBA17F"/>
            </a:solidFill>
          </a:ln>
          <a:effectLst>
            <a:outerShdw blurRad="50800" dist="76200" dir="79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62DEB1E4-D2F6-4DCB-B5FE-09289795C208}"/>
              </a:ext>
            </a:extLst>
          </p:cNvPr>
          <p:cNvSpPr/>
          <p:nvPr/>
        </p:nvSpPr>
        <p:spPr>
          <a:xfrm>
            <a:off x="4599618" y="0"/>
            <a:ext cx="2973706" cy="3808171"/>
          </a:xfrm>
          <a:custGeom>
            <a:avLst/>
            <a:gdLst>
              <a:gd name="connsiteX0" fmla="*/ 0 w 2973706"/>
              <a:gd name="connsiteY0" fmla="*/ 0 h 4329113"/>
              <a:gd name="connsiteX1" fmla="*/ 2971801 w 2973706"/>
              <a:gd name="connsiteY1" fmla="*/ 0 h 4329113"/>
              <a:gd name="connsiteX2" fmla="*/ 2971801 w 2973706"/>
              <a:gd name="connsiteY2" fmla="*/ 2804534 h 4329113"/>
              <a:gd name="connsiteX3" fmla="*/ 2973706 w 2973706"/>
              <a:gd name="connsiteY3" fmla="*/ 2842260 h 4329113"/>
              <a:gd name="connsiteX4" fmla="*/ 1486853 w 2973706"/>
              <a:gd name="connsiteY4" fmla="*/ 4329113 h 4329113"/>
              <a:gd name="connsiteX5" fmla="*/ 0 w 2973706"/>
              <a:gd name="connsiteY5" fmla="*/ 2842260 h 432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3706" h="4329113">
                <a:moveTo>
                  <a:pt x="0" y="0"/>
                </a:moveTo>
                <a:lnTo>
                  <a:pt x="2971801" y="0"/>
                </a:lnTo>
                <a:lnTo>
                  <a:pt x="2971801" y="2804534"/>
                </a:lnTo>
                <a:lnTo>
                  <a:pt x="2973706" y="2842260"/>
                </a:lnTo>
                <a:cubicBezTo>
                  <a:pt x="2973706" y="3663426"/>
                  <a:pt x="2308019" y="4329113"/>
                  <a:pt x="1486853" y="4329113"/>
                </a:cubicBezTo>
                <a:cubicBezTo>
                  <a:pt x="665687" y="4329113"/>
                  <a:pt x="0" y="3663426"/>
                  <a:pt x="0" y="2842260"/>
                </a:cubicBezTo>
                <a:close/>
              </a:path>
            </a:pathLst>
          </a:custGeom>
          <a:solidFill>
            <a:srgbClr val="600808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F81BA790-E6E0-4767-B61E-328C38C11AE2}"/>
              </a:ext>
            </a:extLst>
          </p:cNvPr>
          <p:cNvSpPr/>
          <p:nvPr/>
        </p:nvSpPr>
        <p:spPr>
          <a:xfrm>
            <a:off x="4805216" y="-77610"/>
            <a:ext cx="2562509" cy="3647580"/>
          </a:xfrm>
          <a:custGeom>
            <a:avLst/>
            <a:gdLst>
              <a:gd name="connsiteX0" fmla="*/ 0 w 2973706"/>
              <a:gd name="connsiteY0" fmla="*/ 0 h 4329113"/>
              <a:gd name="connsiteX1" fmla="*/ 2971801 w 2973706"/>
              <a:gd name="connsiteY1" fmla="*/ 0 h 4329113"/>
              <a:gd name="connsiteX2" fmla="*/ 2971801 w 2973706"/>
              <a:gd name="connsiteY2" fmla="*/ 2804534 h 4329113"/>
              <a:gd name="connsiteX3" fmla="*/ 2973706 w 2973706"/>
              <a:gd name="connsiteY3" fmla="*/ 2842260 h 4329113"/>
              <a:gd name="connsiteX4" fmla="*/ 1486853 w 2973706"/>
              <a:gd name="connsiteY4" fmla="*/ 4329113 h 4329113"/>
              <a:gd name="connsiteX5" fmla="*/ 0 w 2973706"/>
              <a:gd name="connsiteY5" fmla="*/ 2842260 h 432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3706" h="4329113">
                <a:moveTo>
                  <a:pt x="0" y="0"/>
                </a:moveTo>
                <a:lnTo>
                  <a:pt x="2971801" y="0"/>
                </a:lnTo>
                <a:lnTo>
                  <a:pt x="2971801" y="2804534"/>
                </a:lnTo>
                <a:lnTo>
                  <a:pt x="2973706" y="2842260"/>
                </a:lnTo>
                <a:cubicBezTo>
                  <a:pt x="2973706" y="3663426"/>
                  <a:pt x="2308019" y="4329113"/>
                  <a:pt x="1486853" y="4329113"/>
                </a:cubicBezTo>
                <a:cubicBezTo>
                  <a:pt x="665687" y="4329113"/>
                  <a:pt x="0" y="3663426"/>
                  <a:pt x="0" y="2842260"/>
                </a:cubicBezTo>
                <a:close/>
              </a:path>
            </a:pathLst>
          </a:custGeom>
          <a:noFill/>
          <a:ln w="57150">
            <a:solidFill>
              <a:srgbClr val="CBA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3FDBCB5-DB4D-4013-B6A7-9BEFF14CEDE5}"/>
              </a:ext>
            </a:extLst>
          </p:cNvPr>
          <p:cNvSpPr/>
          <p:nvPr/>
        </p:nvSpPr>
        <p:spPr>
          <a:xfrm>
            <a:off x="5257800" y="1582420"/>
            <a:ext cx="1695244" cy="16713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CBA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8" name="图形 17" descr="讲师">
            <a:extLst>
              <a:ext uri="{FF2B5EF4-FFF2-40B4-BE49-F238E27FC236}">
                <a16:creationId xmlns:a16="http://schemas.microsoft.com/office/drawing/2014/main" id="{5034B9C7-D883-4CEB-9243-74DACF528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2134" y="43651"/>
            <a:ext cx="847731" cy="8477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555540F-B19D-43CA-BD46-4541005D307B}"/>
              </a:ext>
            </a:extLst>
          </p:cNvPr>
          <p:cNvSpPr txBox="1"/>
          <p:nvPr/>
        </p:nvSpPr>
        <p:spPr>
          <a:xfrm>
            <a:off x="5595935" y="853582"/>
            <a:ext cx="100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BA17F"/>
                </a:solidFill>
                <a:effectLst/>
                <a:uLnTx/>
                <a:uFillTx/>
                <a:latin typeface="Brush Script MT" panose="03060802040406070304" pitchFamily="66" charset="0"/>
                <a:ea typeface="等线" panose="02010600030101010101" pitchFamily="2" charset="-122"/>
                <a:cs typeface="+mn-cs"/>
              </a:rPr>
              <a:t>2021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BA17F"/>
              </a:solidFill>
              <a:effectLst/>
              <a:uLnTx/>
              <a:uFillTx/>
              <a:latin typeface="Brush Script MT" panose="03060802040406070304" pitchFamily="66" charset="0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348" name="组合 5347">
            <a:extLst>
              <a:ext uri="{FF2B5EF4-FFF2-40B4-BE49-F238E27FC236}">
                <a16:creationId xmlns:a16="http://schemas.microsoft.com/office/drawing/2014/main" id="{12F51248-ABAC-4B36-B869-1F3CB99EBFAF}"/>
              </a:ext>
            </a:extLst>
          </p:cNvPr>
          <p:cNvGrpSpPr/>
          <p:nvPr/>
        </p:nvGrpSpPr>
        <p:grpSpPr>
          <a:xfrm rot="1459563">
            <a:off x="7432626" y="1440723"/>
            <a:ext cx="4938120" cy="945286"/>
            <a:chOff x="-1332158" y="-6726992"/>
            <a:chExt cx="21221701" cy="4143376"/>
          </a:xfrm>
          <a:solidFill>
            <a:schemeClr val="bg1"/>
          </a:solidFill>
        </p:grpSpPr>
        <p:sp>
          <p:nvSpPr>
            <p:cNvPr id="5147" name="Freeform 6">
              <a:extLst>
                <a:ext uri="{FF2B5EF4-FFF2-40B4-BE49-F238E27FC236}">
                  <a16:creationId xmlns:a16="http://schemas.microsoft.com/office/drawing/2014/main" id="{C2FD3135-BB7A-4BAE-99C0-DD1D74A70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19420" y="-6684129"/>
              <a:ext cx="4475163" cy="1196975"/>
            </a:xfrm>
            <a:custGeom>
              <a:avLst/>
              <a:gdLst>
                <a:gd name="T0" fmla="*/ 924 w 1581"/>
                <a:gd name="T1" fmla="*/ 9 h 421"/>
                <a:gd name="T2" fmla="*/ 1049 w 1581"/>
                <a:gd name="T3" fmla="*/ 51 h 421"/>
                <a:gd name="T4" fmla="*/ 1377 w 1581"/>
                <a:gd name="T5" fmla="*/ 215 h 421"/>
                <a:gd name="T6" fmla="*/ 1565 w 1581"/>
                <a:gd name="T7" fmla="*/ 366 h 421"/>
                <a:gd name="T8" fmla="*/ 1581 w 1581"/>
                <a:gd name="T9" fmla="*/ 391 h 421"/>
                <a:gd name="T10" fmla="*/ 1510 w 1581"/>
                <a:gd name="T11" fmla="*/ 421 h 421"/>
                <a:gd name="T12" fmla="*/ 1313 w 1581"/>
                <a:gd name="T13" fmla="*/ 283 h 421"/>
                <a:gd name="T14" fmla="*/ 974 w 1581"/>
                <a:gd name="T15" fmla="*/ 120 h 421"/>
                <a:gd name="T16" fmla="*/ 698 w 1581"/>
                <a:gd name="T17" fmla="*/ 94 h 421"/>
                <a:gd name="T18" fmla="*/ 630 w 1581"/>
                <a:gd name="T19" fmla="*/ 108 h 421"/>
                <a:gd name="T20" fmla="*/ 476 w 1581"/>
                <a:gd name="T21" fmla="*/ 145 h 421"/>
                <a:gd name="T22" fmla="*/ 176 w 1581"/>
                <a:gd name="T23" fmla="*/ 303 h 421"/>
                <a:gd name="T24" fmla="*/ 31 w 1581"/>
                <a:gd name="T25" fmla="*/ 337 h 421"/>
                <a:gd name="T26" fmla="*/ 0 w 1581"/>
                <a:gd name="T27" fmla="*/ 342 h 421"/>
                <a:gd name="T28" fmla="*/ 145 w 1581"/>
                <a:gd name="T29" fmla="*/ 219 h 421"/>
                <a:gd name="T30" fmla="*/ 313 w 1581"/>
                <a:gd name="T31" fmla="*/ 108 h 421"/>
                <a:gd name="T32" fmla="*/ 457 w 1581"/>
                <a:gd name="T33" fmla="*/ 56 h 421"/>
                <a:gd name="T34" fmla="*/ 673 w 1581"/>
                <a:gd name="T35" fmla="*/ 15 h 421"/>
                <a:gd name="T36" fmla="*/ 729 w 1581"/>
                <a:gd name="T37" fmla="*/ 6 h 421"/>
                <a:gd name="T38" fmla="*/ 924 w 1581"/>
                <a:gd name="T39" fmla="*/ 9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81" h="421">
                  <a:moveTo>
                    <a:pt x="924" y="9"/>
                  </a:moveTo>
                  <a:cubicBezTo>
                    <a:pt x="965" y="24"/>
                    <a:pt x="1010" y="33"/>
                    <a:pt x="1049" y="51"/>
                  </a:cubicBezTo>
                  <a:cubicBezTo>
                    <a:pt x="1164" y="92"/>
                    <a:pt x="1273" y="145"/>
                    <a:pt x="1377" y="215"/>
                  </a:cubicBezTo>
                  <a:cubicBezTo>
                    <a:pt x="1443" y="256"/>
                    <a:pt x="1504" y="314"/>
                    <a:pt x="1565" y="366"/>
                  </a:cubicBezTo>
                  <a:cubicBezTo>
                    <a:pt x="1570" y="375"/>
                    <a:pt x="1581" y="378"/>
                    <a:pt x="1581" y="391"/>
                  </a:cubicBezTo>
                  <a:cubicBezTo>
                    <a:pt x="1558" y="402"/>
                    <a:pt x="1535" y="414"/>
                    <a:pt x="1510" y="421"/>
                  </a:cubicBezTo>
                  <a:cubicBezTo>
                    <a:pt x="1443" y="380"/>
                    <a:pt x="1381" y="325"/>
                    <a:pt x="1313" y="283"/>
                  </a:cubicBezTo>
                  <a:cubicBezTo>
                    <a:pt x="1211" y="206"/>
                    <a:pt x="1098" y="145"/>
                    <a:pt x="974" y="120"/>
                  </a:cubicBezTo>
                  <a:cubicBezTo>
                    <a:pt x="888" y="92"/>
                    <a:pt x="792" y="74"/>
                    <a:pt x="698" y="94"/>
                  </a:cubicBezTo>
                  <a:cubicBezTo>
                    <a:pt x="675" y="97"/>
                    <a:pt x="652" y="97"/>
                    <a:pt x="630" y="108"/>
                  </a:cubicBezTo>
                  <a:cubicBezTo>
                    <a:pt x="573" y="106"/>
                    <a:pt x="528" y="135"/>
                    <a:pt x="476" y="145"/>
                  </a:cubicBezTo>
                  <a:cubicBezTo>
                    <a:pt x="371" y="188"/>
                    <a:pt x="271" y="233"/>
                    <a:pt x="176" y="303"/>
                  </a:cubicBezTo>
                  <a:cubicBezTo>
                    <a:pt x="127" y="310"/>
                    <a:pt x="77" y="319"/>
                    <a:pt x="31" y="337"/>
                  </a:cubicBezTo>
                  <a:cubicBezTo>
                    <a:pt x="22" y="339"/>
                    <a:pt x="9" y="348"/>
                    <a:pt x="0" y="342"/>
                  </a:cubicBezTo>
                  <a:cubicBezTo>
                    <a:pt x="43" y="294"/>
                    <a:pt x="95" y="258"/>
                    <a:pt x="145" y="219"/>
                  </a:cubicBezTo>
                  <a:cubicBezTo>
                    <a:pt x="197" y="172"/>
                    <a:pt x="258" y="145"/>
                    <a:pt x="313" y="108"/>
                  </a:cubicBezTo>
                  <a:cubicBezTo>
                    <a:pt x="362" y="94"/>
                    <a:pt x="408" y="72"/>
                    <a:pt x="457" y="56"/>
                  </a:cubicBezTo>
                  <a:cubicBezTo>
                    <a:pt x="527" y="34"/>
                    <a:pt x="595" y="18"/>
                    <a:pt x="673" y="15"/>
                  </a:cubicBezTo>
                  <a:cubicBezTo>
                    <a:pt x="686" y="0"/>
                    <a:pt x="711" y="9"/>
                    <a:pt x="729" y="6"/>
                  </a:cubicBezTo>
                  <a:cubicBezTo>
                    <a:pt x="792" y="9"/>
                    <a:pt x="860" y="4"/>
                    <a:pt x="92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48" name="Freeform 7">
              <a:extLst>
                <a:ext uri="{FF2B5EF4-FFF2-40B4-BE49-F238E27FC236}">
                  <a16:creationId xmlns:a16="http://schemas.microsoft.com/office/drawing/2014/main" id="{A5E98CE6-EC83-4063-BB01-50ED44A49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705" y="-6633329"/>
              <a:ext cx="31750" cy="25400"/>
            </a:xfrm>
            <a:custGeom>
              <a:avLst/>
              <a:gdLst>
                <a:gd name="T0" fmla="*/ 7 w 11"/>
                <a:gd name="T1" fmla="*/ 8 h 9"/>
                <a:gd name="T2" fmla="*/ 0 w 11"/>
                <a:gd name="T3" fmla="*/ 6 h 9"/>
                <a:gd name="T4" fmla="*/ 7 w 11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7" y="8"/>
                  </a:moveTo>
                  <a:cubicBezTo>
                    <a:pt x="5" y="9"/>
                    <a:pt x="2" y="8"/>
                    <a:pt x="0" y="6"/>
                  </a:cubicBezTo>
                  <a:cubicBezTo>
                    <a:pt x="0" y="0"/>
                    <a:pt x="11" y="0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49" name="Freeform 8">
              <a:extLst>
                <a:ext uri="{FF2B5EF4-FFF2-40B4-BE49-F238E27FC236}">
                  <a16:creationId xmlns:a16="http://schemas.microsoft.com/office/drawing/2014/main" id="{3E80ABF5-FD46-4D1C-A909-81C6CC5A7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2505" y="-6726992"/>
              <a:ext cx="3981450" cy="1111250"/>
            </a:xfrm>
            <a:custGeom>
              <a:avLst/>
              <a:gdLst>
                <a:gd name="T0" fmla="*/ 1085 w 1407"/>
                <a:gd name="T1" fmla="*/ 114 h 391"/>
                <a:gd name="T2" fmla="*/ 1210 w 1407"/>
                <a:gd name="T3" fmla="*/ 191 h 391"/>
                <a:gd name="T4" fmla="*/ 1353 w 1407"/>
                <a:gd name="T5" fmla="*/ 297 h 391"/>
                <a:gd name="T6" fmla="*/ 1407 w 1407"/>
                <a:gd name="T7" fmla="*/ 359 h 391"/>
                <a:gd name="T8" fmla="*/ 1368 w 1407"/>
                <a:gd name="T9" fmla="*/ 381 h 391"/>
                <a:gd name="T10" fmla="*/ 1335 w 1407"/>
                <a:gd name="T11" fmla="*/ 372 h 391"/>
                <a:gd name="T12" fmla="*/ 1187 w 1407"/>
                <a:gd name="T13" fmla="*/ 273 h 391"/>
                <a:gd name="T14" fmla="*/ 963 w 1407"/>
                <a:gd name="T15" fmla="*/ 144 h 391"/>
                <a:gd name="T16" fmla="*/ 675 w 1407"/>
                <a:gd name="T17" fmla="*/ 91 h 391"/>
                <a:gd name="T18" fmla="*/ 304 w 1407"/>
                <a:gd name="T19" fmla="*/ 177 h 391"/>
                <a:gd name="T20" fmla="*/ 134 w 1407"/>
                <a:gd name="T21" fmla="*/ 277 h 391"/>
                <a:gd name="T22" fmla="*/ 132 w 1407"/>
                <a:gd name="T23" fmla="*/ 289 h 391"/>
                <a:gd name="T24" fmla="*/ 10 w 1407"/>
                <a:gd name="T25" fmla="*/ 291 h 391"/>
                <a:gd name="T26" fmla="*/ 10 w 1407"/>
                <a:gd name="T27" fmla="*/ 273 h 391"/>
                <a:gd name="T28" fmla="*/ 223 w 1407"/>
                <a:gd name="T29" fmla="*/ 109 h 391"/>
                <a:gd name="T30" fmla="*/ 317 w 1407"/>
                <a:gd name="T31" fmla="*/ 66 h 391"/>
                <a:gd name="T32" fmla="*/ 680 w 1407"/>
                <a:gd name="T33" fmla="*/ 0 h 391"/>
                <a:gd name="T34" fmla="*/ 1085 w 1407"/>
                <a:gd name="T35" fmla="*/ 11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7" h="391">
                  <a:moveTo>
                    <a:pt x="1085" y="114"/>
                  </a:moveTo>
                  <a:cubicBezTo>
                    <a:pt x="1141" y="145"/>
                    <a:pt x="1165" y="169"/>
                    <a:pt x="1210" y="191"/>
                  </a:cubicBezTo>
                  <a:cubicBezTo>
                    <a:pt x="1260" y="221"/>
                    <a:pt x="1309" y="255"/>
                    <a:pt x="1353" y="297"/>
                  </a:cubicBezTo>
                  <a:cubicBezTo>
                    <a:pt x="1377" y="318"/>
                    <a:pt x="1389" y="336"/>
                    <a:pt x="1407" y="359"/>
                  </a:cubicBezTo>
                  <a:cubicBezTo>
                    <a:pt x="1398" y="372"/>
                    <a:pt x="1382" y="375"/>
                    <a:pt x="1368" y="381"/>
                  </a:cubicBezTo>
                  <a:cubicBezTo>
                    <a:pt x="1355" y="391"/>
                    <a:pt x="1346" y="375"/>
                    <a:pt x="1335" y="372"/>
                  </a:cubicBezTo>
                  <a:cubicBezTo>
                    <a:pt x="1285" y="340"/>
                    <a:pt x="1237" y="304"/>
                    <a:pt x="1187" y="273"/>
                  </a:cubicBezTo>
                  <a:cubicBezTo>
                    <a:pt x="1117" y="225"/>
                    <a:pt x="1045" y="171"/>
                    <a:pt x="963" y="144"/>
                  </a:cubicBezTo>
                  <a:cubicBezTo>
                    <a:pt x="870" y="118"/>
                    <a:pt x="775" y="94"/>
                    <a:pt x="675" y="91"/>
                  </a:cubicBezTo>
                  <a:cubicBezTo>
                    <a:pt x="540" y="75"/>
                    <a:pt x="419" y="125"/>
                    <a:pt x="304" y="177"/>
                  </a:cubicBezTo>
                  <a:cubicBezTo>
                    <a:pt x="243" y="200"/>
                    <a:pt x="189" y="241"/>
                    <a:pt x="134" y="277"/>
                  </a:cubicBezTo>
                  <a:cubicBezTo>
                    <a:pt x="132" y="280"/>
                    <a:pt x="130" y="284"/>
                    <a:pt x="132" y="289"/>
                  </a:cubicBezTo>
                  <a:cubicBezTo>
                    <a:pt x="96" y="293"/>
                    <a:pt x="46" y="286"/>
                    <a:pt x="10" y="291"/>
                  </a:cubicBezTo>
                  <a:cubicBezTo>
                    <a:pt x="0" y="288"/>
                    <a:pt x="10" y="279"/>
                    <a:pt x="10" y="273"/>
                  </a:cubicBezTo>
                  <a:cubicBezTo>
                    <a:pt x="68" y="202"/>
                    <a:pt x="150" y="159"/>
                    <a:pt x="223" y="109"/>
                  </a:cubicBezTo>
                  <a:cubicBezTo>
                    <a:pt x="254" y="92"/>
                    <a:pt x="286" y="82"/>
                    <a:pt x="317" y="66"/>
                  </a:cubicBezTo>
                  <a:cubicBezTo>
                    <a:pt x="358" y="55"/>
                    <a:pt x="534" y="0"/>
                    <a:pt x="680" y="0"/>
                  </a:cubicBezTo>
                  <a:cubicBezTo>
                    <a:pt x="680" y="0"/>
                    <a:pt x="896" y="10"/>
                    <a:pt x="1085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50" name="Freeform 9">
              <a:extLst>
                <a:ext uri="{FF2B5EF4-FFF2-40B4-BE49-F238E27FC236}">
                  <a16:creationId xmlns:a16="http://schemas.microsoft.com/office/drawing/2014/main" id="{00F972DD-C573-4561-83C6-560B3C838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1030" y="-6607929"/>
              <a:ext cx="2870200" cy="1085850"/>
            </a:xfrm>
            <a:custGeom>
              <a:avLst/>
              <a:gdLst>
                <a:gd name="T0" fmla="*/ 674 w 1014"/>
                <a:gd name="T1" fmla="*/ 59 h 382"/>
                <a:gd name="T2" fmla="*/ 731 w 1014"/>
                <a:gd name="T3" fmla="*/ 99 h 382"/>
                <a:gd name="T4" fmla="*/ 758 w 1014"/>
                <a:gd name="T5" fmla="*/ 110 h 382"/>
                <a:gd name="T6" fmla="*/ 865 w 1014"/>
                <a:gd name="T7" fmla="*/ 194 h 382"/>
                <a:gd name="T8" fmla="*/ 998 w 1014"/>
                <a:gd name="T9" fmla="*/ 353 h 382"/>
                <a:gd name="T10" fmla="*/ 1000 w 1014"/>
                <a:gd name="T11" fmla="*/ 382 h 382"/>
                <a:gd name="T12" fmla="*/ 992 w 1014"/>
                <a:gd name="T13" fmla="*/ 380 h 382"/>
                <a:gd name="T14" fmla="*/ 824 w 1014"/>
                <a:gd name="T15" fmla="*/ 201 h 382"/>
                <a:gd name="T16" fmla="*/ 658 w 1014"/>
                <a:gd name="T17" fmla="*/ 92 h 382"/>
                <a:gd name="T18" fmla="*/ 548 w 1014"/>
                <a:gd name="T19" fmla="*/ 43 h 382"/>
                <a:gd name="T20" fmla="*/ 384 w 1014"/>
                <a:gd name="T21" fmla="*/ 34 h 382"/>
                <a:gd name="T22" fmla="*/ 27 w 1014"/>
                <a:gd name="T23" fmla="*/ 142 h 382"/>
                <a:gd name="T24" fmla="*/ 0 w 1014"/>
                <a:gd name="T25" fmla="*/ 127 h 382"/>
                <a:gd name="T26" fmla="*/ 49 w 1014"/>
                <a:gd name="T27" fmla="*/ 90 h 382"/>
                <a:gd name="T28" fmla="*/ 226 w 1014"/>
                <a:gd name="T29" fmla="*/ 24 h 382"/>
                <a:gd name="T30" fmla="*/ 301 w 1014"/>
                <a:gd name="T31" fmla="*/ 7 h 382"/>
                <a:gd name="T32" fmla="*/ 527 w 1014"/>
                <a:gd name="T33" fmla="*/ 11 h 382"/>
                <a:gd name="T34" fmla="*/ 674 w 1014"/>
                <a:gd name="T35" fmla="*/ 59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4" h="382">
                  <a:moveTo>
                    <a:pt x="674" y="59"/>
                  </a:moveTo>
                  <a:cubicBezTo>
                    <a:pt x="693" y="70"/>
                    <a:pt x="717" y="83"/>
                    <a:pt x="731" y="99"/>
                  </a:cubicBezTo>
                  <a:cubicBezTo>
                    <a:pt x="758" y="110"/>
                    <a:pt x="758" y="110"/>
                    <a:pt x="758" y="110"/>
                  </a:cubicBezTo>
                  <a:cubicBezTo>
                    <a:pt x="865" y="194"/>
                    <a:pt x="865" y="194"/>
                    <a:pt x="865" y="194"/>
                  </a:cubicBezTo>
                  <a:cubicBezTo>
                    <a:pt x="998" y="353"/>
                    <a:pt x="998" y="353"/>
                    <a:pt x="998" y="353"/>
                  </a:cubicBezTo>
                  <a:cubicBezTo>
                    <a:pt x="998" y="362"/>
                    <a:pt x="1014" y="375"/>
                    <a:pt x="1000" y="382"/>
                  </a:cubicBezTo>
                  <a:cubicBezTo>
                    <a:pt x="992" y="380"/>
                    <a:pt x="992" y="380"/>
                    <a:pt x="992" y="380"/>
                  </a:cubicBezTo>
                  <a:cubicBezTo>
                    <a:pt x="939" y="319"/>
                    <a:pt x="885" y="260"/>
                    <a:pt x="824" y="201"/>
                  </a:cubicBezTo>
                  <a:cubicBezTo>
                    <a:pt x="774" y="160"/>
                    <a:pt x="715" y="120"/>
                    <a:pt x="658" y="92"/>
                  </a:cubicBezTo>
                  <a:cubicBezTo>
                    <a:pt x="622" y="77"/>
                    <a:pt x="590" y="47"/>
                    <a:pt x="548" y="43"/>
                  </a:cubicBezTo>
                  <a:cubicBezTo>
                    <a:pt x="498" y="34"/>
                    <a:pt x="437" y="33"/>
                    <a:pt x="384" y="34"/>
                  </a:cubicBezTo>
                  <a:cubicBezTo>
                    <a:pt x="257" y="50"/>
                    <a:pt x="133" y="72"/>
                    <a:pt x="27" y="142"/>
                  </a:cubicBezTo>
                  <a:cubicBezTo>
                    <a:pt x="18" y="138"/>
                    <a:pt x="6" y="138"/>
                    <a:pt x="0" y="127"/>
                  </a:cubicBezTo>
                  <a:cubicBezTo>
                    <a:pt x="9" y="106"/>
                    <a:pt x="33" y="101"/>
                    <a:pt x="49" y="90"/>
                  </a:cubicBezTo>
                  <a:cubicBezTo>
                    <a:pt x="110" y="68"/>
                    <a:pt x="160" y="31"/>
                    <a:pt x="226" y="24"/>
                  </a:cubicBezTo>
                  <a:cubicBezTo>
                    <a:pt x="249" y="11"/>
                    <a:pt x="274" y="11"/>
                    <a:pt x="301" y="7"/>
                  </a:cubicBezTo>
                  <a:cubicBezTo>
                    <a:pt x="373" y="4"/>
                    <a:pt x="453" y="0"/>
                    <a:pt x="527" y="11"/>
                  </a:cubicBezTo>
                  <a:cubicBezTo>
                    <a:pt x="577" y="22"/>
                    <a:pt x="624" y="43"/>
                    <a:pt x="67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51" name="Freeform 10">
              <a:extLst>
                <a:ext uri="{FF2B5EF4-FFF2-40B4-BE49-F238E27FC236}">
                  <a16:creationId xmlns:a16="http://schemas.microsoft.com/office/drawing/2014/main" id="{DB6C2F42-5211-49E6-AEE1-941AFFAC6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005" y="-6525379"/>
              <a:ext cx="2841625" cy="977900"/>
            </a:xfrm>
            <a:custGeom>
              <a:avLst/>
              <a:gdLst>
                <a:gd name="T0" fmla="*/ 623 w 1004"/>
                <a:gd name="T1" fmla="*/ 38 h 344"/>
                <a:gd name="T2" fmla="*/ 881 w 1004"/>
                <a:gd name="T3" fmla="*/ 192 h 344"/>
                <a:gd name="T4" fmla="*/ 1004 w 1004"/>
                <a:gd name="T5" fmla="*/ 333 h 344"/>
                <a:gd name="T6" fmla="*/ 994 w 1004"/>
                <a:gd name="T7" fmla="*/ 344 h 344"/>
                <a:gd name="T8" fmla="*/ 963 w 1004"/>
                <a:gd name="T9" fmla="*/ 311 h 344"/>
                <a:gd name="T10" fmla="*/ 782 w 1004"/>
                <a:gd name="T11" fmla="*/ 145 h 344"/>
                <a:gd name="T12" fmla="*/ 576 w 1004"/>
                <a:gd name="T13" fmla="*/ 48 h 344"/>
                <a:gd name="T14" fmla="*/ 499 w 1004"/>
                <a:gd name="T15" fmla="*/ 34 h 344"/>
                <a:gd name="T16" fmla="*/ 474 w 1004"/>
                <a:gd name="T17" fmla="*/ 32 h 344"/>
                <a:gd name="T18" fmla="*/ 172 w 1004"/>
                <a:gd name="T19" fmla="*/ 77 h 344"/>
                <a:gd name="T20" fmla="*/ 39 w 1004"/>
                <a:gd name="T21" fmla="*/ 129 h 344"/>
                <a:gd name="T22" fmla="*/ 36 w 1004"/>
                <a:gd name="T23" fmla="*/ 134 h 344"/>
                <a:gd name="T24" fmla="*/ 0 w 1004"/>
                <a:gd name="T25" fmla="*/ 107 h 344"/>
                <a:gd name="T26" fmla="*/ 231 w 1004"/>
                <a:gd name="T27" fmla="*/ 25 h 344"/>
                <a:gd name="T28" fmla="*/ 510 w 1004"/>
                <a:gd name="T29" fmla="*/ 11 h 344"/>
                <a:gd name="T30" fmla="*/ 623 w 1004"/>
                <a:gd name="T31" fmla="*/ 3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4" h="344">
                  <a:moveTo>
                    <a:pt x="623" y="38"/>
                  </a:moveTo>
                  <a:cubicBezTo>
                    <a:pt x="716" y="72"/>
                    <a:pt x="807" y="122"/>
                    <a:pt x="881" y="192"/>
                  </a:cubicBezTo>
                  <a:cubicBezTo>
                    <a:pt x="917" y="242"/>
                    <a:pt x="972" y="281"/>
                    <a:pt x="1004" y="333"/>
                  </a:cubicBezTo>
                  <a:cubicBezTo>
                    <a:pt x="1004" y="338"/>
                    <a:pt x="999" y="344"/>
                    <a:pt x="994" y="344"/>
                  </a:cubicBezTo>
                  <a:cubicBezTo>
                    <a:pt x="978" y="340"/>
                    <a:pt x="972" y="322"/>
                    <a:pt x="963" y="311"/>
                  </a:cubicBezTo>
                  <a:cubicBezTo>
                    <a:pt x="915" y="242"/>
                    <a:pt x="841" y="200"/>
                    <a:pt x="782" y="145"/>
                  </a:cubicBezTo>
                  <a:cubicBezTo>
                    <a:pt x="720" y="102"/>
                    <a:pt x="655" y="55"/>
                    <a:pt x="576" y="48"/>
                  </a:cubicBezTo>
                  <a:cubicBezTo>
                    <a:pt x="553" y="41"/>
                    <a:pt x="523" y="39"/>
                    <a:pt x="499" y="34"/>
                  </a:cubicBezTo>
                  <a:cubicBezTo>
                    <a:pt x="491" y="43"/>
                    <a:pt x="482" y="32"/>
                    <a:pt x="474" y="32"/>
                  </a:cubicBezTo>
                  <a:cubicBezTo>
                    <a:pt x="369" y="27"/>
                    <a:pt x="265" y="43"/>
                    <a:pt x="172" y="77"/>
                  </a:cubicBezTo>
                  <a:cubicBezTo>
                    <a:pt x="125" y="88"/>
                    <a:pt x="86" y="116"/>
                    <a:pt x="39" y="129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23" y="125"/>
                    <a:pt x="2" y="125"/>
                    <a:pt x="0" y="107"/>
                  </a:cubicBezTo>
                  <a:cubicBezTo>
                    <a:pt x="75" y="75"/>
                    <a:pt x="148" y="34"/>
                    <a:pt x="231" y="25"/>
                  </a:cubicBezTo>
                  <a:cubicBezTo>
                    <a:pt x="317" y="5"/>
                    <a:pt x="421" y="0"/>
                    <a:pt x="510" y="11"/>
                  </a:cubicBezTo>
                  <a:cubicBezTo>
                    <a:pt x="550" y="20"/>
                    <a:pt x="585" y="27"/>
                    <a:pt x="62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52" name="Freeform 11">
              <a:extLst>
                <a:ext uri="{FF2B5EF4-FFF2-40B4-BE49-F238E27FC236}">
                  <a16:creationId xmlns:a16="http://schemas.microsoft.com/office/drawing/2014/main" id="{CAB84DAB-84BB-42ED-98A0-A19484071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3267" y="-6474579"/>
              <a:ext cx="2625725" cy="987425"/>
            </a:xfrm>
            <a:custGeom>
              <a:avLst/>
              <a:gdLst>
                <a:gd name="T0" fmla="*/ 547 w 928"/>
                <a:gd name="T1" fmla="*/ 25 h 347"/>
                <a:gd name="T2" fmla="*/ 790 w 928"/>
                <a:gd name="T3" fmla="*/ 182 h 347"/>
                <a:gd name="T4" fmla="*/ 926 w 928"/>
                <a:gd name="T5" fmla="*/ 335 h 347"/>
                <a:gd name="T6" fmla="*/ 906 w 928"/>
                <a:gd name="T7" fmla="*/ 347 h 347"/>
                <a:gd name="T8" fmla="*/ 871 w 928"/>
                <a:gd name="T9" fmla="*/ 310 h 347"/>
                <a:gd name="T10" fmla="*/ 692 w 928"/>
                <a:gd name="T11" fmla="*/ 148 h 347"/>
                <a:gd name="T12" fmla="*/ 642 w 928"/>
                <a:gd name="T13" fmla="*/ 118 h 347"/>
                <a:gd name="T14" fmla="*/ 541 w 928"/>
                <a:gd name="T15" fmla="*/ 73 h 347"/>
                <a:gd name="T16" fmla="*/ 382 w 928"/>
                <a:gd name="T17" fmla="*/ 45 h 347"/>
                <a:gd name="T18" fmla="*/ 339 w 928"/>
                <a:gd name="T19" fmla="*/ 48 h 347"/>
                <a:gd name="T20" fmla="*/ 194 w 928"/>
                <a:gd name="T21" fmla="*/ 73 h 347"/>
                <a:gd name="T22" fmla="*/ 74 w 928"/>
                <a:gd name="T23" fmla="*/ 113 h 347"/>
                <a:gd name="T24" fmla="*/ 17 w 928"/>
                <a:gd name="T25" fmla="*/ 125 h 347"/>
                <a:gd name="T26" fmla="*/ 6 w 928"/>
                <a:gd name="T27" fmla="*/ 104 h 347"/>
                <a:gd name="T28" fmla="*/ 190 w 928"/>
                <a:gd name="T29" fmla="*/ 25 h 347"/>
                <a:gd name="T30" fmla="*/ 271 w 928"/>
                <a:gd name="T31" fmla="*/ 12 h 347"/>
                <a:gd name="T32" fmla="*/ 480 w 928"/>
                <a:gd name="T33" fmla="*/ 7 h 347"/>
                <a:gd name="T34" fmla="*/ 547 w 928"/>
                <a:gd name="T35" fmla="*/ 2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8" h="347">
                  <a:moveTo>
                    <a:pt x="547" y="25"/>
                  </a:moveTo>
                  <a:cubicBezTo>
                    <a:pt x="627" y="79"/>
                    <a:pt x="720" y="107"/>
                    <a:pt x="790" y="182"/>
                  </a:cubicBezTo>
                  <a:cubicBezTo>
                    <a:pt x="838" y="231"/>
                    <a:pt x="889" y="277"/>
                    <a:pt x="926" y="335"/>
                  </a:cubicBezTo>
                  <a:cubicBezTo>
                    <a:pt x="928" y="347"/>
                    <a:pt x="912" y="344"/>
                    <a:pt x="906" y="347"/>
                  </a:cubicBezTo>
                  <a:cubicBezTo>
                    <a:pt x="894" y="336"/>
                    <a:pt x="885" y="320"/>
                    <a:pt x="871" y="310"/>
                  </a:cubicBezTo>
                  <a:cubicBezTo>
                    <a:pt x="810" y="258"/>
                    <a:pt x="767" y="181"/>
                    <a:pt x="692" y="148"/>
                  </a:cubicBezTo>
                  <a:cubicBezTo>
                    <a:pt x="674" y="143"/>
                    <a:pt x="656" y="129"/>
                    <a:pt x="642" y="118"/>
                  </a:cubicBezTo>
                  <a:cubicBezTo>
                    <a:pt x="606" y="109"/>
                    <a:pt x="575" y="82"/>
                    <a:pt x="541" y="73"/>
                  </a:cubicBezTo>
                  <a:cubicBezTo>
                    <a:pt x="491" y="57"/>
                    <a:pt x="437" y="41"/>
                    <a:pt x="382" y="45"/>
                  </a:cubicBezTo>
                  <a:cubicBezTo>
                    <a:pt x="367" y="43"/>
                    <a:pt x="353" y="45"/>
                    <a:pt x="339" y="48"/>
                  </a:cubicBezTo>
                  <a:cubicBezTo>
                    <a:pt x="291" y="54"/>
                    <a:pt x="239" y="50"/>
                    <a:pt x="194" y="73"/>
                  </a:cubicBezTo>
                  <a:cubicBezTo>
                    <a:pt x="149" y="71"/>
                    <a:pt x="117" y="105"/>
                    <a:pt x="74" y="113"/>
                  </a:cubicBezTo>
                  <a:cubicBezTo>
                    <a:pt x="58" y="122"/>
                    <a:pt x="36" y="138"/>
                    <a:pt x="17" y="125"/>
                  </a:cubicBezTo>
                  <a:cubicBezTo>
                    <a:pt x="13" y="116"/>
                    <a:pt x="0" y="114"/>
                    <a:pt x="6" y="104"/>
                  </a:cubicBezTo>
                  <a:cubicBezTo>
                    <a:pt x="61" y="63"/>
                    <a:pt x="128" y="46"/>
                    <a:pt x="190" y="25"/>
                  </a:cubicBezTo>
                  <a:cubicBezTo>
                    <a:pt x="217" y="27"/>
                    <a:pt x="244" y="18"/>
                    <a:pt x="271" y="12"/>
                  </a:cubicBezTo>
                  <a:cubicBezTo>
                    <a:pt x="339" y="0"/>
                    <a:pt x="410" y="2"/>
                    <a:pt x="480" y="7"/>
                  </a:cubicBezTo>
                  <a:lnTo>
                    <a:pt x="547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53" name="Freeform 12">
              <a:extLst>
                <a:ext uri="{FF2B5EF4-FFF2-40B4-BE49-F238E27FC236}">
                  <a16:creationId xmlns:a16="http://schemas.microsoft.com/office/drawing/2014/main" id="{A3B28F06-44E4-4D16-B2A5-35E96448F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7317" y="-6442829"/>
              <a:ext cx="3378200" cy="884238"/>
            </a:xfrm>
            <a:custGeom>
              <a:avLst/>
              <a:gdLst>
                <a:gd name="T0" fmla="*/ 666 w 1194"/>
                <a:gd name="T1" fmla="*/ 21 h 311"/>
                <a:gd name="T2" fmla="*/ 827 w 1194"/>
                <a:gd name="T3" fmla="*/ 62 h 311"/>
                <a:gd name="T4" fmla="*/ 924 w 1194"/>
                <a:gd name="T5" fmla="*/ 116 h 311"/>
                <a:gd name="T6" fmla="*/ 963 w 1194"/>
                <a:gd name="T7" fmla="*/ 137 h 311"/>
                <a:gd name="T8" fmla="*/ 1191 w 1194"/>
                <a:gd name="T9" fmla="*/ 291 h 311"/>
                <a:gd name="T10" fmla="*/ 1182 w 1194"/>
                <a:gd name="T11" fmla="*/ 308 h 311"/>
                <a:gd name="T12" fmla="*/ 1149 w 1194"/>
                <a:gd name="T13" fmla="*/ 288 h 311"/>
                <a:gd name="T14" fmla="*/ 1015 w 1194"/>
                <a:gd name="T15" fmla="*/ 191 h 311"/>
                <a:gd name="T16" fmla="*/ 854 w 1194"/>
                <a:gd name="T17" fmla="*/ 105 h 311"/>
                <a:gd name="T18" fmla="*/ 453 w 1194"/>
                <a:gd name="T19" fmla="*/ 44 h 311"/>
                <a:gd name="T20" fmla="*/ 172 w 1194"/>
                <a:gd name="T21" fmla="*/ 116 h 311"/>
                <a:gd name="T22" fmla="*/ 48 w 1194"/>
                <a:gd name="T23" fmla="*/ 184 h 311"/>
                <a:gd name="T24" fmla="*/ 25 w 1194"/>
                <a:gd name="T25" fmla="*/ 198 h 311"/>
                <a:gd name="T26" fmla="*/ 0 w 1194"/>
                <a:gd name="T27" fmla="*/ 191 h 311"/>
                <a:gd name="T28" fmla="*/ 30 w 1194"/>
                <a:gd name="T29" fmla="*/ 164 h 311"/>
                <a:gd name="T30" fmla="*/ 107 w 1194"/>
                <a:gd name="T31" fmla="*/ 120 h 311"/>
                <a:gd name="T32" fmla="*/ 442 w 1194"/>
                <a:gd name="T33" fmla="*/ 3 h 311"/>
                <a:gd name="T34" fmla="*/ 580 w 1194"/>
                <a:gd name="T35" fmla="*/ 9 h 311"/>
                <a:gd name="T36" fmla="*/ 666 w 1194"/>
                <a:gd name="T37" fmla="*/ 2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4" h="311">
                  <a:moveTo>
                    <a:pt x="666" y="21"/>
                  </a:moveTo>
                  <a:cubicBezTo>
                    <a:pt x="827" y="62"/>
                    <a:pt x="827" y="62"/>
                    <a:pt x="827" y="62"/>
                  </a:cubicBezTo>
                  <a:cubicBezTo>
                    <a:pt x="859" y="80"/>
                    <a:pt x="899" y="91"/>
                    <a:pt x="924" y="116"/>
                  </a:cubicBezTo>
                  <a:cubicBezTo>
                    <a:pt x="940" y="114"/>
                    <a:pt x="951" y="130"/>
                    <a:pt x="963" y="137"/>
                  </a:cubicBezTo>
                  <a:cubicBezTo>
                    <a:pt x="1038" y="188"/>
                    <a:pt x="1117" y="240"/>
                    <a:pt x="1191" y="291"/>
                  </a:cubicBezTo>
                  <a:cubicBezTo>
                    <a:pt x="1194" y="299"/>
                    <a:pt x="1187" y="304"/>
                    <a:pt x="1182" y="308"/>
                  </a:cubicBezTo>
                  <a:cubicBezTo>
                    <a:pt x="1167" y="311"/>
                    <a:pt x="1162" y="290"/>
                    <a:pt x="1149" y="288"/>
                  </a:cubicBezTo>
                  <a:cubicBezTo>
                    <a:pt x="1106" y="250"/>
                    <a:pt x="1062" y="223"/>
                    <a:pt x="1015" y="191"/>
                  </a:cubicBezTo>
                  <a:cubicBezTo>
                    <a:pt x="958" y="166"/>
                    <a:pt x="910" y="127"/>
                    <a:pt x="854" y="105"/>
                  </a:cubicBezTo>
                  <a:cubicBezTo>
                    <a:pt x="727" y="57"/>
                    <a:pt x="593" y="34"/>
                    <a:pt x="453" y="44"/>
                  </a:cubicBezTo>
                  <a:cubicBezTo>
                    <a:pt x="354" y="57"/>
                    <a:pt x="256" y="71"/>
                    <a:pt x="172" y="116"/>
                  </a:cubicBezTo>
                  <a:cubicBezTo>
                    <a:pt x="131" y="141"/>
                    <a:pt x="86" y="159"/>
                    <a:pt x="48" y="184"/>
                  </a:cubicBezTo>
                  <a:cubicBezTo>
                    <a:pt x="43" y="195"/>
                    <a:pt x="32" y="195"/>
                    <a:pt x="25" y="198"/>
                  </a:cubicBezTo>
                  <a:cubicBezTo>
                    <a:pt x="16" y="197"/>
                    <a:pt x="7" y="197"/>
                    <a:pt x="0" y="191"/>
                  </a:cubicBezTo>
                  <a:cubicBezTo>
                    <a:pt x="14" y="188"/>
                    <a:pt x="20" y="171"/>
                    <a:pt x="30" y="164"/>
                  </a:cubicBezTo>
                  <a:cubicBezTo>
                    <a:pt x="59" y="157"/>
                    <a:pt x="80" y="132"/>
                    <a:pt x="107" y="120"/>
                  </a:cubicBezTo>
                  <a:cubicBezTo>
                    <a:pt x="213" y="68"/>
                    <a:pt x="319" y="14"/>
                    <a:pt x="442" y="3"/>
                  </a:cubicBezTo>
                  <a:cubicBezTo>
                    <a:pt x="489" y="0"/>
                    <a:pt x="534" y="5"/>
                    <a:pt x="580" y="9"/>
                  </a:cubicBezTo>
                  <a:lnTo>
                    <a:pt x="66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54" name="Freeform 13">
              <a:extLst>
                <a:ext uri="{FF2B5EF4-FFF2-40B4-BE49-F238E27FC236}">
                  <a16:creationId xmlns:a16="http://schemas.microsoft.com/office/drawing/2014/main" id="{407AAE54-AD30-4D76-B86B-58CBCAC7D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20933" y="-6434892"/>
              <a:ext cx="3619500" cy="1012825"/>
            </a:xfrm>
            <a:custGeom>
              <a:avLst/>
              <a:gdLst>
                <a:gd name="T0" fmla="*/ 797 w 1279"/>
                <a:gd name="T1" fmla="*/ 54 h 356"/>
                <a:gd name="T2" fmla="*/ 1227 w 1279"/>
                <a:gd name="T3" fmla="*/ 301 h 356"/>
                <a:gd name="T4" fmla="*/ 1275 w 1279"/>
                <a:gd name="T5" fmla="*/ 339 h 356"/>
                <a:gd name="T6" fmla="*/ 1259 w 1279"/>
                <a:gd name="T7" fmla="*/ 356 h 356"/>
                <a:gd name="T8" fmla="*/ 1209 w 1279"/>
                <a:gd name="T9" fmla="*/ 322 h 356"/>
                <a:gd name="T10" fmla="*/ 957 w 1279"/>
                <a:gd name="T11" fmla="*/ 147 h 356"/>
                <a:gd name="T12" fmla="*/ 779 w 1279"/>
                <a:gd name="T13" fmla="*/ 84 h 356"/>
                <a:gd name="T14" fmla="*/ 534 w 1279"/>
                <a:gd name="T15" fmla="*/ 57 h 356"/>
                <a:gd name="T16" fmla="*/ 400 w 1279"/>
                <a:gd name="T17" fmla="*/ 74 h 356"/>
                <a:gd name="T18" fmla="*/ 104 w 1279"/>
                <a:gd name="T19" fmla="*/ 194 h 356"/>
                <a:gd name="T20" fmla="*/ 67 w 1279"/>
                <a:gd name="T21" fmla="*/ 220 h 356"/>
                <a:gd name="T22" fmla="*/ 0 w 1279"/>
                <a:gd name="T23" fmla="*/ 210 h 356"/>
                <a:gd name="T24" fmla="*/ 274 w 1279"/>
                <a:gd name="T25" fmla="*/ 70 h 356"/>
                <a:gd name="T26" fmla="*/ 384 w 1279"/>
                <a:gd name="T27" fmla="*/ 36 h 356"/>
                <a:gd name="T28" fmla="*/ 527 w 1279"/>
                <a:gd name="T29" fmla="*/ 16 h 356"/>
                <a:gd name="T30" fmla="*/ 797 w 1279"/>
                <a:gd name="T31" fmla="*/ 5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9" h="356">
                  <a:moveTo>
                    <a:pt x="797" y="54"/>
                  </a:moveTo>
                  <a:cubicBezTo>
                    <a:pt x="957" y="99"/>
                    <a:pt x="1089" y="206"/>
                    <a:pt x="1227" y="301"/>
                  </a:cubicBezTo>
                  <a:cubicBezTo>
                    <a:pt x="1239" y="317"/>
                    <a:pt x="1261" y="322"/>
                    <a:pt x="1275" y="339"/>
                  </a:cubicBezTo>
                  <a:cubicBezTo>
                    <a:pt x="1279" y="351"/>
                    <a:pt x="1265" y="351"/>
                    <a:pt x="1259" y="356"/>
                  </a:cubicBezTo>
                  <a:cubicBezTo>
                    <a:pt x="1239" y="351"/>
                    <a:pt x="1225" y="335"/>
                    <a:pt x="1209" y="322"/>
                  </a:cubicBezTo>
                  <a:cubicBezTo>
                    <a:pt x="1123" y="265"/>
                    <a:pt x="1046" y="194"/>
                    <a:pt x="957" y="147"/>
                  </a:cubicBezTo>
                  <a:cubicBezTo>
                    <a:pt x="899" y="120"/>
                    <a:pt x="838" y="106"/>
                    <a:pt x="779" y="84"/>
                  </a:cubicBezTo>
                  <a:cubicBezTo>
                    <a:pt x="701" y="61"/>
                    <a:pt x="615" y="63"/>
                    <a:pt x="534" y="57"/>
                  </a:cubicBezTo>
                  <a:cubicBezTo>
                    <a:pt x="489" y="61"/>
                    <a:pt x="443" y="65"/>
                    <a:pt x="400" y="74"/>
                  </a:cubicBezTo>
                  <a:cubicBezTo>
                    <a:pt x="294" y="97"/>
                    <a:pt x="197" y="140"/>
                    <a:pt x="104" y="194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45" y="217"/>
                    <a:pt x="22" y="220"/>
                    <a:pt x="0" y="210"/>
                  </a:cubicBezTo>
                  <a:cubicBezTo>
                    <a:pt x="85" y="149"/>
                    <a:pt x="178" y="106"/>
                    <a:pt x="274" y="70"/>
                  </a:cubicBezTo>
                  <a:cubicBezTo>
                    <a:pt x="310" y="59"/>
                    <a:pt x="348" y="47"/>
                    <a:pt x="384" y="36"/>
                  </a:cubicBezTo>
                  <a:cubicBezTo>
                    <a:pt x="434" y="31"/>
                    <a:pt x="475" y="16"/>
                    <a:pt x="527" y="16"/>
                  </a:cubicBezTo>
                  <a:cubicBezTo>
                    <a:pt x="622" y="0"/>
                    <a:pt x="711" y="32"/>
                    <a:pt x="79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55" name="Freeform 14">
              <a:extLst>
                <a:ext uri="{FF2B5EF4-FFF2-40B4-BE49-F238E27FC236}">
                  <a16:creationId xmlns:a16="http://schemas.microsoft.com/office/drawing/2014/main" id="{1525243A-F24F-463D-B6DC-E0ED98A49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80" y="-6468229"/>
              <a:ext cx="2552700" cy="960438"/>
            </a:xfrm>
            <a:custGeom>
              <a:avLst/>
              <a:gdLst>
                <a:gd name="T0" fmla="*/ 595 w 902"/>
                <a:gd name="T1" fmla="*/ 66 h 338"/>
                <a:gd name="T2" fmla="*/ 852 w 902"/>
                <a:gd name="T3" fmla="*/ 257 h 338"/>
                <a:gd name="T4" fmla="*/ 902 w 902"/>
                <a:gd name="T5" fmla="*/ 327 h 338"/>
                <a:gd name="T6" fmla="*/ 885 w 902"/>
                <a:gd name="T7" fmla="*/ 338 h 338"/>
                <a:gd name="T8" fmla="*/ 876 w 902"/>
                <a:gd name="T9" fmla="*/ 338 h 338"/>
                <a:gd name="T10" fmla="*/ 782 w 902"/>
                <a:gd name="T11" fmla="*/ 238 h 338"/>
                <a:gd name="T12" fmla="*/ 691 w 902"/>
                <a:gd name="T13" fmla="*/ 163 h 338"/>
                <a:gd name="T14" fmla="*/ 584 w 902"/>
                <a:gd name="T15" fmla="*/ 100 h 338"/>
                <a:gd name="T16" fmla="*/ 537 w 902"/>
                <a:gd name="T17" fmla="*/ 82 h 338"/>
                <a:gd name="T18" fmla="*/ 412 w 902"/>
                <a:gd name="T19" fmla="*/ 61 h 338"/>
                <a:gd name="T20" fmla="*/ 347 w 902"/>
                <a:gd name="T21" fmla="*/ 57 h 338"/>
                <a:gd name="T22" fmla="*/ 161 w 902"/>
                <a:gd name="T23" fmla="*/ 84 h 338"/>
                <a:gd name="T24" fmla="*/ 88 w 902"/>
                <a:gd name="T25" fmla="*/ 109 h 338"/>
                <a:gd name="T26" fmla="*/ 68 w 902"/>
                <a:gd name="T27" fmla="*/ 118 h 338"/>
                <a:gd name="T28" fmla="*/ 23 w 902"/>
                <a:gd name="T29" fmla="*/ 146 h 338"/>
                <a:gd name="T30" fmla="*/ 0 w 902"/>
                <a:gd name="T31" fmla="*/ 130 h 338"/>
                <a:gd name="T32" fmla="*/ 25 w 902"/>
                <a:gd name="T33" fmla="*/ 109 h 338"/>
                <a:gd name="T34" fmla="*/ 595 w 902"/>
                <a:gd name="T35" fmla="*/ 6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2" h="338">
                  <a:moveTo>
                    <a:pt x="595" y="66"/>
                  </a:moveTo>
                  <a:cubicBezTo>
                    <a:pt x="689" y="112"/>
                    <a:pt x="773" y="188"/>
                    <a:pt x="852" y="257"/>
                  </a:cubicBezTo>
                  <a:cubicBezTo>
                    <a:pt x="870" y="279"/>
                    <a:pt x="895" y="300"/>
                    <a:pt x="902" y="327"/>
                  </a:cubicBezTo>
                  <a:cubicBezTo>
                    <a:pt x="901" y="336"/>
                    <a:pt x="892" y="336"/>
                    <a:pt x="885" y="338"/>
                  </a:cubicBezTo>
                  <a:cubicBezTo>
                    <a:pt x="876" y="338"/>
                    <a:pt x="876" y="338"/>
                    <a:pt x="876" y="338"/>
                  </a:cubicBezTo>
                  <a:cubicBezTo>
                    <a:pt x="852" y="300"/>
                    <a:pt x="809" y="274"/>
                    <a:pt x="782" y="238"/>
                  </a:cubicBezTo>
                  <a:cubicBezTo>
                    <a:pt x="754" y="213"/>
                    <a:pt x="725" y="180"/>
                    <a:pt x="691" y="163"/>
                  </a:cubicBezTo>
                  <a:cubicBezTo>
                    <a:pt x="584" y="100"/>
                    <a:pt x="584" y="100"/>
                    <a:pt x="584" y="100"/>
                  </a:cubicBezTo>
                  <a:cubicBezTo>
                    <a:pt x="568" y="98"/>
                    <a:pt x="555" y="84"/>
                    <a:pt x="537" y="82"/>
                  </a:cubicBezTo>
                  <a:cubicBezTo>
                    <a:pt x="494" y="77"/>
                    <a:pt x="453" y="62"/>
                    <a:pt x="412" y="61"/>
                  </a:cubicBezTo>
                  <a:cubicBezTo>
                    <a:pt x="392" y="50"/>
                    <a:pt x="367" y="61"/>
                    <a:pt x="347" y="57"/>
                  </a:cubicBezTo>
                  <a:cubicBezTo>
                    <a:pt x="281" y="53"/>
                    <a:pt x="220" y="69"/>
                    <a:pt x="161" y="84"/>
                  </a:cubicBezTo>
                  <a:cubicBezTo>
                    <a:pt x="134" y="86"/>
                    <a:pt x="111" y="100"/>
                    <a:pt x="88" y="109"/>
                  </a:cubicBezTo>
                  <a:cubicBezTo>
                    <a:pt x="77" y="107"/>
                    <a:pt x="75" y="116"/>
                    <a:pt x="68" y="118"/>
                  </a:cubicBezTo>
                  <a:cubicBezTo>
                    <a:pt x="52" y="125"/>
                    <a:pt x="34" y="132"/>
                    <a:pt x="23" y="146"/>
                  </a:cubicBezTo>
                  <a:cubicBezTo>
                    <a:pt x="13" y="145"/>
                    <a:pt x="7" y="136"/>
                    <a:pt x="0" y="130"/>
                  </a:cubicBezTo>
                  <a:cubicBezTo>
                    <a:pt x="0" y="120"/>
                    <a:pt x="16" y="114"/>
                    <a:pt x="25" y="109"/>
                  </a:cubicBezTo>
                  <a:cubicBezTo>
                    <a:pt x="195" y="28"/>
                    <a:pt x="412" y="0"/>
                    <a:pt x="595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56" name="Freeform 15">
              <a:extLst>
                <a:ext uri="{FF2B5EF4-FFF2-40B4-BE49-F238E27FC236}">
                  <a16:creationId xmlns:a16="http://schemas.microsoft.com/office/drawing/2014/main" id="{E01B1BC4-8A23-4569-89E3-61448AB2D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5667" y="-6326942"/>
              <a:ext cx="2346325" cy="876300"/>
            </a:xfrm>
            <a:custGeom>
              <a:avLst/>
              <a:gdLst>
                <a:gd name="T0" fmla="*/ 387 w 829"/>
                <a:gd name="T1" fmla="*/ 11 h 308"/>
                <a:gd name="T2" fmla="*/ 722 w 829"/>
                <a:gd name="T3" fmla="*/ 181 h 308"/>
                <a:gd name="T4" fmla="*/ 829 w 829"/>
                <a:gd name="T5" fmla="*/ 297 h 308"/>
                <a:gd name="T6" fmla="*/ 802 w 829"/>
                <a:gd name="T7" fmla="*/ 308 h 308"/>
                <a:gd name="T8" fmla="*/ 759 w 829"/>
                <a:gd name="T9" fmla="*/ 263 h 308"/>
                <a:gd name="T10" fmla="*/ 514 w 829"/>
                <a:gd name="T11" fmla="*/ 91 h 308"/>
                <a:gd name="T12" fmla="*/ 351 w 829"/>
                <a:gd name="T13" fmla="*/ 52 h 308"/>
                <a:gd name="T14" fmla="*/ 50 w 829"/>
                <a:gd name="T15" fmla="*/ 125 h 308"/>
                <a:gd name="T16" fmla="*/ 31 w 829"/>
                <a:gd name="T17" fmla="*/ 127 h 308"/>
                <a:gd name="T18" fmla="*/ 0 w 829"/>
                <a:gd name="T19" fmla="*/ 95 h 308"/>
                <a:gd name="T20" fmla="*/ 387 w 829"/>
                <a:gd name="T21" fmla="*/ 11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9" h="308">
                  <a:moveTo>
                    <a:pt x="387" y="11"/>
                  </a:moveTo>
                  <a:cubicBezTo>
                    <a:pt x="510" y="36"/>
                    <a:pt x="621" y="95"/>
                    <a:pt x="722" y="181"/>
                  </a:cubicBezTo>
                  <a:cubicBezTo>
                    <a:pt x="754" y="222"/>
                    <a:pt x="804" y="252"/>
                    <a:pt x="829" y="297"/>
                  </a:cubicBezTo>
                  <a:cubicBezTo>
                    <a:pt x="826" y="308"/>
                    <a:pt x="813" y="306"/>
                    <a:pt x="802" y="308"/>
                  </a:cubicBezTo>
                  <a:cubicBezTo>
                    <a:pt x="784" y="297"/>
                    <a:pt x="777" y="277"/>
                    <a:pt x="759" y="263"/>
                  </a:cubicBezTo>
                  <a:cubicBezTo>
                    <a:pt x="693" y="184"/>
                    <a:pt x="600" y="138"/>
                    <a:pt x="514" y="91"/>
                  </a:cubicBezTo>
                  <a:cubicBezTo>
                    <a:pt x="462" y="66"/>
                    <a:pt x="407" y="68"/>
                    <a:pt x="351" y="52"/>
                  </a:cubicBezTo>
                  <a:cubicBezTo>
                    <a:pt x="242" y="37"/>
                    <a:pt x="143" y="84"/>
                    <a:pt x="50" y="125"/>
                  </a:cubicBezTo>
                  <a:cubicBezTo>
                    <a:pt x="47" y="136"/>
                    <a:pt x="36" y="129"/>
                    <a:pt x="31" y="12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13" y="23"/>
                    <a:pt x="249" y="0"/>
                    <a:pt x="38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57" name="Freeform 16">
              <a:extLst>
                <a:ext uri="{FF2B5EF4-FFF2-40B4-BE49-F238E27FC236}">
                  <a16:creationId xmlns:a16="http://schemas.microsoft.com/office/drawing/2014/main" id="{803E91AF-AB1C-45D0-9F2B-3166C4FE1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005" y="-6295192"/>
              <a:ext cx="3106738" cy="787400"/>
            </a:xfrm>
            <a:custGeom>
              <a:avLst/>
              <a:gdLst>
                <a:gd name="T0" fmla="*/ 816 w 1098"/>
                <a:gd name="T1" fmla="*/ 82 h 277"/>
                <a:gd name="T2" fmla="*/ 1022 w 1098"/>
                <a:gd name="T3" fmla="*/ 204 h 277"/>
                <a:gd name="T4" fmla="*/ 1098 w 1098"/>
                <a:gd name="T5" fmla="*/ 266 h 277"/>
                <a:gd name="T6" fmla="*/ 1083 w 1098"/>
                <a:gd name="T7" fmla="*/ 277 h 277"/>
                <a:gd name="T8" fmla="*/ 915 w 1098"/>
                <a:gd name="T9" fmla="*/ 179 h 277"/>
                <a:gd name="T10" fmla="*/ 833 w 1098"/>
                <a:gd name="T11" fmla="*/ 137 h 277"/>
                <a:gd name="T12" fmla="*/ 539 w 1098"/>
                <a:gd name="T13" fmla="*/ 46 h 277"/>
                <a:gd name="T14" fmla="*/ 432 w 1098"/>
                <a:gd name="T15" fmla="*/ 41 h 277"/>
                <a:gd name="T16" fmla="*/ 213 w 1098"/>
                <a:gd name="T17" fmla="*/ 84 h 277"/>
                <a:gd name="T18" fmla="*/ 102 w 1098"/>
                <a:gd name="T19" fmla="*/ 128 h 277"/>
                <a:gd name="T20" fmla="*/ 0 w 1098"/>
                <a:gd name="T21" fmla="*/ 152 h 277"/>
                <a:gd name="T22" fmla="*/ 0 w 1098"/>
                <a:gd name="T23" fmla="*/ 146 h 277"/>
                <a:gd name="T24" fmla="*/ 308 w 1098"/>
                <a:gd name="T25" fmla="*/ 21 h 277"/>
                <a:gd name="T26" fmla="*/ 596 w 1098"/>
                <a:gd name="T27" fmla="*/ 17 h 277"/>
                <a:gd name="T28" fmla="*/ 816 w 1098"/>
                <a:gd name="T29" fmla="*/ 8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8" h="277">
                  <a:moveTo>
                    <a:pt x="816" y="82"/>
                  </a:moveTo>
                  <a:cubicBezTo>
                    <a:pt x="886" y="116"/>
                    <a:pt x="953" y="162"/>
                    <a:pt x="1022" y="204"/>
                  </a:cubicBezTo>
                  <a:cubicBezTo>
                    <a:pt x="1049" y="222"/>
                    <a:pt x="1074" y="241"/>
                    <a:pt x="1098" y="266"/>
                  </a:cubicBezTo>
                  <a:cubicBezTo>
                    <a:pt x="1096" y="272"/>
                    <a:pt x="1089" y="277"/>
                    <a:pt x="1083" y="277"/>
                  </a:cubicBezTo>
                  <a:cubicBezTo>
                    <a:pt x="1030" y="238"/>
                    <a:pt x="976" y="200"/>
                    <a:pt x="915" y="179"/>
                  </a:cubicBezTo>
                  <a:cubicBezTo>
                    <a:pt x="892" y="157"/>
                    <a:pt x="858" y="155"/>
                    <a:pt x="833" y="137"/>
                  </a:cubicBezTo>
                  <a:cubicBezTo>
                    <a:pt x="738" y="98"/>
                    <a:pt x="641" y="64"/>
                    <a:pt x="539" y="46"/>
                  </a:cubicBezTo>
                  <a:cubicBezTo>
                    <a:pt x="432" y="41"/>
                    <a:pt x="432" y="41"/>
                    <a:pt x="432" y="41"/>
                  </a:cubicBezTo>
                  <a:cubicBezTo>
                    <a:pt x="358" y="59"/>
                    <a:pt x="285" y="68"/>
                    <a:pt x="213" y="84"/>
                  </a:cubicBezTo>
                  <a:cubicBezTo>
                    <a:pt x="175" y="98"/>
                    <a:pt x="140" y="116"/>
                    <a:pt x="102" y="128"/>
                  </a:cubicBezTo>
                  <a:cubicBezTo>
                    <a:pt x="68" y="137"/>
                    <a:pt x="36" y="180"/>
                    <a:pt x="0" y="152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97" y="89"/>
                    <a:pt x="195" y="34"/>
                    <a:pt x="308" y="21"/>
                  </a:cubicBezTo>
                  <a:cubicBezTo>
                    <a:pt x="401" y="0"/>
                    <a:pt x="503" y="1"/>
                    <a:pt x="596" y="17"/>
                  </a:cubicBezTo>
                  <a:cubicBezTo>
                    <a:pt x="675" y="26"/>
                    <a:pt x="743" y="59"/>
                    <a:pt x="816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58" name="Freeform 17">
              <a:extLst>
                <a:ext uri="{FF2B5EF4-FFF2-40B4-BE49-F238E27FC236}">
                  <a16:creationId xmlns:a16="http://schemas.microsoft.com/office/drawing/2014/main" id="{FBD72DEC-ECC9-4F4E-A9D6-875D05DA1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817" y="-6274554"/>
              <a:ext cx="2317750" cy="804863"/>
            </a:xfrm>
            <a:custGeom>
              <a:avLst/>
              <a:gdLst>
                <a:gd name="T0" fmla="*/ 500 w 819"/>
                <a:gd name="T1" fmla="*/ 34 h 283"/>
                <a:gd name="T2" fmla="*/ 663 w 819"/>
                <a:gd name="T3" fmla="*/ 121 h 283"/>
                <a:gd name="T4" fmla="*/ 767 w 819"/>
                <a:gd name="T5" fmla="*/ 222 h 283"/>
                <a:gd name="T6" fmla="*/ 819 w 819"/>
                <a:gd name="T7" fmla="*/ 274 h 283"/>
                <a:gd name="T8" fmla="*/ 795 w 819"/>
                <a:gd name="T9" fmla="*/ 277 h 283"/>
                <a:gd name="T10" fmla="*/ 717 w 819"/>
                <a:gd name="T11" fmla="*/ 206 h 283"/>
                <a:gd name="T12" fmla="*/ 579 w 819"/>
                <a:gd name="T13" fmla="*/ 127 h 283"/>
                <a:gd name="T14" fmla="*/ 475 w 819"/>
                <a:gd name="T15" fmla="*/ 86 h 283"/>
                <a:gd name="T16" fmla="*/ 228 w 819"/>
                <a:gd name="T17" fmla="*/ 48 h 283"/>
                <a:gd name="T18" fmla="*/ 72 w 819"/>
                <a:gd name="T19" fmla="*/ 75 h 283"/>
                <a:gd name="T20" fmla="*/ 6 w 819"/>
                <a:gd name="T21" fmla="*/ 93 h 283"/>
                <a:gd name="T22" fmla="*/ 13 w 819"/>
                <a:gd name="T23" fmla="*/ 77 h 283"/>
                <a:gd name="T24" fmla="*/ 289 w 819"/>
                <a:gd name="T25" fmla="*/ 3 h 283"/>
                <a:gd name="T26" fmla="*/ 500 w 819"/>
                <a:gd name="T27" fmla="*/ 3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9" h="283">
                  <a:moveTo>
                    <a:pt x="500" y="34"/>
                  </a:moveTo>
                  <a:cubicBezTo>
                    <a:pt x="559" y="52"/>
                    <a:pt x="606" y="96"/>
                    <a:pt x="663" y="121"/>
                  </a:cubicBezTo>
                  <a:cubicBezTo>
                    <a:pt x="699" y="154"/>
                    <a:pt x="736" y="184"/>
                    <a:pt x="767" y="222"/>
                  </a:cubicBezTo>
                  <a:cubicBezTo>
                    <a:pt x="786" y="236"/>
                    <a:pt x="811" y="249"/>
                    <a:pt x="819" y="274"/>
                  </a:cubicBezTo>
                  <a:cubicBezTo>
                    <a:pt x="813" y="283"/>
                    <a:pt x="803" y="283"/>
                    <a:pt x="795" y="277"/>
                  </a:cubicBezTo>
                  <a:cubicBezTo>
                    <a:pt x="772" y="250"/>
                    <a:pt x="743" y="229"/>
                    <a:pt x="717" y="206"/>
                  </a:cubicBezTo>
                  <a:cubicBezTo>
                    <a:pt x="674" y="175"/>
                    <a:pt x="623" y="154"/>
                    <a:pt x="579" y="127"/>
                  </a:cubicBezTo>
                  <a:cubicBezTo>
                    <a:pt x="547" y="111"/>
                    <a:pt x="511" y="96"/>
                    <a:pt x="475" y="86"/>
                  </a:cubicBezTo>
                  <a:cubicBezTo>
                    <a:pt x="398" y="61"/>
                    <a:pt x="312" y="41"/>
                    <a:pt x="228" y="48"/>
                  </a:cubicBezTo>
                  <a:cubicBezTo>
                    <a:pt x="172" y="52"/>
                    <a:pt x="122" y="59"/>
                    <a:pt x="72" y="75"/>
                  </a:cubicBezTo>
                  <a:cubicBezTo>
                    <a:pt x="50" y="80"/>
                    <a:pt x="29" y="111"/>
                    <a:pt x="6" y="93"/>
                  </a:cubicBezTo>
                  <a:cubicBezTo>
                    <a:pt x="0" y="87"/>
                    <a:pt x="6" y="78"/>
                    <a:pt x="13" y="77"/>
                  </a:cubicBezTo>
                  <a:cubicBezTo>
                    <a:pt x="95" y="30"/>
                    <a:pt x="190" y="16"/>
                    <a:pt x="289" y="3"/>
                  </a:cubicBezTo>
                  <a:cubicBezTo>
                    <a:pt x="359" y="0"/>
                    <a:pt x="430" y="18"/>
                    <a:pt x="50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59" name="Freeform 18">
              <a:extLst>
                <a:ext uri="{FF2B5EF4-FFF2-40B4-BE49-F238E27FC236}">
                  <a16:creationId xmlns:a16="http://schemas.microsoft.com/office/drawing/2014/main" id="{DDAC1CE4-9099-48D5-BB6F-F0CEBBFBA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645" y="-6245979"/>
              <a:ext cx="3238500" cy="912813"/>
            </a:xfrm>
            <a:custGeom>
              <a:avLst/>
              <a:gdLst>
                <a:gd name="T0" fmla="*/ 747 w 1144"/>
                <a:gd name="T1" fmla="*/ 56 h 321"/>
                <a:gd name="T2" fmla="*/ 1030 w 1144"/>
                <a:gd name="T3" fmla="*/ 213 h 321"/>
                <a:gd name="T4" fmla="*/ 1141 w 1144"/>
                <a:gd name="T5" fmla="*/ 298 h 321"/>
                <a:gd name="T6" fmla="*/ 1125 w 1144"/>
                <a:gd name="T7" fmla="*/ 321 h 321"/>
                <a:gd name="T8" fmla="*/ 1100 w 1144"/>
                <a:gd name="T9" fmla="*/ 308 h 321"/>
                <a:gd name="T10" fmla="*/ 1025 w 1144"/>
                <a:gd name="T11" fmla="*/ 255 h 321"/>
                <a:gd name="T12" fmla="*/ 887 w 1144"/>
                <a:gd name="T13" fmla="*/ 160 h 321"/>
                <a:gd name="T14" fmla="*/ 663 w 1144"/>
                <a:gd name="T15" fmla="*/ 74 h 321"/>
                <a:gd name="T16" fmla="*/ 498 w 1144"/>
                <a:gd name="T17" fmla="*/ 45 h 321"/>
                <a:gd name="T18" fmla="*/ 407 w 1144"/>
                <a:gd name="T19" fmla="*/ 47 h 321"/>
                <a:gd name="T20" fmla="*/ 115 w 1144"/>
                <a:gd name="T21" fmla="*/ 140 h 321"/>
                <a:gd name="T22" fmla="*/ 110 w 1144"/>
                <a:gd name="T23" fmla="*/ 142 h 321"/>
                <a:gd name="T24" fmla="*/ 20 w 1144"/>
                <a:gd name="T25" fmla="*/ 165 h 321"/>
                <a:gd name="T26" fmla="*/ 0 w 1144"/>
                <a:gd name="T27" fmla="*/ 156 h 321"/>
                <a:gd name="T28" fmla="*/ 110 w 1144"/>
                <a:gd name="T29" fmla="*/ 92 h 321"/>
                <a:gd name="T30" fmla="*/ 264 w 1144"/>
                <a:gd name="T31" fmla="*/ 33 h 321"/>
                <a:gd name="T32" fmla="*/ 593 w 1144"/>
                <a:gd name="T33" fmla="*/ 17 h 321"/>
                <a:gd name="T34" fmla="*/ 747 w 1144"/>
                <a:gd name="T35" fmla="*/ 5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4" h="321">
                  <a:moveTo>
                    <a:pt x="747" y="56"/>
                  </a:moveTo>
                  <a:cubicBezTo>
                    <a:pt x="853" y="83"/>
                    <a:pt x="942" y="149"/>
                    <a:pt x="1030" y="213"/>
                  </a:cubicBezTo>
                  <a:cubicBezTo>
                    <a:pt x="1069" y="239"/>
                    <a:pt x="1103" y="271"/>
                    <a:pt x="1141" y="298"/>
                  </a:cubicBezTo>
                  <a:cubicBezTo>
                    <a:pt x="1144" y="307"/>
                    <a:pt x="1134" y="317"/>
                    <a:pt x="1125" y="321"/>
                  </a:cubicBezTo>
                  <a:cubicBezTo>
                    <a:pt x="1112" y="321"/>
                    <a:pt x="1112" y="305"/>
                    <a:pt x="1100" y="308"/>
                  </a:cubicBezTo>
                  <a:cubicBezTo>
                    <a:pt x="1075" y="292"/>
                    <a:pt x="1050" y="265"/>
                    <a:pt x="1025" y="255"/>
                  </a:cubicBezTo>
                  <a:cubicBezTo>
                    <a:pt x="980" y="222"/>
                    <a:pt x="937" y="183"/>
                    <a:pt x="887" y="160"/>
                  </a:cubicBezTo>
                  <a:cubicBezTo>
                    <a:pt x="822" y="111"/>
                    <a:pt x="738" y="101"/>
                    <a:pt x="663" y="74"/>
                  </a:cubicBezTo>
                  <a:cubicBezTo>
                    <a:pt x="613" y="61"/>
                    <a:pt x="555" y="51"/>
                    <a:pt x="498" y="45"/>
                  </a:cubicBezTo>
                  <a:cubicBezTo>
                    <a:pt x="468" y="42"/>
                    <a:pt x="435" y="38"/>
                    <a:pt x="407" y="47"/>
                  </a:cubicBezTo>
                  <a:cubicBezTo>
                    <a:pt x="305" y="61"/>
                    <a:pt x="206" y="94"/>
                    <a:pt x="115" y="140"/>
                  </a:cubicBezTo>
                  <a:cubicBezTo>
                    <a:pt x="115" y="145"/>
                    <a:pt x="111" y="140"/>
                    <a:pt x="110" y="142"/>
                  </a:cubicBezTo>
                  <a:cubicBezTo>
                    <a:pt x="81" y="147"/>
                    <a:pt x="52" y="174"/>
                    <a:pt x="20" y="165"/>
                  </a:cubicBezTo>
                  <a:cubicBezTo>
                    <a:pt x="13" y="165"/>
                    <a:pt x="6" y="162"/>
                    <a:pt x="0" y="156"/>
                  </a:cubicBezTo>
                  <a:cubicBezTo>
                    <a:pt x="33" y="128"/>
                    <a:pt x="70" y="111"/>
                    <a:pt x="110" y="92"/>
                  </a:cubicBezTo>
                  <a:cubicBezTo>
                    <a:pt x="163" y="79"/>
                    <a:pt x="208" y="45"/>
                    <a:pt x="264" y="33"/>
                  </a:cubicBezTo>
                  <a:cubicBezTo>
                    <a:pt x="371" y="0"/>
                    <a:pt x="482" y="2"/>
                    <a:pt x="593" y="17"/>
                  </a:cubicBezTo>
                  <a:cubicBezTo>
                    <a:pt x="648" y="18"/>
                    <a:pt x="697" y="42"/>
                    <a:pt x="74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60" name="Freeform 19">
              <a:extLst>
                <a:ext uri="{FF2B5EF4-FFF2-40B4-BE49-F238E27FC236}">
                  <a16:creationId xmlns:a16="http://schemas.microsoft.com/office/drawing/2014/main" id="{39BF08F0-3836-47D7-9AD4-A5FCB2E49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3467" y="-6169779"/>
              <a:ext cx="2038350" cy="773113"/>
            </a:xfrm>
            <a:custGeom>
              <a:avLst/>
              <a:gdLst>
                <a:gd name="T0" fmla="*/ 684 w 720"/>
                <a:gd name="T1" fmla="*/ 219 h 272"/>
                <a:gd name="T2" fmla="*/ 720 w 720"/>
                <a:gd name="T3" fmla="*/ 260 h 272"/>
                <a:gd name="T4" fmla="*/ 693 w 720"/>
                <a:gd name="T5" fmla="*/ 272 h 272"/>
                <a:gd name="T6" fmla="*/ 252 w 720"/>
                <a:gd name="T7" fmla="*/ 67 h 272"/>
                <a:gd name="T8" fmla="*/ 32 w 720"/>
                <a:gd name="T9" fmla="*/ 126 h 272"/>
                <a:gd name="T10" fmla="*/ 0 w 720"/>
                <a:gd name="T11" fmla="*/ 95 h 272"/>
                <a:gd name="T12" fmla="*/ 70 w 720"/>
                <a:gd name="T13" fmla="*/ 49 h 272"/>
                <a:gd name="T14" fmla="*/ 156 w 720"/>
                <a:gd name="T15" fmla="*/ 20 h 272"/>
                <a:gd name="T16" fmla="*/ 478 w 720"/>
                <a:gd name="T17" fmla="*/ 67 h 272"/>
                <a:gd name="T18" fmla="*/ 684 w 720"/>
                <a:gd name="T19" fmla="*/ 219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0" h="272">
                  <a:moveTo>
                    <a:pt x="684" y="219"/>
                  </a:moveTo>
                  <a:cubicBezTo>
                    <a:pt x="702" y="226"/>
                    <a:pt x="709" y="247"/>
                    <a:pt x="720" y="260"/>
                  </a:cubicBezTo>
                  <a:cubicBezTo>
                    <a:pt x="716" y="271"/>
                    <a:pt x="702" y="267"/>
                    <a:pt x="693" y="272"/>
                  </a:cubicBezTo>
                  <a:cubicBezTo>
                    <a:pt x="582" y="136"/>
                    <a:pt x="421" y="81"/>
                    <a:pt x="252" y="67"/>
                  </a:cubicBezTo>
                  <a:cubicBezTo>
                    <a:pt x="177" y="72"/>
                    <a:pt x="97" y="88"/>
                    <a:pt x="32" y="126"/>
                  </a:cubicBezTo>
                  <a:cubicBezTo>
                    <a:pt x="20" y="118"/>
                    <a:pt x="7" y="111"/>
                    <a:pt x="0" y="95"/>
                  </a:cubicBezTo>
                  <a:cubicBezTo>
                    <a:pt x="9" y="65"/>
                    <a:pt x="48" y="70"/>
                    <a:pt x="70" y="49"/>
                  </a:cubicBezTo>
                  <a:cubicBezTo>
                    <a:pt x="98" y="41"/>
                    <a:pt x="127" y="29"/>
                    <a:pt x="156" y="20"/>
                  </a:cubicBezTo>
                  <a:cubicBezTo>
                    <a:pt x="268" y="0"/>
                    <a:pt x="383" y="22"/>
                    <a:pt x="478" y="67"/>
                  </a:cubicBezTo>
                  <a:cubicBezTo>
                    <a:pt x="553" y="108"/>
                    <a:pt x="628" y="154"/>
                    <a:pt x="684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61" name="Freeform 20">
              <a:extLst>
                <a:ext uri="{FF2B5EF4-FFF2-40B4-BE49-F238E27FC236}">
                  <a16:creationId xmlns:a16="http://schemas.microsoft.com/office/drawing/2014/main" id="{EFB73B82-468C-463A-8330-CAE4802B1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042" y="-6150729"/>
              <a:ext cx="2832100" cy="725488"/>
            </a:xfrm>
            <a:custGeom>
              <a:avLst/>
              <a:gdLst>
                <a:gd name="T0" fmla="*/ 637 w 1001"/>
                <a:gd name="T1" fmla="*/ 51 h 255"/>
                <a:gd name="T2" fmla="*/ 809 w 1001"/>
                <a:gd name="T3" fmla="*/ 120 h 255"/>
                <a:gd name="T4" fmla="*/ 832 w 1001"/>
                <a:gd name="T5" fmla="*/ 135 h 255"/>
                <a:gd name="T6" fmla="*/ 1001 w 1001"/>
                <a:gd name="T7" fmla="*/ 239 h 255"/>
                <a:gd name="T8" fmla="*/ 990 w 1001"/>
                <a:gd name="T9" fmla="*/ 255 h 255"/>
                <a:gd name="T10" fmla="*/ 890 w 1001"/>
                <a:gd name="T11" fmla="*/ 196 h 255"/>
                <a:gd name="T12" fmla="*/ 693 w 1001"/>
                <a:gd name="T13" fmla="*/ 119 h 255"/>
                <a:gd name="T14" fmla="*/ 627 w 1001"/>
                <a:gd name="T15" fmla="*/ 99 h 255"/>
                <a:gd name="T16" fmla="*/ 428 w 1001"/>
                <a:gd name="T17" fmla="*/ 40 h 255"/>
                <a:gd name="T18" fmla="*/ 299 w 1001"/>
                <a:gd name="T19" fmla="*/ 67 h 255"/>
                <a:gd name="T20" fmla="*/ 89 w 1001"/>
                <a:gd name="T21" fmla="*/ 119 h 255"/>
                <a:gd name="T22" fmla="*/ 0 w 1001"/>
                <a:gd name="T23" fmla="*/ 119 h 255"/>
                <a:gd name="T24" fmla="*/ 72 w 1001"/>
                <a:gd name="T25" fmla="*/ 83 h 255"/>
                <a:gd name="T26" fmla="*/ 188 w 1001"/>
                <a:gd name="T27" fmla="*/ 40 h 255"/>
                <a:gd name="T28" fmla="*/ 383 w 1001"/>
                <a:gd name="T29" fmla="*/ 6 h 255"/>
                <a:gd name="T30" fmla="*/ 637 w 1001"/>
                <a:gd name="T31" fmla="*/ 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1" h="255">
                  <a:moveTo>
                    <a:pt x="637" y="51"/>
                  </a:moveTo>
                  <a:cubicBezTo>
                    <a:pt x="698" y="72"/>
                    <a:pt x="750" y="99"/>
                    <a:pt x="809" y="120"/>
                  </a:cubicBezTo>
                  <a:cubicBezTo>
                    <a:pt x="813" y="133"/>
                    <a:pt x="822" y="133"/>
                    <a:pt x="832" y="135"/>
                  </a:cubicBezTo>
                  <a:cubicBezTo>
                    <a:pt x="892" y="169"/>
                    <a:pt x="954" y="188"/>
                    <a:pt x="1001" y="239"/>
                  </a:cubicBezTo>
                  <a:cubicBezTo>
                    <a:pt x="1001" y="246"/>
                    <a:pt x="997" y="253"/>
                    <a:pt x="990" y="255"/>
                  </a:cubicBezTo>
                  <a:cubicBezTo>
                    <a:pt x="956" y="233"/>
                    <a:pt x="924" y="219"/>
                    <a:pt x="890" y="196"/>
                  </a:cubicBezTo>
                  <a:cubicBezTo>
                    <a:pt x="824" y="171"/>
                    <a:pt x="763" y="133"/>
                    <a:pt x="693" y="119"/>
                  </a:cubicBezTo>
                  <a:cubicBezTo>
                    <a:pt x="673" y="106"/>
                    <a:pt x="652" y="90"/>
                    <a:pt x="627" y="99"/>
                  </a:cubicBezTo>
                  <a:cubicBezTo>
                    <a:pt x="562" y="68"/>
                    <a:pt x="489" y="77"/>
                    <a:pt x="428" y="40"/>
                  </a:cubicBezTo>
                  <a:cubicBezTo>
                    <a:pt x="381" y="27"/>
                    <a:pt x="335" y="40"/>
                    <a:pt x="299" y="67"/>
                  </a:cubicBezTo>
                  <a:cubicBezTo>
                    <a:pt x="225" y="74"/>
                    <a:pt x="156" y="90"/>
                    <a:pt x="89" y="119"/>
                  </a:cubicBezTo>
                  <a:cubicBezTo>
                    <a:pt x="59" y="117"/>
                    <a:pt x="23" y="158"/>
                    <a:pt x="0" y="119"/>
                  </a:cubicBezTo>
                  <a:cubicBezTo>
                    <a:pt x="16" y="99"/>
                    <a:pt x="48" y="97"/>
                    <a:pt x="72" y="83"/>
                  </a:cubicBezTo>
                  <a:cubicBezTo>
                    <a:pt x="109" y="65"/>
                    <a:pt x="150" y="54"/>
                    <a:pt x="188" y="40"/>
                  </a:cubicBezTo>
                  <a:cubicBezTo>
                    <a:pt x="254" y="31"/>
                    <a:pt x="319" y="15"/>
                    <a:pt x="383" y="6"/>
                  </a:cubicBezTo>
                  <a:cubicBezTo>
                    <a:pt x="474" y="0"/>
                    <a:pt x="553" y="34"/>
                    <a:pt x="637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62" name="Freeform 21">
              <a:extLst>
                <a:ext uri="{FF2B5EF4-FFF2-40B4-BE49-F238E27FC236}">
                  <a16:creationId xmlns:a16="http://schemas.microsoft.com/office/drawing/2014/main" id="{AF7DE71C-B4EF-4271-A000-139C30D36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055" y="-6123742"/>
              <a:ext cx="2082800" cy="712788"/>
            </a:xfrm>
            <a:custGeom>
              <a:avLst/>
              <a:gdLst>
                <a:gd name="T0" fmla="*/ 545 w 736"/>
                <a:gd name="T1" fmla="*/ 95 h 251"/>
                <a:gd name="T2" fmla="*/ 606 w 736"/>
                <a:gd name="T3" fmla="*/ 129 h 251"/>
                <a:gd name="T4" fmla="*/ 679 w 736"/>
                <a:gd name="T5" fmla="*/ 176 h 251"/>
                <a:gd name="T6" fmla="*/ 736 w 736"/>
                <a:gd name="T7" fmla="*/ 239 h 251"/>
                <a:gd name="T8" fmla="*/ 711 w 736"/>
                <a:gd name="T9" fmla="*/ 251 h 251"/>
                <a:gd name="T10" fmla="*/ 367 w 736"/>
                <a:gd name="T11" fmla="*/ 68 h 251"/>
                <a:gd name="T12" fmla="*/ 246 w 736"/>
                <a:gd name="T13" fmla="*/ 51 h 251"/>
                <a:gd name="T14" fmla="*/ 27 w 736"/>
                <a:gd name="T15" fmla="*/ 85 h 251"/>
                <a:gd name="T16" fmla="*/ 0 w 736"/>
                <a:gd name="T17" fmla="*/ 67 h 251"/>
                <a:gd name="T18" fmla="*/ 56 w 736"/>
                <a:gd name="T19" fmla="*/ 31 h 251"/>
                <a:gd name="T20" fmla="*/ 380 w 736"/>
                <a:gd name="T21" fmla="*/ 33 h 251"/>
                <a:gd name="T22" fmla="*/ 545 w 736"/>
                <a:gd name="T23" fmla="*/ 9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6" h="251">
                  <a:moveTo>
                    <a:pt x="545" y="95"/>
                  </a:moveTo>
                  <a:cubicBezTo>
                    <a:pt x="561" y="113"/>
                    <a:pt x="586" y="117"/>
                    <a:pt x="606" y="129"/>
                  </a:cubicBezTo>
                  <a:cubicBezTo>
                    <a:pt x="679" y="176"/>
                    <a:pt x="679" y="176"/>
                    <a:pt x="679" y="176"/>
                  </a:cubicBezTo>
                  <a:cubicBezTo>
                    <a:pt x="697" y="201"/>
                    <a:pt x="726" y="210"/>
                    <a:pt x="736" y="239"/>
                  </a:cubicBezTo>
                  <a:cubicBezTo>
                    <a:pt x="731" y="244"/>
                    <a:pt x="722" y="251"/>
                    <a:pt x="711" y="251"/>
                  </a:cubicBezTo>
                  <a:cubicBezTo>
                    <a:pt x="627" y="144"/>
                    <a:pt x="493" y="106"/>
                    <a:pt x="367" y="68"/>
                  </a:cubicBezTo>
                  <a:cubicBezTo>
                    <a:pt x="328" y="65"/>
                    <a:pt x="287" y="54"/>
                    <a:pt x="246" y="51"/>
                  </a:cubicBezTo>
                  <a:cubicBezTo>
                    <a:pt x="174" y="49"/>
                    <a:pt x="93" y="56"/>
                    <a:pt x="27" y="85"/>
                  </a:cubicBezTo>
                  <a:cubicBezTo>
                    <a:pt x="15" y="90"/>
                    <a:pt x="6" y="76"/>
                    <a:pt x="0" y="67"/>
                  </a:cubicBezTo>
                  <a:cubicBezTo>
                    <a:pt x="4" y="36"/>
                    <a:pt x="40" y="47"/>
                    <a:pt x="56" y="31"/>
                  </a:cubicBezTo>
                  <a:cubicBezTo>
                    <a:pt x="158" y="6"/>
                    <a:pt x="280" y="0"/>
                    <a:pt x="380" y="33"/>
                  </a:cubicBezTo>
                  <a:cubicBezTo>
                    <a:pt x="435" y="54"/>
                    <a:pt x="493" y="65"/>
                    <a:pt x="54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63" name="Freeform 22">
              <a:extLst>
                <a:ext uri="{FF2B5EF4-FFF2-40B4-BE49-F238E27FC236}">
                  <a16:creationId xmlns:a16="http://schemas.microsoft.com/office/drawing/2014/main" id="{C7F203CF-9504-4361-A373-98F9BB149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5" y="-6082467"/>
              <a:ext cx="2924175" cy="831850"/>
            </a:xfrm>
            <a:custGeom>
              <a:avLst/>
              <a:gdLst>
                <a:gd name="T0" fmla="*/ 693 w 1033"/>
                <a:gd name="T1" fmla="*/ 61 h 292"/>
                <a:gd name="T2" fmla="*/ 1026 w 1033"/>
                <a:gd name="T3" fmla="*/ 272 h 292"/>
                <a:gd name="T4" fmla="*/ 1029 w 1033"/>
                <a:gd name="T5" fmla="*/ 284 h 292"/>
                <a:gd name="T6" fmla="*/ 1006 w 1033"/>
                <a:gd name="T7" fmla="*/ 288 h 292"/>
                <a:gd name="T8" fmla="*/ 795 w 1033"/>
                <a:gd name="T9" fmla="*/ 143 h 292"/>
                <a:gd name="T10" fmla="*/ 736 w 1033"/>
                <a:gd name="T11" fmla="*/ 116 h 292"/>
                <a:gd name="T12" fmla="*/ 698 w 1033"/>
                <a:gd name="T13" fmla="*/ 75 h 292"/>
                <a:gd name="T14" fmla="*/ 643 w 1033"/>
                <a:gd name="T15" fmla="*/ 82 h 292"/>
                <a:gd name="T16" fmla="*/ 503 w 1033"/>
                <a:gd name="T17" fmla="*/ 57 h 292"/>
                <a:gd name="T18" fmla="*/ 336 w 1033"/>
                <a:gd name="T19" fmla="*/ 25 h 292"/>
                <a:gd name="T20" fmla="*/ 286 w 1033"/>
                <a:gd name="T21" fmla="*/ 61 h 292"/>
                <a:gd name="T22" fmla="*/ 275 w 1033"/>
                <a:gd name="T23" fmla="*/ 71 h 292"/>
                <a:gd name="T24" fmla="*/ 132 w 1033"/>
                <a:gd name="T25" fmla="*/ 105 h 292"/>
                <a:gd name="T26" fmla="*/ 53 w 1033"/>
                <a:gd name="T27" fmla="*/ 138 h 292"/>
                <a:gd name="T28" fmla="*/ 0 w 1033"/>
                <a:gd name="T29" fmla="*/ 116 h 292"/>
                <a:gd name="T30" fmla="*/ 2 w 1033"/>
                <a:gd name="T31" fmla="*/ 113 h 292"/>
                <a:gd name="T32" fmla="*/ 395 w 1033"/>
                <a:gd name="T33" fmla="*/ 0 h 292"/>
                <a:gd name="T34" fmla="*/ 693 w 1033"/>
                <a:gd name="T35" fmla="*/ 6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3" h="292">
                  <a:moveTo>
                    <a:pt x="693" y="61"/>
                  </a:moveTo>
                  <a:cubicBezTo>
                    <a:pt x="816" y="107"/>
                    <a:pt x="920" y="195"/>
                    <a:pt x="1026" y="272"/>
                  </a:cubicBezTo>
                  <a:cubicBezTo>
                    <a:pt x="1031" y="275"/>
                    <a:pt x="1033" y="281"/>
                    <a:pt x="1029" y="284"/>
                  </a:cubicBezTo>
                  <a:cubicBezTo>
                    <a:pt x="1024" y="292"/>
                    <a:pt x="1011" y="292"/>
                    <a:pt x="1006" y="288"/>
                  </a:cubicBezTo>
                  <a:cubicBezTo>
                    <a:pt x="938" y="238"/>
                    <a:pt x="874" y="172"/>
                    <a:pt x="795" y="143"/>
                  </a:cubicBezTo>
                  <a:cubicBezTo>
                    <a:pt x="736" y="116"/>
                    <a:pt x="736" y="116"/>
                    <a:pt x="736" y="116"/>
                  </a:cubicBezTo>
                  <a:cubicBezTo>
                    <a:pt x="698" y="75"/>
                    <a:pt x="698" y="75"/>
                    <a:pt x="698" y="75"/>
                  </a:cubicBezTo>
                  <a:cubicBezTo>
                    <a:pt x="678" y="71"/>
                    <a:pt x="660" y="66"/>
                    <a:pt x="643" y="82"/>
                  </a:cubicBezTo>
                  <a:cubicBezTo>
                    <a:pt x="600" y="64"/>
                    <a:pt x="548" y="64"/>
                    <a:pt x="503" y="57"/>
                  </a:cubicBezTo>
                  <a:cubicBezTo>
                    <a:pt x="460" y="14"/>
                    <a:pt x="390" y="1"/>
                    <a:pt x="336" y="25"/>
                  </a:cubicBezTo>
                  <a:cubicBezTo>
                    <a:pt x="318" y="34"/>
                    <a:pt x="301" y="46"/>
                    <a:pt x="286" y="61"/>
                  </a:cubicBezTo>
                  <a:cubicBezTo>
                    <a:pt x="275" y="71"/>
                    <a:pt x="275" y="71"/>
                    <a:pt x="275" y="71"/>
                  </a:cubicBezTo>
                  <a:cubicBezTo>
                    <a:pt x="225" y="77"/>
                    <a:pt x="173" y="80"/>
                    <a:pt x="132" y="105"/>
                  </a:cubicBezTo>
                  <a:cubicBezTo>
                    <a:pt x="105" y="113"/>
                    <a:pt x="80" y="130"/>
                    <a:pt x="53" y="138"/>
                  </a:cubicBezTo>
                  <a:cubicBezTo>
                    <a:pt x="34" y="134"/>
                    <a:pt x="12" y="130"/>
                    <a:pt x="0" y="116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127" y="55"/>
                    <a:pt x="250" y="1"/>
                    <a:pt x="395" y="0"/>
                  </a:cubicBezTo>
                  <a:cubicBezTo>
                    <a:pt x="497" y="5"/>
                    <a:pt x="596" y="36"/>
                    <a:pt x="693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64" name="Freeform 23">
              <a:extLst>
                <a:ext uri="{FF2B5EF4-FFF2-40B4-BE49-F238E27FC236}">
                  <a16:creationId xmlns:a16="http://schemas.microsoft.com/office/drawing/2014/main" id="{D989DC56-0C39-49D7-93A2-FF1966089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630" y="-6030079"/>
              <a:ext cx="673100" cy="330200"/>
            </a:xfrm>
            <a:custGeom>
              <a:avLst/>
              <a:gdLst>
                <a:gd name="T0" fmla="*/ 222 w 238"/>
                <a:gd name="T1" fmla="*/ 55 h 116"/>
                <a:gd name="T2" fmla="*/ 231 w 238"/>
                <a:gd name="T3" fmla="*/ 84 h 116"/>
                <a:gd name="T4" fmla="*/ 203 w 238"/>
                <a:gd name="T5" fmla="*/ 91 h 116"/>
                <a:gd name="T6" fmla="*/ 90 w 238"/>
                <a:gd name="T7" fmla="*/ 57 h 116"/>
                <a:gd name="T8" fmla="*/ 50 w 238"/>
                <a:gd name="T9" fmla="*/ 93 h 116"/>
                <a:gd name="T10" fmla="*/ 11 w 238"/>
                <a:gd name="T11" fmla="*/ 100 h 116"/>
                <a:gd name="T12" fmla="*/ 31 w 238"/>
                <a:gd name="T13" fmla="*/ 44 h 116"/>
                <a:gd name="T14" fmla="*/ 70 w 238"/>
                <a:gd name="T15" fmla="*/ 23 h 116"/>
                <a:gd name="T16" fmla="*/ 222 w 238"/>
                <a:gd name="T17" fmla="*/ 5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116">
                  <a:moveTo>
                    <a:pt x="222" y="55"/>
                  </a:moveTo>
                  <a:cubicBezTo>
                    <a:pt x="229" y="64"/>
                    <a:pt x="238" y="75"/>
                    <a:pt x="231" y="84"/>
                  </a:cubicBezTo>
                  <a:cubicBezTo>
                    <a:pt x="224" y="89"/>
                    <a:pt x="213" y="95"/>
                    <a:pt x="203" y="91"/>
                  </a:cubicBezTo>
                  <a:cubicBezTo>
                    <a:pt x="172" y="66"/>
                    <a:pt x="131" y="44"/>
                    <a:pt x="90" y="57"/>
                  </a:cubicBezTo>
                  <a:cubicBezTo>
                    <a:pt x="75" y="68"/>
                    <a:pt x="50" y="69"/>
                    <a:pt x="50" y="93"/>
                  </a:cubicBezTo>
                  <a:cubicBezTo>
                    <a:pt x="38" y="96"/>
                    <a:pt x="25" y="116"/>
                    <a:pt x="11" y="100"/>
                  </a:cubicBezTo>
                  <a:cubicBezTo>
                    <a:pt x="0" y="80"/>
                    <a:pt x="18" y="59"/>
                    <a:pt x="31" y="44"/>
                  </a:cubicBezTo>
                  <a:cubicBezTo>
                    <a:pt x="43" y="32"/>
                    <a:pt x="63" y="43"/>
                    <a:pt x="70" y="23"/>
                  </a:cubicBezTo>
                  <a:cubicBezTo>
                    <a:pt x="122" y="0"/>
                    <a:pt x="181" y="23"/>
                    <a:pt x="22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65" name="Freeform 24">
              <a:extLst>
                <a:ext uri="{FF2B5EF4-FFF2-40B4-BE49-F238E27FC236}">
                  <a16:creationId xmlns:a16="http://schemas.microsoft.com/office/drawing/2014/main" id="{5FB6374E-6D49-4D4A-8CCB-925EAF18C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605" y="-6001504"/>
              <a:ext cx="714375" cy="306388"/>
            </a:xfrm>
            <a:custGeom>
              <a:avLst/>
              <a:gdLst>
                <a:gd name="T0" fmla="*/ 241 w 252"/>
                <a:gd name="T1" fmla="*/ 72 h 108"/>
                <a:gd name="T2" fmla="*/ 249 w 252"/>
                <a:gd name="T3" fmla="*/ 90 h 108"/>
                <a:gd name="T4" fmla="*/ 204 w 252"/>
                <a:gd name="T5" fmla="*/ 63 h 108"/>
                <a:gd name="T6" fmla="*/ 78 w 252"/>
                <a:gd name="T7" fmla="*/ 58 h 108"/>
                <a:gd name="T8" fmla="*/ 61 w 252"/>
                <a:gd name="T9" fmla="*/ 85 h 108"/>
                <a:gd name="T10" fmla="*/ 14 w 252"/>
                <a:gd name="T11" fmla="*/ 99 h 108"/>
                <a:gd name="T12" fmla="*/ 5 w 252"/>
                <a:gd name="T13" fmla="*/ 67 h 108"/>
                <a:gd name="T14" fmla="*/ 116 w 252"/>
                <a:gd name="T15" fmla="*/ 4 h 108"/>
                <a:gd name="T16" fmla="*/ 241 w 252"/>
                <a:gd name="T17" fmla="*/ 7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108">
                  <a:moveTo>
                    <a:pt x="241" y="72"/>
                  </a:moveTo>
                  <a:cubicBezTo>
                    <a:pt x="243" y="77"/>
                    <a:pt x="252" y="83"/>
                    <a:pt x="249" y="90"/>
                  </a:cubicBezTo>
                  <a:cubicBezTo>
                    <a:pt x="229" y="104"/>
                    <a:pt x="223" y="67"/>
                    <a:pt x="204" y="63"/>
                  </a:cubicBezTo>
                  <a:cubicBezTo>
                    <a:pt x="170" y="43"/>
                    <a:pt x="114" y="34"/>
                    <a:pt x="78" y="58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44" y="90"/>
                    <a:pt x="30" y="108"/>
                    <a:pt x="14" y="99"/>
                  </a:cubicBezTo>
                  <a:cubicBezTo>
                    <a:pt x="1" y="92"/>
                    <a:pt x="0" y="77"/>
                    <a:pt x="5" y="67"/>
                  </a:cubicBezTo>
                  <a:cubicBezTo>
                    <a:pt x="28" y="25"/>
                    <a:pt x="71" y="6"/>
                    <a:pt x="116" y="4"/>
                  </a:cubicBezTo>
                  <a:cubicBezTo>
                    <a:pt x="166" y="0"/>
                    <a:pt x="213" y="29"/>
                    <a:pt x="24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66" name="Freeform 25">
              <a:extLst>
                <a:ext uri="{FF2B5EF4-FFF2-40B4-BE49-F238E27FC236}">
                  <a16:creationId xmlns:a16="http://schemas.microsoft.com/office/drawing/2014/main" id="{55FBB761-487C-4806-852D-133E4ACA4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767" y="-5957054"/>
              <a:ext cx="1858963" cy="642938"/>
            </a:xfrm>
            <a:custGeom>
              <a:avLst/>
              <a:gdLst>
                <a:gd name="T0" fmla="*/ 426 w 657"/>
                <a:gd name="T1" fmla="*/ 58 h 226"/>
                <a:gd name="T2" fmla="*/ 639 w 657"/>
                <a:gd name="T3" fmla="*/ 181 h 226"/>
                <a:gd name="T4" fmla="*/ 648 w 657"/>
                <a:gd name="T5" fmla="*/ 208 h 226"/>
                <a:gd name="T6" fmla="*/ 617 w 657"/>
                <a:gd name="T7" fmla="*/ 219 h 226"/>
                <a:gd name="T8" fmla="*/ 456 w 657"/>
                <a:gd name="T9" fmla="*/ 90 h 226"/>
                <a:gd name="T10" fmla="*/ 134 w 657"/>
                <a:gd name="T11" fmla="*/ 47 h 226"/>
                <a:gd name="T12" fmla="*/ 36 w 657"/>
                <a:gd name="T13" fmla="*/ 77 h 226"/>
                <a:gd name="T14" fmla="*/ 0 w 657"/>
                <a:gd name="T15" fmla="*/ 43 h 226"/>
                <a:gd name="T16" fmla="*/ 98 w 657"/>
                <a:gd name="T17" fmla="*/ 13 h 226"/>
                <a:gd name="T18" fmla="*/ 426 w 657"/>
                <a:gd name="T19" fmla="*/ 5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226">
                  <a:moveTo>
                    <a:pt x="426" y="58"/>
                  </a:moveTo>
                  <a:cubicBezTo>
                    <a:pt x="503" y="81"/>
                    <a:pt x="580" y="119"/>
                    <a:pt x="639" y="181"/>
                  </a:cubicBezTo>
                  <a:cubicBezTo>
                    <a:pt x="641" y="192"/>
                    <a:pt x="657" y="199"/>
                    <a:pt x="648" y="208"/>
                  </a:cubicBezTo>
                  <a:cubicBezTo>
                    <a:pt x="637" y="214"/>
                    <a:pt x="628" y="226"/>
                    <a:pt x="617" y="219"/>
                  </a:cubicBezTo>
                  <a:cubicBezTo>
                    <a:pt x="576" y="162"/>
                    <a:pt x="515" y="122"/>
                    <a:pt x="456" y="90"/>
                  </a:cubicBezTo>
                  <a:cubicBezTo>
                    <a:pt x="358" y="52"/>
                    <a:pt x="243" y="29"/>
                    <a:pt x="134" y="47"/>
                  </a:cubicBezTo>
                  <a:cubicBezTo>
                    <a:pt x="100" y="56"/>
                    <a:pt x="66" y="61"/>
                    <a:pt x="36" y="7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7" y="20"/>
                    <a:pt x="64" y="20"/>
                    <a:pt x="98" y="13"/>
                  </a:cubicBezTo>
                  <a:cubicBezTo>
                    <a:pt x="209" y="0"/>
                    <a:pt x="326" y="15"/>
                    <a:pt x="426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67" name="Freeform 26">
              <a:extLst>
                <a:ext uri="{FF2B5EF4-FFF2-40B4-BE49-F238E27FC236}">
                  <a16:creationId xmlns:a16="http://schemas.microsoft.com/office/drawing/2014/main" id="{3823D0ED-B7CE-42B8-A0AD-B6760EA8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992" y="-5979279"/>
              <a:ext cx="1762125" cy="660400"/>
            </a:xfrm>
            <a:custGeom>
              <a:avLst/>
              <a:gdLst>
                <a:gd name="T0" fmla="*/ 477 w 623"/>
                <a:gd name="T1" fmla="*/ 87 h 232"/>
                <a:gd name="T2" fmla="*/ 598 w 623"/>
                <a:gd name="T3" fmla="*/ 173 h 232"/>
                <a:gd name="T4" fmla="*/ 623 w 623"/>
                <a:gd name="T5" fmla="*/ 211 h 232"/>
                <a:gd name="T6" fmla="*/ 598 w 623"/>
                <a:gd name="T7" fmla="*/ 232 h 232"/>
                <a:gd name="T8" fmla="*/ 553 w 623"/>
                <a:gd name="T9" fmla="*/ 188 h 232"/>
                <a:gd name="T10" fmla="*/ 326 w 623"/>
                <a:gd name="T11" fmla="*/ 78 h 232"/>
                <a:gd name="T12" fmla="*/ 136 w 623"/>
                <a:gd name="T13" fmla="*/ 66 h 232"/>
                <a:gd name="T14" fmla="*/ 6 w 623"/>
                <a:gd name="T15" fmla="*/ 85 h 232"/>
                <a:gd name="T16" fmla="*/ 0 w 623"/>
                <a:gd name="T17" fmla="*/ 69 h 232"/>
                <a:gd name="T18" fmla="*/ 292 w 623"/>
                <a:gd name="T19" fmla="*/ 28 h 232"/>
                <a:gd name="T20" fmla="*/ 477 w 623"/>
                <a:gd name="T21" fmla="*/ 87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3" h="232">
                  <a:moveTo>
                    <a:pt x="477" y="87"/>
                  </a:moveTo>
                  <a:cubicBezTo>
                    <a:pt x="521" y="105"/>
                    <a:pt x="559" y="146"/>
                    <a:pt x="598" y="173"/>
                  </a:cubicBezTo>
                  <a:cubicBezTo>
                    <a:pt x="605" y="186"/>
                    <a:pt x="621" y="195"/>
                    <a:pt x="623" y="211"/>
                  </a:cubicBezTo>
                  <a:cubicBezTo>
                    <a:pt x="621" y="223"/>
                    <a:pt x="609" y="227"/>
                    <a:pt x="598" y="232"/>
                  </a:cubicBezTo>
                  <a:cubicBezTo>
                    <a:pt x="580" y="225"/>
                    <a:pt x="573" y="198"/>
                    <a:pt x="553" y="188"/>
                  </a:cubicBezTo>
                  <a:cubicBezTo>
                    <a:pt x="487" y="130"/>
                    <a:pt x="408" y="102"/>
                    <a:pt x="326" y="78"/>
                  </a:cubicBezTo>
                  <a:cubicBezTo>
                    <a:pt x="267" y="62"/>
                    <a:pt x="202" y="64"/>
                    <a:pt x="136" y="66"/>
                  </a:cubicBezTo>
                  <a:cubicBezTo>
                    <a:pt x="93" y="68"/>
                    <a:pt x="50" y="82"/>
                    <a:pt x="6" y="85"/>
                  </a:cubicBezTo>
                  <a:cubicBezTo>
                    <a:pt x="0" y="82"/>
                    <a:pt x="0" y="75"/>
                    <a:pt x="0" y="69"/>
                  </a:cubicBezTo>
                  <a:cubicBezTo>
                    <a:pt x="86" y="25"/>
                    <a:pt x="195" y="0"/>
                    <a:pt x="292" y="28"/>
                  </a:cubicBezTo>
                  <a:cubicBezTo>
                    <a:pt x="358" y="37"/>
                    <a:pt x="417" y="59"/>
                    <a:pt x="477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68" name="Freeform 27">
              <a:extLst>
                <a:ext uri="{FF2B5EF4-FFF2-40B4-BE49-F238E27FC236}">
                  <a16:creationId xmlns:a16="http://schemas.microsoft.com/office/drawing/2014/main" id="{7837BA1A-D4DC-4A72-927B-14D329621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092" y="-5904667"/>
              <a:ext cx="623888" cy="244475"/>
            </a:xfrm>
            <a:custGeom>
              <a:avLst/>
              <a:gdLst>
                <a:gd name="T0" fmla="*/ 220 w 220"/>
                <a:gd name="T1" fmla="*/ 0 h 86"/>
                <a:gd name="T2" fmla="*/ 206 w 220"/>
                <a:gd name="T3" fmla="*/ 36 h 86"/>
                <a:gd name="T4" fmla="*/ 68 w 220"/>
                <a:gd name="T5" fmla="*/ 65 h 86"/>
                <a:gd name="T6" fmla="*/ 21 w 220"/>
                <a:gd name="T7" fmla="*/ 77 h 86"/>
                <a:gd name="T8" fmla="*/ 0 w 220"/>
                <a:gd name="T9" fmla="*/ 63 h 86"/>
                <a:gd name="T10" fmla="*/ 75 w 220"/>
                <a:gd name="T11" fmla="*/ 36 h 86"/>
                <a:gd name="T12" fmla="*/ 220 w 220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86">
                  <a:moveTo>
                    <a:pt x="220" y="0"/>
                  </a:moveTo>
                  <a:cubicBezTo>
                    <a:pt x="218" y="13"/>
                    <a:pt x="213" y="27"/>
                    <a:pt x="206" y="36"/>
                  </a:cubicBezTo>
                  <a:cubicBezTo>
                    <a:pt x="157" y="40"/>
                    <a:pt x="114" y="54"/>
                    <a:pt x="68" y="65"/>
                  </a:cubicBezTo>
                  <a:cubicBezTo>
                    <a:pt x="52" y="68"/>
                    <a:pt x="39" y="86"/>
                    <a:pt x="21" y="77"/>
                  </a:cubicBezTo>
                  <a:cubicBezTo>
                    <a:pt x="14" y="72"/>
                    <a:pt x="5" y="70"/>
                    <a:pt x="0" y="63"/>
                  </a:cubicBezTo>
                  <a:cubicBezTo>
                    <a:pt x="20" y="45"/>
                    <a:pt x="52" y="51"/>
                    <a:pt x="75" y="36"/>
                  </a:cubicBezTo>
                  <a:cubicBezTo>
                    <a:pt x="122" y="13"/>
                    <a:pt x="168" y="8"/>
                    <a:pt x="2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69" name="Freeform 28">
              <a:extLst>
                <a:ext uri="{FF2B5EF4-FFF2-40B4-BE49-F238E27FC236}">
                  <a16:creationId xmlns:a16="http://schemas.microsoft.com/office/drawing/2014/main" id="{92424D9D-9CF8-4FBC-BD04-D263C703A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542" y="-5899904"/>
              <a:ext cx="236538" cy="179388"/>
            </a:xfrm>
            <a:custGeom>
              <a:avLst/>
              <a:gdLst>
                <a:gd name="T0" fmla="*/ 82 w 84"/>
                <a:gd name="T1" fmla="*/ 18 h 63"/>
                <a:gd name="T2" fmla="*/ 84 w 84"/>
                <a:gd name="T3" fmla="*/ 22 h 63"/>
                <a:gd name="T4" fmla="*/ 57 w 84"/>
                <a:gd name="T5" fmla="*/ 49 h 63"/>
                <a:gd name="T6" fmla="*/ 0 w 84"/>
                <a:gd name="T7" fmla="*/ 11 h 63"/>
                <a:gd name="T8" fmla="*/ 0 w 84"/>
                <a:gd name="T9" fmla="*/ 0 h 63"/>
                <a:gd name="T10" fmla="*/ 82 w 84"/>
                <a:gd name="T11" fmla="*/ 1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63">
                  <a:moveTo>
                    <a:pt x="82" y="18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75" y="31"/>
                    <a:pt x="78" y="63"/>
                    <a:pt x="57" y="49"/>
                  </a:cubicBezTo>
                  <a:cubicBezTo>
                    <a:pt x="41" y="29"/>
                    <a:pt x="1" y="49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2"/>
                    <a:pt x="53" y="13"/>
                    <a:pt x="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70" name="Freeform 29">
              <a:extLst>
                <a:ext uri="{FF2B5EF4-FFF2-40B4-BE49-F238E27FC236}">
                  <a16:creationId xmlns:a16="http://schemas.microsoft.com/office/drawing/2014/main" id="{0FE12ADE-1EB2-4513-97B4-4436D242D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792" y="-5899904"/>
              <a:ext cx="3897313" cy="1538288"/>
            </a:xfrm>
            <a:custGeom>
              <a:avLst/>
              <a:gdLst>
                <a:gd name="T0" fmla="*/ 526 w 1377"/>
                <a:gd name="T1" fmla="*/ 102 h 541"/>
                <a:gd name="T2" fmla="*/ 716 w 1377"/>
                <a:gd name="T3" fmla="*/ 254 h 541"/>
                <a:gd name="T4" fmla="*/ 748 w 1377"/>
                <a:gd name="T5" fmla="*/ 281 h 541"/>
                <a:gd name="T6" fmla="*/ 956 w 1377"/>
                <a:gd name="T7" fmla="*/ 414 h 541"/>
                <a:gd name="T8" fmla="*/ 996 w 1377"/>
                <a:gd name="T9" fmla="*/ 414 h 541"/>
                <a:gd name="T10" fmla="*/ 1089 w 1377"/>
                <a:gd name="T11" fmla="*/ 333 h 541"/>
                <a:gd name="T12" fmla="*/ 1058 w 1377"/>
                <a:gd name="T13" fmla="*/ 258 h 541"/>
                <a:gd name="T14" fmla="*/ 1004 w 1377"/>
                <a:gd name="T15" fmla="*/ 262 h 541"/>
                <a:gd name="T16" fmla="*/ 970 w 1377"/>
                <a:gd name="T17" fmla="*/ 271 h 541"/>
                <a:gd name="T18" fmla="*/ 969 w 1377"/>
                <a:gd name="T19" fmla="*/ 228 h 541"/>
                <a:gd name="T20" fmla="*/ 1037 w 1377"/>
                <a:gd name="T21" fmla="*/ 195 h 541"/>
                <a:gd name="T22" fmla="*/ 1085 w 1377"/>
                <a:gd name="T23" fmla="*/ 204 h 541"/>
                <a:gd name="T24" fmla="*/ 1013 w 1377"/>
                <a:gd name="T25" fmla="*/ 108 h 541"/>
                <a:gd name="T26" fmla="*/ 936 w 1377"/>
                <a:gd name="T27" fmla="*/ 138 h 541"/>
                <a:gd name="T28" fmla="*/ 935 w 1377"/>
                <a:gd name="T29" fmla="*/ 168 h 541"/>
                <a:gd name="T30" fmla="*/ 892 w 1377"/>
                <a:gd name="T31" fmla="*/ 183 h 541"/>
                <a:gd name="T32" fmla="*/ 870 w 1377"/>
                <a:gd name="T33" fmla="*/ 156 h 541"/>
                <a:gd name="T34" fmla="*/ 920 w 1377"/>
                <a:gd name="T35" fmla="*/ 65 h 541"/>
                <a:gd name="T36" fmla="*/ 1003 w 1377"/>
                <a:gd name="T37" fmla="*/ 65 h 541"/>
                <a:gd name="T38" fmla="*/ 1024 w 1377"/>
                <a:gd name="T39" fmla="*/ 79 h 541"/>
                <a:gd name="T40" fmla="*/ 1047 w 1377"/>
                <a:gd name="T41" fmla="*/ 63 h 541"/>
                <a:gd name="T42" fmla="*/ 1053 w 1377"/>
                <a:gd name="T43" fmla="*/ 36 h 541"/>
                <a:gd name="T44" fmla="*/ 1098 w 1377"/>
                <a:gd name="T45" fmla="*/ 34 h 541"/>
                <a:gd name="T46" fmla="*/ 1112 w 1377"/>
                <a:gd name="T47" fmla="*/ 59 h 541"/>
                <a:gd name="T48" fmla="*/ 1083 w 1377"/>
                <a:gd name="T49" fmla="*/ 109 h 541"/>
                <a:gd name="T50" fmla="*/ 1107 w 1377"/>
                <a:gd name="T51" fmla="*/ 138 h 541"/>
                <a:gd name="T52" fmla="*/ 1150 w 1377"/>
                <a:gd name="T53" fmla="*/ 251 h 541"/>
                <a:gd name="T54" fmla="*/ 1169 w 1377"/>
                <a:gd name="T55" fmla="*/ 280 h 541"/>
                <a:gd name="T56" fmla="*/ 1280 w 1377"/>
                <a:gd name="T57" fmla="*/ 271 h 541"/>
                <a:gd name="T58" fmla="*/ 1300 w 1377"/>
                <a:gd name="T59" fmla="*/ 219 h 541"/>
                <a:gd name="T60" fmla="*/ 1262 w 1377"/>
                <a:gd name="T61" fmla="*/ 201 h 541"/>
                <a:gd name="T62" fmla="*/ 1330 w 1377"/>
                <a:gd name="T63" fmla="*/ 177 h 541"/>
                <a:gd name="T64" fmla="*/ 1373 w 1377"/>
                <a:gd name="T65" fmla="*/ 219 h 541"/>
                <a:gd name="T66" fmla="*/ 1314 w 1377"/>
                <a:gd name="T67" fmla="*/ 285 h 541"/>
                <a:gd name="T68" fmla="*/ 1228 w 1377"/>
                <a:gd name="T69" fmla="*/ 331 h 541"/>
                <a:gd name="T70" fmla="*/ 1200 w 1377"/>
                <a:gd name="T71" fmla="*/ 340 h 541"/>
                <a:gd name="T72" fmla="*/ 1099 w 1377"/>
                <a:gd name="T73" fmla="*/ 505 h 541"/>
                <a:gd name="T74" fmla="*/ 1049 w 1377"/>
                <a:gd name="T75" fmla="*/ 519 h 541"/>
                <a:gd name="T76" fmla="*/ 963 w 1377"/>
                <a:gd name="T77" fmla="*/ 494 h 541"/>
                <a:gd name="T78" fmla="*/ 1133 w 1377"/>
                <a:gd name="T79" fmla="*/ 400 h 541"/>
                <a:gd name="T80" fmla="*/ 1144 w 1377"/>
                <a:gd name="T81" fmla="*/ 348 h 541"/>
                <a:gd name="T82" fmla="*/ 1128 w 1377"/>
                <a:gd name="T83" fmla="*/ 353 h 541"/>
                <a:gd name="T84" fmla="*/ 1012 w 1377"/>
                <a:gd name="T85" fmla="*/ 471 h 541"/>
                <a:gd name="T86" fmla="*/ 786 w 1377"/>
                <a:gd name="T87" fmla="*/ 391 h 541"/>
                <a:gd name="T88" fmla="*/ 646 w 1377"/>
                <a:gd name="T89" fmla="*/ 272 h 541"/>
                <a:gd name="T90" fmla="*/ 517 w 1377"/>
                <a:gd name="T91" fmla="*/ 172 h 541"/>
                <a:gd name="T92" fmla="*/ 431 w 1377"/>
                <a:gd name="T93" fmla="*/ 131 h 541"/>
                <a:gd name="T94" fmla="*/ 124 w 1377"/>
                <a:gd name="T95" fmla="*/ 111 h 541"/>
                <a:gd name="T96" fmla="*/ 73 w 1377"/>
                <a:gd name="T97" fmla="*/ 134 h 541"/>
                <a:gd name="T98" fmla="*/ 0 w 1377"/>
                <a:gd name="T99" fmla="*/ 109 h 541"/>
                <a:gd name="T100" fmla="*/ 25 w 1377"/>
                <a:gd name="T101" fmla="*/ 79 h 541"/>
                <a:gd name="T102" fmla="*/ 66 w 1377"/>
                <a:gd name="T103" fmla="*/ 57 h 541"/>
                <a:gd name="T104" fmla="*/ 304 w 1377"/>
                <a:gd name="T105" fmla="*/ 18 h 541"/>
                <a:gd name="T106" fmla="*/ 526 w 1377"/>
                <a:gd name="T107" fmla="*/ 102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77" h="541">
                  <a:moveTo>
                    <a:pt x="526" y="102"/>
                  </a:moveTo>
                  <a:cubicBezTo>
                    <a:pt x="591" y="156"/>
                    <a:pt x="657" y="195"/>
                    <a:pt x="716" y="254"/>
                  </a:cubicBezTo>
                  <a:cubicBezTo>
                    <a:pt x="714" y="276"/>
                    <a:pt x="739" y="269"/>
                    <a:pt x="748" y="281"/>
                  </a:cubicBezTo>
                  <a:cubicBezTo>
                    <a:pt x="808" y="344"/>
                    <a:pt x="874" y="396"/>
                    <a:pt x="956" y="414"/>
                  </a:cubicBezTo>
                  <a:cubicBezTo>
                    <a:pt x="969" y="407"/>
                    <a:pt x="983" y="419"/>
                    <a:pt x="996" y="414"/>
                  </a:cubicBezTo>
                  <a:cubicBezTo>
                    <a:pt x="1037" y="403"/>
                    <a:pt x="1078" y="378"/>
                    <a:pt x="1089" y="333"/>
                  </a:cubicBezTo>
                  <a:cubicBezTo>
                    <a:pt x="1092" y="305"/>
                    <a:pt x="1085" y="274"/>
                    <a:pt x="1058" y="258"/>
                  </a:cubicBezTo>
                  <a:cubicBezTo>
                    <a:pt x="1040" y="258"/>
                    <a:pt x="1021" y="245"/>
                    <a:pt x="1004" y="262"/>
                  </a:cubicBezTo>
                  <a:cubicBezTo>
                    <a:pt x="996" y="269"/>
                    <a:pt x="983" y="276"/>
                    <a:pt x="970" y="271"/>
                  </a:cubicBezTo>
                  <a:cubicBezTo>
                    <a:pt x="956" y="260"/>
                    <a:pt x="963" y="242"/>
                    <a:pt x="969" y="228"/>
                  </a:cubicBezTo>
                  <a:cubicBezTo>
                    <a:pt x="985" y="204"/>
                    <a:pt x="1010" y="194"/>
                    <a:pt x="1037" y="195"/>
                  </a:cubicBezTo>
                  <a:cubicBezTo>
                    <a:pt x="1055" y="192"/>
                    <a:pt x="1074" y="233"/>
                    <a:pt x="1085" y="204"/>
                  </a:cubicBezTo>
                  <a:cubicBezTo>
                    <a:pt x="1053" y="177"/>
                    <a:pt x="1055" y="127"/>
                    <a:pt x="1013" y="108"/>
                  </a:cubicBezTo>
                  <a:cubicBezTo>
                    <a:pt x="987" y="111"/>
                    <a:pt x="947" y="102"/>
                    <a:pt x="936" y="138"/>
                  </a:cubicBezTo>
                  <a:cubicBezTo>
                    <a:pt x="936" y="151"/>
                    <a:pt x="942" y="158"/>
                    <a:pt x="935" y="168"/>
                  </a:cubicBezTo>
                  <a:cubicBezTo>
                    <a:pt x="922" y="177"/>
                    <a:pt x="908" y="183"/>
                    <a:pt x="892" y="183"/>
                  </a:cubicBezTo>
                  <a:cubicBezTo>
                    <a:pt x="881" y="177"/>
                    <a:pt x="872" y="168"/>
                    <a:pt x="870" y="156"/>
                  </a:cubicBezTo>
                  <a:cubicBezTo>
                    <a:pt x="865" y="117"/>
                    <a:pt x="890" y="86"/>
                    <a:pt x="920" y="65"/>
                  </a:cubicBezTo>
                  <a:cubicBezTo>
                    <a:pt x="945" y="54"/>
                    <a:pt x="979" y="47"/>
                    <a:pt x="1003" y="65"/>
                  </a:cubicBezTo>
                  <a:cubicBezTo>
                    <a:pt x="1008" y="72"/>
                    <a:pt x="1013" y="84"/>
                    <a:pt x="1024" y="79"/>
                  </a:cubicBezTo>
                  <a:cubicBezTo>
                    <a:pt x="1030" y="66"/>
                    <a:pt x="1044" y="77"/>
                    <a:pt x="1047" y="63"/>
                  </a:cubicBezTo>
                  <a:cubicBezTo>
                    <a:pt x="1042" y="52"/>
                    <a:pt x="1049" y="43"/>
                    <a:pt x="1053" y="36"/>
                  </a:cubicBezTo>
                  <a:cubicBezTo>
                    <a:pt x="1065" y="22"/>
                    <a:pt x="1085" y="29"/>
                    <a:pt x="1098" y="34"/>
                  </a:cubicBezTo>
                  <a:cubicBezTo>
                    <a:pt x="1107" y="40"/>
                    <a:pt x="1115" y="49"/>
                    <a:pt x="1112" y="59"/>
                  </a:cubicBezTo>
                  <a:cubicBezTo>
                    <a:pt x="1096" y="72"/>
                    <a:pt x="1090" y="91"/>
                    <a:pt x="1083" y="109"/>
                  </a:cubicBezTo>
                  <a:cubicBezTo>
                    <a:pt x="1085" y="122"/>
                    <a:pt x="1096" y="131"/>
                    <a:pt x="1107" y="138"/>
                  </a:cubicBezTo>
                  <a:cubicBezTo>
                    <a:pt x="1121" y="176"/>
                    <a:pt x="1125" y="217"/>
                    <a:pt x="1150" y="251"/>
                  </a:cubicBezTo>
                  <a:cubicBezTo>
                    <a:pt x="1150" y="263"/>
                    <a:pt x="1157" y="276"/>
                    <a:pt x="1169" y="280"/>
                  </a:cubicBezTo>
                  <a:cubicBezTo>
                    <a:pt x="1201" y="296"/>
                    <a:pt x="1250" y="290"/>
                    <a:pt x="1280" y="271"/>
                  </a:cubicBezTo>
                  <a:cubicBezTo>
                    <a:pt x="1293" y="256"/>
                    <a:pt x="1311" y="238"/>
                    <a:pt x="1300" y="219"/>
                  </a:cubicBezTo>
                  <a:cubicBezTo>
                    <a:pt x="1289" y="208"/>
                    <a:pt x="1250" y="231"/>
                    <a:pt x="1262" y="201"/>
                  </a:cubicBezTo>
                  <a:cubicBezTo>
                    <a:pt x="1280" y="181"/>
                    <a:pt x="1307" y="183"/>
                    <a:pt x="1330" y="177"/>
                  </a:cubicBezTo>
                  <a:cubicBezTo>
                    <a:pt x="1346" y="188"/>
                    <a:pt x="1377" y="190"/>
                    <a:pt x="1373" y="219"/>
                  </a:cubicBezTo>
                  <a:cubicBezTo>
                    <a:pt x="1364" y="247"/>
                    <a:pt x="1339" y="265"/>
                    <a:pt x="1314" y="285"/>
                  </a:cubicBezTo>
                  <a:cubicBezTo>
                    <a:pt x="1287" y="305"/>
                    <a:pt x="1252" y="305"/>
                    <a:pt x="1228" y="331"/>
                  </a:cubicBezTo>
                  <a:cubicBezTo>
                    <a:pt x="1218" y="333"/>
                    <a:pt x="1205" y="331"/>
                    <a:pt x="1200" y="340"/>
                  </a:cubicBezTo>
                  <a:cubicBezTo>
                    <a:pt x="1212" y="412"/>
                    <a:pt x="1153" y="471"/>
                    <a:pt x="1099" y="505"/>
                  </a:cubicBezTo>
                  <a:cubicBezTo>
                    <a:pt x="1078" y="500"/>
                    <a:pt x="1072" y="541"/>
                    <a:pt x="1049" y="519"/>
                  </a:cubicBezTo>
                  <a:cubicBezTo>
                    <a:pt x="1024" y="505"/>
                    <a:pt x="990" y="498"/>
                    <a:pt x="963" y="494"/>
                  </a:cubicBezTo>
                  <a:cubicBezTo>
                    <a:pt x="1031" y="498"/>
                    <a:pt x="1098" y="460"/>
                    <a:pt x="1133" y="400"/>
                  </a:cubicBezTo>
                  <a:cubicBezTo>
                    <a:pt x="1144" y="385"/>
                    <a:pt x="1146" y="364"/>
                    <a:pt x="1144" y="348"/>
                  </a:cubicBezTo>
                  <a:cubicBezTo>
                    <a:pt x="1137" y="344"/>
                    <a:pt x="1130" y="344"/>
                    <a:pt x="1128" y="353"/>
                  </a:cubicBezTo>
                  <a:cubicBezTo>
                    <a:pt x="1119" y="414"/>
                    <a:pt x="1067" y="453"/>
                    <a:pt x="1012" y="471"/>
                  </a:cubicBezTo>
                  <a:cubicBezTo>
                    <a:pt x="928" y="487"/>
                    <a:pt x="851" y="437"/>
                    <a:pt x="786" y="391"/>
                  </a:cubicBezTo>
                  <a:cubicBezTo>
                    <a:pt x="743" y="346"/>
                    <a:pt x="693" y="315"/>
                    <a:pt x="646" y="272"/>
                  </a:cubicBezTo>
                  <a:cubicBezTo>
                    <a:pt x="612" y="226"/>
                    <a:pt x="557" y="208"/>
                    <a:pt x="517" y="172"/>
                  </a:cubicBezTo>
                  <a:cubicBezTo>
                    <a:pt x="487" y="161"/>
                    <a:pt x="464" y="134"/>
                    <a:pt x="431" y="131"/>
                  </a:cubicBezTo>
                  <a:cubicBezTo>
                    <a:pt x="337" y="97"/>
                    <a:pt x="224" y="83"/>
                    <a:pt x="124" y="111"/>
                  </a:cubicBezTo>
                  <a:cubicBezTo>
                    <a:pt x="106" y="117"/>
                    <a:pt x="88" y="122"/>
                    <a:pt x="73" y="134"/>
                  </a:cubicBezTo>
                  <a:cubicBezTo>
                    <a:pt x="48" y="126"/>
                    <a:pt x="21" y="124"/>
                    <a:pt x="0" y="109"/>
                  </a:cubicBezTo>
                  <a:cubicBezTo>
                    <a:pt x="0" y="95"/>
                    <a:pt x="18" y="91"/>
                    <a:pt x="25" y="79"/>
                  </a:cubicBezTo>
                  <a:cubicBezTo>
                    <a:pt x="41" y="79"/>
                    <a:pt x="52" y="63"/>
                    <a:pt x="66" y="57"/>
                  </a:cubicBezTo>
                  <a:cubicBezTo>
                    <a:pt x="138" y="27"/>
                    <a:pt x="222" y="0"/>
                    <a:pt x="304" y="18"/>
                  </a:cubicBezTo>
                  <a:cubicBezTo>
                    <a:pt x="387" y="25"/>
                    <a:pt x="457" y="63"/>
                    <a:pt x="52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71" name="Freeform 30">
              <a:extLst>
                <a:ext uri="{FF2B5EF4-FFF2-40B4-BE49-F238E27FC236}">
                  <a16:creationId xmlns:a16="http://schemas.microsoft.com/office/drawing/2014/main" id="{1C47BF58-F3CC-42C7-97D7-42F035EF6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030" y="-5879267"/>
              <a:ext cx="255588" cy="133350"/>
            </a:xfrm>
            <a:custGeom>
              <a:avLst/>
              <a:gdLst>
                <a:gd name="T0" fmla="*/ 81 w 90"/>
                <a:gd name="T1" fmla="*/ 20 h 47"/>
                <a:gd name="T2" fmla="*/ 67 w 90"/>
                <a:gd name="T3" fmla="*/ 47 h 47"/>
                <a:gd name="T4" fmla="*/ 20 w 90"/>
                <a:gd name="T5" fmla="*/ 45 h 47"/>
                <a:gd name="T6" fmla="*/ 0 w 90"/>
                <a:gd name="T7" fmla="*/ 13 h 47"/>
                <a:gd name="T8" fmla="*/ 38 w 90"/>
                <a:gd name="T9" fmla="*/ 11 h 47"/>
                <a:gd name="T10" fmla="*/ 81 w 90"/>
                <a:gd name="T11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7">
                  <a:moveTo>
                    <a:pt x="81" y="20"/>
                  </a:moveTo>
                  <a:cubicBezTo>
                    <a:pt x="90" y="33"/>
                    <a:pt x="70" y="40"/>
                    <a:pt x="67" y="47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1" y="36"/>
                    <a:pt x="0" y="25"/>
                    <a:pt x="0" y="13"/>
                  </a:cubicBezTo>
                  <a:cubicBezTo>
                    <a:pt x="13" y="0"/>
                    <a:pt x="25" y="16"/>
                    <a:pt x="38" y="11"/>
                  </a:cubicBezTo>
                  <a:cubicBezTo>
                    <a:pt x="54" y="9"/>
                    <a:pt x="67" y="18"/>
                    <a:pt x="8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72" name="Freeform 31">
              <a:extLst>
                <a:ext uri="{FF2B5EF4-FFF2-40B4-BE49-F238E27FC236}">
                  <a16:creationId xmlns:a16="http://schemas.microsoft.com/office/drawing/2014/main" id="{ED18717F-36E3-4142-ACCA-6C956DA7D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17" y="-5828467"/>
              <a:ext cx="506413" cy="230188"/>
            </a:xfrm>
            <a:custGeom>
              <a:avLst/>
              <a:gdLst>
                <a:gd name="T0" fmla="*/ 178 w 179"/>
                <a:gd name="T1" fmla="*/ 0 h 81"/>
                <a:gd name="T2" fmla="*/ 174 w 179"/>
                <a:gd name="T3" fmla="*/ 40 h 81"/>
                <a:gd name="T4" fmla="*/ 49 w 179"/>
                <a:gd name="T5" fmla="*/ 81 h 81"/>
                <a:gd name="T6" fmla="*/ 0 w 179"/>
                <a:gd name="T7" fmla="*/ 56 h 81"/>
                <a:gd name="T8" fmla="*/ 178 w 17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81">
                  <a:moveTo>
                    <a:pt x="178" y="0"/>
                  </a:moveTo>
                  <a:cubicBezTo>
                    <a:pt x="179" y="13"/>
                    <a:pt x="178" y="29"/>
                    <a:pt x="174" y="40"/>
                  </a:cubicBezTo>
                  <a:cubicBezTo>
                    <a:pt x="131" y="47"/>
                    <a:pt x="90" y="63"/>
                    <a:pt x="49" y="81"/>
                  </a:cubicBezTo>
                  <a:cubicBezTo>
                    <a:pt x="31" y="81"/>
                    <a:pt x="7" y="74"/>
                    <a:pt x="0" y="56"/>
                  </a:cubicBezTo>
                  <a:cubicBezTo>
                    <a:pt x="54" y="31"/>
                    <a:pt x="115" y="4"/>
                    <a:pt x="1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73" name="Freeform 32">
              <a:extLst>
                <a:ext uri="{FF2B5EF4-FFF2-40B4-BE49-F238E27FC236}">
                  <a16:creationId xmlns:a16="http://schemas.microsoft.com/office/drawing/2014/main" id="{8256BC40-16CA-471C-A655-7D369FD6F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055" y="-5849104"/>
              <a:ext cx="217488" cy="63500"/>
            </a:xfrm>
            <a:custGeom>
              <a:avLst/>
              <a:gdLst>
                <a:gd name="T0" fmla="*/ 77 w 77"/>
                <a:gd name="T1" fmla="*/ 18 h 22"/>
                <a:gd name="T2" fmla="*/ 2 w 77"/>
                <a:gd name="T3" fmla="*/ 14 h 22"/>
                <a:gd name="T4" fmla="*/ 0 w 77"/>
                <a:gd name="T5" fmla="*/ 14 h 22"/>
                <a:gd name="T6" fmla="*/ 77 w 7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22">
                  <a:moveTo>
                    <a:pt x="77" y="18"/>
                  </a:moveTo>
                  <a:cubicBezTo>
                    <a:pt x="52" y="18"/>
                    <a:pt x="25" y="22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0" y="0"/>
                    <a:pt x="54" y="11"/>
                    <a:pt x="7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74" name="Freeform 33">
              <a:extLst>
                <a:ext uri="{FF2B5EF4-FFF2-40B4-BE49-F238E27FC236}">
                  <a16:creationId xmlns:a16="http://schemas.microsoft.com/office/drawing/2014/main" id="{DE5F1134-84D0-488A-953A-D955C47F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205" y="-5882442"/>
              <a:ext cx="763588" cy="528638"/>
            </a:xfrm>
            <a:custGeom>
              <a:avLst/>
              <a:gdLst>
                <a:gd name="T0" fmla="*/ 259 w 270"/>
                <a:gd name="T1" fmla="*/ 34 h 186"/>
                <a:gd name="T2" fmla="*/ 263 w 270"/>
                <a:gd name="T3" fmla="*/ 73 h 186"/>
                <a:gd name="T4" fmla="*/ 247 w 270"/>
                <a:gd name="T5" fmla="*/ 91 h 186"/>
                <a:gd name="T6" fmla="*/ 245 w 270"/>
                <a:gd name="T7" fmla="*/ 116 h 186"/>
                <a:gd name="T8" fmla="*/ 268 w 270"/>
                <a:gd name="T9" fmla="*/ 175 h 186"/>
                <a:gd name="T10" fmla="*/ 247 w 270"/>
                <a:gd name="T11" fmla="*/ 180 h 186"/>
                <a:gd name="T12" fmla="*/ 143 w 270"/>
                <a:gd name="T13" fmla="*/ 109 h 186"/>
                <a:gd name="T14" fmla="*/ 59 w 270"/>
                <a:gd name="T15" fmla="*/ 143 h 186"/>
                <a:gd name="T16" fmla="*/ 50 w 270"/>
                <a:gd name="T17" fmla="*/ 166 h 186"/>
                <a:gd name="T18" fmla="*/ 11 w 270"/>
                <a:gd name="T19" fmla="*/ 168 h 186"/>
                <a:gd name="T20" fmla="*/ 89 w 270"/>
                <a:gd name="T21" fmla="*/ 71 h 186"/>
                <a:gd name="T22" fmla="*/ 129 w 270"/>
                <a:gd name="T23" fmla="*/ 64 h 186"/>
                <a:gd name="T24" fmla="*/ 163 w 270"/>
                <a:gd name="T25" fmla="*/ 69 h 186"/>
                <a:gd name="T26" fmla="*/ 247 w 270"/>
                <a:gd name="T27" fmla="*/ 25 h 186"/>
                <a:gd name="T28" fmla="*/ 259 w 270"/>
                <a:gd name="T29" fmla="*/ 3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0" h="186">
                  <a:moveTo>
                    <a:pt x="259" y="34"/>
                  </a:moveTo>
                  <a:cubicBezTo>
                    <a:pt x="265" y="44"/>
                    <a:pt x="270" y="62"/>
                    <a:pt x="263" y="73"/>
                  </a:cubicBezTo>
                  <a:cubicBezTo>
                    <a:pt x="254" y="78"/>
                    <a:pt x="259" y="94"/>
                    <a:pt x="247" y="91"/>
                  </a:cubicBezTo>
                  <a:cubicBezTo>
                    <a:pt x="236" y="96"/>
                    <a:pt x="242" y="109"/>
                    <a:pt x="245" y="116"/>
                  </a:cubicBezTo>
                  <a:cubicBezTo>
                    <a:pt x="256" y="134"/>
                    <a:pt x="270" y="154"/>
                    <a:pt x="268" y="175"/>
                  </a:cubicBezTo>
                  <a:cubicBezTo>
                    <a:pt x="263" y="180"/>
                    <a:pt x="254" y="186"/>
                    <a:pt x="247" y="180"/>
                  </a:cubicBezTo>
                  <a:cubicBezTo>
                    <a:pt x="236" y="134"/>
                    <a:pt x="184" y="118"/>
                    <a:pt x="143" y="109"/>
                  </a:cubicBezTo>
                  <a:cubicBezTo>
                    <a:pt x="111" y="103"/>
                    <a:pt x="77" y="118"/>
                    <a:pt x="59" y="143"/>
                  </a:cubicBezTo>
                  <a:cubicBezTo>
                    <a:pt x="62" y="150"/>
                    <a:pt x="61" y="162"/>
                    <a:pt x="50" y="166"/>
                  </a:cubicBezTo>
                  <a:cubicBezTo>
                    <a:pt x="37" y="171"/>
                    <a:pt x="23" y="179"/>
                    <a:pt x="11" y="168"/>
                  </a:cubicBezTo>
                  <a:cubicBezTo>
                    <a:pt x="0" y="114"/>
                    <a:pt x="61" y="100"/>
                    <a:pt x="89" y="71"/>
                  </a:cubicBezTo>
                  <a:cubicBezTo>
                    <a:pt x="102" y="68"/>
                    <a:pt x="114" y="60"/>
                    <a:pt x="129" y="64"/>
                  </a:cubicBezTo>
                  <a:cubicBezTo>
                    <a:pt x="139" y="62"/>
                    <a:pt x="154" y="64"/>
                    <a:pt x="163" y="69"/>
                  </a:cubicBezTo>
                  <a:cubicBezTo>
                    <a:pt x="199" y="62"/>
                    <a:pt x="202" y="0"/>
                    <a:pt x="247" y="25"/>
                  </a:cubicBezTo>
                  <a:lnTo>
                    <a:pt x="25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75" name="Freeform 34">
              <a:extLst>
                <a:ext uri="{FF2B5EF4-FFF2-40B4-BE49-F238E27FC236}">
                  <a16:creationId xmlns:a16="http://schemas.microsoft.com/office/drawing/2014/main" id="{4847C1DC-7A17-4E59-A83A-46EDCE550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4955" y="-5823704"/>
              <a:ext cx="42863" cy="14288"/>
            </a:xfrm>
            <a:custGeom>
              <a:avLst/>
              <a:gdLst>
                <a:gd name="T0" fmla="*/ 15 w 15"/>
                <a:gd name="T1" fmla="*/ 2 h 5"/>
                <a:gd name="T2" fmla="*/ 0 w 15"/>
                <a:gd name="T3" fmla="*/ 4 h 5"/>
                <a:gd name="T4" fmla="*/ 0 w 15"/>
                <a:gd name="T5" fmla="*/ 0 h 5"/>
                <a:gd name="T6" fmla="*/ 15 w 15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">
                  <a:moveTo>
                    <a:pt x="15" y="2"/>
                  </a:moveTo>
                  <a:cubicBezTo>
                    <a:pt x="11" y="5"/>
                    <a:pt x="6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1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76" name="Freeform 35">
              <a:extLst>
                <a:ext uri="{FF2B5EF4-FFF2-40B4-BE49-F238E27FC236}">
                  <a16:creationId xmlns:a16="http://schemas.microsoft.com/office/drawing/2014/main" id="{6F2960A8-2556-4027-B504-652CECD2F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692" y="-5823704"/>
              <a:ext cx="1550988" cy="574675"/>
            </a:xfrm>
            <a:custGeom>
              <a:avLst/>
              <a:gdLst>
                <a:gd name="T0" fmla="*/ 410 w 548"/>
                <a:gd name="T1" fmla="*/ 70 h 202"/>
                <a:gd name="T2" fmla="*/ 541 w 548"/>
                <a:gd name="T3" fmla="*/ 176 h 202"/>
                <a:gd name="T4" fmla="*/ 543 w 548"/>
                <a:gd name="T5" fmla="*/ 195 h 202"/>
                <a:gd name="T6" fmla="*/ 518 w 548"/>
                <a:gd name="T7" fmla="*/ 192 h 202"/>
                <a:gd name="T8" fmla="*/ 417 w 548"/>
                <a:gd name="T9" fmla="*/ 113 h 202"/>
                <a:gd name="T10" fmla="*/ 34 w 548"/>
                <a:gd name="T11" fmla="*/ 79 h 202"/>
                <a:gd name="T12" fmla="*/ 2 w 548"/>
                <a:gd name="T13" fmla="*/ 41 h 202"/>
                <a:gd name="T14" fmla="*/ 303 w 548"/>
                <a:gd name="T15" fmla="*/ 30 h 202"/>
                <a:gd name="T16" fmla="*/ 410 w 548"/>
                <a:gd name="T17" fmla="*/ 7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8" h="202">
                  <a:moveTo>
                    <a:pt x="410" y="70"/>
                  </a:moveTo>
                  <a:cubicBezTo>
                    <a:pt x="460" y="99"/>
                    <a:pt x="507" y="129"/>
                    <a:pt x="541" y="176"/>
                  </a:cubicBezTo>
                  <a:cubicBezTo>
                    <a:pt x="541" y="183"/>
                    <a:pt x="548" y="188"/>
                    <a:pt x="543" y="195"/>
                  </a:cubicBezTo>
                  <a:cubicBezTo>
                    <a:pt x="535" y="202"/>
                    <a:pt x="525" y="193"/>
                    <a:pt x="518" y="192"/>
                  </a:cubicBezTo>
                  <a:cubicBezTo>
                    <a:pt x="482" y="168"/>
                    <a:pt x="457" y="129"/>
                    <a:pt x="417" y="113"/>
                  </a:cubicBezTo>
                  <a:cubicBezTo>
                    <a:pt x="294" y="82"/>
                    <a:pt x="161" y="41"/>
                    <a:pt x="34" y="79"/>
                  </a:cubicBezTo>
                  <a:cubicBezTo>
                    <a:pt x="22" y="72"/>
                    <a:pt x="0" y="59"/>
                    <a:pt x="2" y="41"/>
                  </a:cubicBezTo>
                  <a:cubicBezTo>
                    <a:pt x="93" y="0"/>
                    <a:pt x="206" y="2"/>
                    <a:pt x="303" y="30"/>
                  </a:cubicBezTo>
                  <a:cubicBezTo>
                    <a:pt x="340" y="41"/>
                    <a:pt x="376" y="52"/>
                    <a:pt x="41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77" name="Freeform 36">
              <a:extLst>
                <a:ext uri="{FF2B5EF4-FFF2-40B4-BE49-F238E27FC236}">
                  <a16:creationId xmlns:a16="http://schemas.microsoft.com/office/drawing/2014/main" id="{A3F0D14F-29FE-4F7C-84A1-5E0CE93C0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32158" y="-5777667"/>
              <a:ext cx="4114800" cy="1427163"/>
            </a:xfrm>
            <a:custGeom>
              <a:avLst/>
              <a:gdLst>
                <a:gd name="T0" fmla="*/ 339 w 1454"/>
                <a:gd name="T1" fmla="*/ 4 h 502"/>
                <a:gd name="T2" fmla="*/ 532 w 1454"/>
                <a:gd name="T3" fmla="*/ 47 h 502"/>
                <a:gd name="T4" fmla="*/ 654 w 1454"/>
                <a:gd name="T5" fmla="*/ 113 h 502"/>
                <a:gd name="T6" fmla="*/ 786 w 1454"/>
                <a:gd name="T7" fmla="*/ 215 h 502"/>
                <a:gd name="T8" fmla="*/ 1030 w 1454"/>
                <a:gd name="T9" fmla="*/ 367 h 502"/>
                <a:gd name="T10" fmla="*/ 1128 w 1454"/>
                <a:gd name="T11" fmla="*/ 328 h 502"/>
                <a:gd name="T12" fmla="*/ 1151 w 1454"/>
                <a:gd name="T13" fmla="*/ 253 h 502"/>
                <a:gd name="T14" fmla="*/ 1096 w 1454"/>
                <a:gd name="T15" fmla="*/ 199 h 502"/>
                <a:gd name="T16" fmla="*/ 1058 w 1454"/>
                <a:gd name="T17" fmla="*/ 231 h 502"/>
                <a:gd name="T18" fmla="*/ 1048 w 1454"/>
                <a:gd name="T19" fmla="*/ 210 h 502"/>
                <a:gd name="T20" fmla="*/ 1121 w 1454"/>
                <a:gd name="T21" fmla="*/ 176 h 502"/>
                <a:gd name="T22" fmla="*/ 1182 w 1454"/>
                <a:gd name="T23" fmla="*/ 197 h 502"/>
                <a:gd name="T24" fmla="*/ 1185 w 1454"/>
                <a:gd name="T25" fmla="*/ 168 h 502"/>
                <a:gd name="T26" fmla="*/ 1223 w 1454"/>
                <a:gd name="T27" fmla="*/ 167 h 502"/>
                <a:gd name="T28" fmla="*/ 1245 w 1454"/>
                <a:gd name="T29" fmla="*/ 215 h 502"/>
                <a:gd name="T30" fmla="*/ 1245 w 1454"/>
                <a:gd name="T31" fmla="*/ 242 h 502"/>
                <a:gd name="T32" fmla="*/ 1297 w 1454"/>
                <a:gd name="T33" fmla="*/ 247 h 502"/>
                <a:gd name="T34" fmla="*/ 1361 w 1454"/>
                <a:gd name="T35" fmla="*/ 215 h 502"/>
                <a:gd name="T36" fmla="*/ 1372 w 1454"/>
                <a:gd name="T37" fmla="*/ 172 h 502"/>
                <a:gd name="T38" fmla="*/ 1334 w 1454"/>
                <a:gd name="T39" fmla="*/ 151 h 502"/>
                <a:gd name="T40" fmla="*/ 1382 w 1454"/>
                <a:gd name="T41" fmla="*/ 129 h 502"/>
                <a:gd name="T42" fmla="*/ 1445 w 1454"/>
                <a:gd name="T43" fmla="*/ 174 h 502"/>
                <a:gd name="T44" fmla="*/ 1413 w 1454"/>
                <a:gd name="T45" fmla="*/ 233 h 502"/>
                <a:gd name="T46" fmla="*/ 1366 w 1454"/>
                <a:gd name="T47" fmla="*/ 256 h 502"/>
                <a:gd name="T48" fmla="*/ 1297 w 1454"/>
                <a:gd name="T49" fmla="*/ 285 h 502"/>
                <a:gd name="T50" fmla="*/ 1279 w 1454"/>
                <a:gd name="T51" fmla="*/ 296 h 502"/>
                <a:gd name="T52" fmla="*/ 1219 w 1454"/>
                <a:gd name="T53" fmla="*/ 407 h 502"/>
                <a:gd name="T54" fmla="*/ 1157 w 1454"/>
                <a:gd name="T55" fmla="*/ 471 h 502"/>
                <a:gd name="T56" fmla="*/ 1121 w 1454"/>
                <a:gd name="T57" fmla="*/ 473 h 502"/>
                <a:gd name="T58" fmla="*/ 1006 w 1454"/>
                <a:gd name="T59" fmla="*/ 466 h 502"/>
                <a:gd name="T60" fmla="*/ 978 w 1454"/>
                <a:gd name="T61" fmla="*/ 457 h 502"/>
                <a:gd name="T62" fmla="*/ 974 w 1454"/>
                <a:gd name="T63" fmla="*/ 441 h 502"/>
                <a:gd name="T64" fmla="*/ 885 w 1454"/>
                <a:gd name="T65" fmla="*/ 428 h 502"/>
                <a:gd name="T66" fmla="*/ 817 w 1454"/>
                <a:gd name="T67" fmla="*/ 385 h 502"/>
                <a:gd name="T68" fmla="*/ 689 w 1454"/>
                <a:gd name="T69" fmla="*/ 285 h 502"/>
                <a:gd name="T70" fmla="*/ 514 w 1454"/>
                <a:gd name="T71" fmla="*/ 176 h 502"/>
                <a:gd name="T72" fmla="*/ 335 w 1454"/>
                <a:gd name="T73" fmla="*/ 133 h 502"/>
                <a:gd name="T74" fmla="*/ 188 w 1454"/>
                <a:gd name="T75" fmla="*/ 156 h 502"/>
                <a:gd name="T76" fmla="*/ 111 w 1454"/>
                <a:gd name="T77" fmla="*/ 172 h 502"/>
                <a:gd name="T78" fmla="*/ 104 w 1454"/>
                <a:gd name="T79" fmla="*/ 151 h 502"/>
                <a:gd name="T80" fmla="*/ 389 w 1454"/>
                <a:gd name="T81" fmla="*/ 100 h 502"/>
                <a:gd name="T82" fmla="*/ 638 w 1454"/>
                <a:gd name="T83" fmla="*/ 201 h 502"/>
                <a:gd name="T84" fmla="*/ 768 w 1454"/>
                <a:gd name="T85" fmla="*/ 306 h 502"/>
                <a:gd name="T86" fmla="*/ 1101 w 1454"/>
                <a:gd name="T87" fmla="*/ 412 h 502"/>
                <a:gd name="T88" fmla="*/ 1184 w 1454"/>
                <a:gd name="T89" fmla="*/ 339 h 502"/>
                <a:gd name="T90" fmla="*/ 1142 w 1454"/>
                <a:gd name="T91" fmla="*/ 369 h 502"/>
                <a:gd name="T92" fmla="*/ 1083 w 1454"/>
                <a:gd name="T93" fmla="*/ 401 h 502"/>
                <a:gd name="T94" fmla="*/ 971 w 1454"/>
                <a:gd name="T95" fmla="*/ 401 h 502"/>
                <a:gd name="T96" fmla="*/ 877 w 1454"/>
                <a:gd name="T97" fmla="*/ 371 h 502"/>
                <a:gd name="T98" fmla="*/ 740 w 1454"/>
                <a:gd name="T99" fmla="*/ 262 h 502"/>
                <a:gd name="T100" fmla="*/ 530 w 1454"/>
                <a:gd name="T101" fmla="*/ 117 h 502"/>
                <a:gd name="T102" fmla="*/ 317 w 1454"/>
                <a:gd name="T103" fmla="*/ 86 h 502"/>
                <a:gd name="T104" fmla="*/ 93 w 1454"/>
                <a:gd name="T105" fmla="*/ 138 h 502"/>
                <a:gd name="T106" fmla="*/ 6 w 1454"/>
                <a:gd name="T107" fmla="*/ 131 h 502"/>
                <a:gd name="T108" fmla="*/ 11 w 1454"/>
                <a:gd name="T109" fmla="*/ 113 h 502"/>
                <a:gd name="T110" fmla="*/ 285 w 1454"/>
                <a:gd name="T111" fmla="*/ 0 h 502"/>
                <a:gd name="T112" fmla="*/ 339 w 1454"/>
                <a:gd name="T113" fmla="*/ 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4" h="502">
                  <a:moveTo>
                    <a:pt x="339" y="4"/>
                  </a:moveTo>
                  <a:cubicBezTo>
                    <a:pt x="405" y="6"/>
                    <a:pt x="473" y="22"/>
                    <a:pt x="532" y="47"/>
                  </a:cubicBezTo>
                  <a:cubicBezTo>
                    <a:pt x="575" y="65"/>
                    <a:pt x="614" y="88"/>
                    <a:pt x="654" y="113"/>
                  </a:cubicBezTo>
                  <a:cubicBezTo>
                    <a:pt x="698" y="145"/>
                    <a:pt x="747" y="176"/>
                    <a:pt x="786" y="215"/>
                  </a:cubicBezTo>
                  <a:cubicBezTo>
                    <a:pt x="865" y="272"/>
                    <a:pt x="929" y="355"/>
                    <a:pt x="1030" y="367"/>
                  </a:cubicBezTo>
                  <a:cubicBezTo>
                    <a:pt x="1067" y="367"/>
                    <a:pt x="1108" y="364"/>
                    <a:pt x="1128" y="328"/>
                  </a:cubicBezTo>
                  <a:cubicBezTo>
                    <a:pt x="1148" y="312"/>
                    <a:pt x="1153" y="279"/>
                    <a:pt x="1151" y="253"/>
                  </a:cubicBezTo>
                  <a:cubicBezTo>
                    <a:pt x="1148" y="224"/>
                    <a:pt x="1119" y="208"/>
                    <a:pt x="1096" y="199"/>
                  </a:cubicBezTo>
                  <a:cubicBezTo>
                    <a:pt x="1083" y="211"/>
                    <a:pt x="1080" y="231"/>
                    <a:pt x="1058" y="231"/>
                  </a:cubicBezTo>
                  <a:cubicBezTo>
                    <a:pt x="1048" y="231"/>
                    <a:pt x="1048" y="219"/>
                    <a:pt x="1048" y="210"/>
                  </a:cubicBezTo>
                  <a:cubicBezTo>
                    <a:pt x="1058" y="179"/>
                    <a:pt x="1091" y="174"/>
                    <a:pt x="1121" y="176"/>
                  </a:cubicBezTo>
                  <a:cubicBezTo>
                    <a:pt x="1148" y="167"/>
                    <a:pt x="1157" y="201"/>
                    <a:pt x="1182" y="197"/>
                  </a:cubicBezTo>
                  <a:cubicBezTo>
                    <a:pt x="1193" y="190"/>
                    <a:pt x="1180" y="179"/>
                    <a:pt x="1185" y="168"/>
                  </a:cubicBezTo>
                  <a:cubicBezTo>
                    <a:pt x="1196" y="161"/>
                    <a:pt x="1210" y="163"/>
                    <a:pt x="1223" y="167"/>
                  </a:cubicBezTo>
                  <a:cubicBezTo>
                    <a:pt x="1237" y="179"/>
                    <a:pt x="1245" y="197"/>
                    <a:pt x="1245" y="215"/>
                  </a:cubicBezTo>
                  <a:cubicBezTo>
                    <a:pt x="1245" y="224"/>
                    <a:pt x="1234" y="235"/>
                    <a:pt x="1245" y="242"/>
                  </a:cubicBezTo>
                  <a:cubicBezTo>
                    <a:pt x="1259" y="260"/>
                    <a:pt x="1279" y="247"/>
                    <a:pt x="1297" y="247"/>
                  </a:cubicBezTo>
                  <a:cubicBezTo>
                    <a:pt x="1322" y="245"/>
                    <a:pt x="1341" y="229"/>
                    <a:pt x="1361" y="215"/>
                  </a:cubicBezTo>
                  <a:cubicBezTo>
                    <a:pt x="1368" y="202"/>
                    <a:pt x="1372" y="188"/>
                    <a:pt x="1372" y="172"/>
                  </a:cubicBezTo>
                  <a:cubicBezTo>
                    <a:pt x="1365" y="158"/>
                    <a:pt x="1327" y="172"/>
                    <a:pt x="1334" y="151"/>
                  </a:cubicBezTo>
                  <a:cubicBezTo>
                    <a:pt x="1347" y="136"/>
                    <a:pt x="1363" y="125"/>
                    <a:pt x="1382" y="129"/>
                  </a:cubicBezTo>
                  <a:cubicBezTo>
                    <a:pt x="1408" y="138"/>
                    <a:pt x="1433" y="149"/>
                    <a:pt x="1445" y="174"/>
                  </a:cubicBezTo>
                  <a:cubicBezTo>
                    <a:pt x="1454" y="202"/>
                    <a:pt x="1429" y="217"/>
                    <a:pt x="1413" y="233"/>
                  </a:cubicBezTo>
                  <a:cubicBezTo>
                    <a:pt x="1397" y="240"/>
                    <a:pt x="1384" y="253"/>
                    <a:pt x="1366" y="256"/>
                  </a:cubicBezTo>
                  <a:cubicBezTo>
                    <a:pt x="1347" y="272"/>
                    <a:pt x="1320" y="274"/>
                    <a:pt x="1297" y="285"/>
                  </a:cubicBezTo>
                  <a:cubicBezTo>
                    <a:pt x="1289" y="285"/>
                    <a:pt x="1282" y="288"/>
                    <a:pt x="1279" y="296"/>
                  </a:cubicBezTo>
                  <a:cubicBezTo>
                    <a:pt x="1268" y="337"/>
                    <a:pt x="1245" y="373"/>
                    <a:pt x="1219" y="407"/>
                  </a:cubicBezTo>
                  <a:cubicBezTo>
                    <a:pt x="1214" y="441"/>
                    <a:pt x="1177" y="448"/>
                    <a:pt x="1157" y="471"/>
                  </a:cubicBezTo>
                  <a:cubicBezTo>
                    <a:pt x="1144" y="473"/>
                    <a:pt x="1134" y="475"/>
                    <a:pt x="1121" y="473"/>
                  </a:cubicBezTo>
                  <a:cubicBezTo>
                    <a:pt x="1085" y="502"/>
                    <a:pt x="1044" y="469"/>
                    <a:pt x="1006" y="466"/>
                  </a:cubicBezTo>
                  <a:cubicBezTo>
                    <a:pt x="996" y="468"/>
                    <a:pt x="983" y="464"/>
                    <a:pt x="978" y="457"/>
                  </a:cubicBezTo>
                  <a:cubicBezTo>
                    <a:pt x="978" y="453"/>
                    <a:pt x="983" y="442"/>
                    <a:pt x="974" y="441"/>
                  </a:cubicBezTo>
                  <a:cubicBezTo>
                    <a:pt x="942" y="435"/>
                    <a:pt x="913" y="446"/>
                    <a:pt x="885" y="428"/>
                  </a:cubicBezTo>
                  <a:cubicBezTo>
                    <a:pt x="817" y="385"/>
                    <a:pt x="817" y="385"/>
                    <a:pt x="817" y="385"/>
                  </a:cubicBezTo>
                  <a:cubicBezTo>
                    <a:pt x="772" y="355"/>
                    <a:pt x="738" y="310"/>
                    <a:pt x="689" y="285"/>
                  </a:cubicBezTo>
                  <a:cubicBezTo>
                    <a:pt x="632" y="247"/>
                    <a:pt x="584" y="190"/>
                    <a:pt x="514" y="176"/>
                  </a:cubicBezTo>
                  <a:cubicBezTo>
                    <a:pt x="457" y="152"/>
                    <a:pt x="398" y="133"/>
                    <a:pt x="335" y="133"/>
                  </a:cubicBezTo>
                  <a:cubicBezTo>
                    <a:pt x="285" y="131"/>
                    <a:pt x="236" y="151"/>
                    <a:pt x="188" y="156"/>
                  </a:cubicBezTo>
                  <a:cubicBezTo>
                    <a:pt x="161" y="161"/>
                    <a:pt x="138" y="199"/>
                    <a:pt x="111" y="172"/>
                  </a:cubicBezTo>
                  <a:cubicBezTo>
                    <a:pt x="102" y="170"/>
                    <a:pt x="99" y="158"/>
                    <a:pt x="104" y="151"/>
                  </a:cubicBezTo>
                  <a:cubicBezTo>
                    <a:pt x="186" y="99"/>
                    <a:pt x="290" y="102"/>
                    <a:pt x="389" y="100"/>
                  </a:cubicBezTo>
                  <a:cubicBezTo>
                    <a:pt x="484" y="104"/>
                    <a:pt x="566" y="142"/>
                    <a:pt x="638" y="201"/>
                  </a:cubicBezTo>
                  <a:cubicBezTo>
                    <a:pt x="682" y="229"/>
                    <a:pt x="723" y="271"/>
                    <a:pt x="768" y="306"/>
                  </a:cubicBezTo>
                  <a:cubicBezTo>
                    <a:pt x="856" y="392"/>
                    <a:pt x="976" y="457"/>
                    <a:pt x="1101" y="412"/>
                  </a:cubicBezTo>
                  <a:cubicBezTo>
                    <a:pt x="1132" y="394"/>
                    <a:pt x="1175" y="378"/>
                    <a:pt x="1184" y="339"/>
                  </a:cubicBezTo>
                  <a:cubicBezTo>
                    <a:pt x="1162" y="324"/>
                    <a:pt x="1160" y="362"/>
                    <a:pt x="1142" y="369"/>
                  </a:cubicBezTo>
                  <a:cubicBezTo>
                    <a:pt x="1126" y="385"/>
                    <a:pt x="1103" y="392"/>
                    <a:pt x="1083" y="401"/>
                  </a:cubicBezTo>
                  <a:cubicBezTo>
                    <a:pt x="1048" y="403"/>
                    <a:pt x="1006" y="416"/>
                    <a:pt x="971" y="401"/>
                  </a:cubicBezTo>
                  <a:cubicBezTo>
                    <a:pt x="935" y="408"/>
                    <a:pt x="910" y="378"/>
                    <a:pt x="877" y="371"/>
                  </a:cubicBezTo>
                  <a:cubicBezTo>
                    <a:pt x="827" y="340"/>
                    <a:pt x="788" y="299"/>
                    <a:pt x="740" y="262"/>
                  </a:cubicBezTo>
                  <a:cubicBezTo>
                    <a:pt x="673" y="204"/>
                    <a:pt x="611" y="147"/>
                    <a:pt x="530" y="117"/>
                  </a:cubicBezTo>
                  <a:cubicBezTo>
                    <a:pt x="466" y="91"/>
                    <a:pt x="389" y="75"/>
                    <a:pt x="317" y="86"/>
                  </a:cubicBezTo>
                  <a:cubicBezTo>
                    <a:pt x="236" y="86"/>
                    <a:pt x="159" y="102"/>
                    <a:pt x="93" y="138"/>
                  </a:cubicBezTo>
                  <a:cubicBezTo>
                    <a:pt x="66" y="167"/>
                    <a:pt x="34" y="136"/>
                    <a:pt x="6" y="131"/>
                  </a:cubicBezTo>
                  <a:cubicBezTo>
                    <a:pt x="0" y="125"/>
                    <a:pt x="6" y="118"/>
                    <a:pt x="11" y="113"/>
                  </a:cubicBezTo>
                  <a:cubicBezTo>
                    <a:pt x="84" y="43"/>
                    <a:pt x="183" y="13"/>
                    <a:pt x="285" y="0"/>
                  </a:cubicBezTo>
                  <a:lnTo>
                    <a:pt x="339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78" name="Freeform 37">
              <a:extLst>
                <a:ext uri="{FF2B5EF4-FFF2-40B4-BE49-F238E27FC236}">
                  <a16:creationId xmlns:a16="http://schemas.microsoft.com/office/drawing/2014/main" id="{AD3DE8AE-D8DE-4DC0-A1DF-B6376104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8667" y="-5771317"/>
              <a:ext cx="989013" cy="219075"/>
            </a:xfrm>
            <a:custGeom>
              <a:avLst/>
              <a:gdLst>
                <a:gd name="T0" fmla="*/ 344 w 349"/>
                <a:gd name="T1" fmla="*/ 7 h 77"/>
                <a:gd name="T2" fmla="*/ 321 w 349"/>
                <a:gd name="T3" fmla="*/ 46 h 77"/>
                <a:gd name="T4" fmla="*/ 36 w 349"/>
                <a:gd name="T5" fmla="*/ 77 h 77"/>
                <a:gd name="T6" fmla="*/ 0 w 349"/>
                <a:gd name="T7" fmla="*/ 45 h 77"/>
                <a:gd name="T8" fmla="*/ 138 w 349"/>
                <a:gd name="T9" fmla="*/ 7 h 77"/>
                <a:gd name="T10" fmla="*/ 176 w 349"/>
                <a:gd name="T11" fmla="*/ 32 h 77"/>
                <a:gd name="T12" fmla="*/ 246 w 349"/>
                <a:gd name="T13" fmla="*/ 2 h 77"/>
                <a:gd name="T14" fmla="*/ 344 w 349"/>
                <a:gd name="T15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9" h="77">
                  <a:moveTo>
                    <a:pt x="344" y="7"/>
                  </a:moveTo>
                  <a:cubicBezTo>
                    <a:pt x="349" y="23"/>
                    <a:pt x="330" y="36"/>
                    <a:pt x="321" y="46"/>
                  </a:cubicBezTo>
                  <a:cubicBezTo>
                    <a:pt x="222" y="45"/>
                    <a:pt x="126" y="48"/>
                    <a:pt x="36" y="77"/>
                  </a:cubicBezTo>
                  <a:cubicBezTo>
                    <a:pt x="24" y="66"/>
                    <a:pt x="0" y="66"/>
                    <a:pt x="0" y="45"/>
                  </a:cubicBezTo>
                  <a:cubicBezTo>
                    <a:pt x="43" y="21"/>
                    <a:pt x="90" y="14"/>
                    <a:pt x="138" y="7"/>
                  </a:cubicBezTo>
                  <a:cubicBezTo>
                    <a:pt x="160" y="0"/>
                    <a:pt x="156" y="27"/>
                    <a:pt x="176" y="32"/>
                  </a:cubicBezTo>
                  <a:cubicBezTo>
                    <a:pt x="208" y="43"/>
                    <a:pt x="221" y="7"/>
                    <a:pt x="246" y="2"/>
                  </a:cubicBezTo>
                  <a:cubicBezTo>
                    <a:pt x="278" y="5"/>
                    <a:pt x="314" y="5"/>
                    <a:pt x="34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79" name="Freeform 38">
              <a:extLst>
                <a:ext uri="{FF2B5EF4-FFF2-40B4-BE49-F238E27FC236}">
                  <a16:creationId xmlns:a16="http://schemas.microsoft.com/office/drawing/2014/main" id="{1C12BCCA-1967-4865-8908-1F1E57573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6492" y="-5752267"/>
              <a:ext cx="801688" cy="419100"/>
            </a:xfrm>
            <a:custGeom>
              <a:avLst/>
              <a:gdLst>
                <a:gd name="T0" fmla="*/ 33 w 283"/>
                <a:gd name="T1" fmla="*/ 2 h 147"/>
                <a:gd name="T2" fmla="*/ 278 w 283"/>
                <a:gd name="T3" fmla="*/ 124 h 147"/>
                <a:gd name="T4" fmla="*/ 276 w 283"/>
                <a:gd name="T5" fmla="*/ 142 h 147"/>
                <a:gd name="T6" fmla="*/ 263 w 283"/>
                <a:gd name="T7" fmla="*/ 142 h 147"/>
                <a:gd name="T8" fmla="*/ 213 w 283"/>
                <a:gd name="T9" fmla="*/ 109 h 147"/>
                <a:gd name="T10" fmla="*/ 4 w 283"/>
                <a:gd name="T11" fmla="*/ 27 h 147"/>
                <a:gd name="T12" fmla="*/ 15 w 283"/>
                <a:gd name="T13" fmla="*/ 0 h 147"/>
                <a:gd name="T14" fmla="*/ 33 w 283"/>
                <a:gd name="T15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3" h="147">
                  <a:moveTo>
                    <a:pt x="33" y="2"/>
                  </a:moveTo>
                  <a:cubicBezTo>
                    <a:pt x="115" y="41"/>
                    <a:pt x="206" y="63"/>
                    <a:pt x="278" y="124"/>
                  </a:cubicBezTo>
                  <a:cubicBezTo>
                    <a:pt x="281" y="129"/>
                    <a:pt x="283" y="138"/>
                    <a:pt x="276" y="142"/>
                  </a:cubicBezTo>
                  <a:cubicBezTo>
                    <a:pt x="272" y="147"/>
                    <a:pt x="267" y="147"/>
                    <a:pt x="263" y="142"/>
                  </a:cubicBezTo>
                  <a:cubicBezTo>
                    <a:pt x="256" y="118"/>
                    <a:pt x="231" y="116"/>
                    <a:pt x="213" y="109"/>
                  </a:cubicBezTo>
                  <a:cubicBezTo>
                    <a:pt x="145" y="74"/>
                    <a:pt x="77" y="43"/>
                    <a:pt x="4" y="27"/>
                  </a:cubicBezTo>
                  <a:cubicBezTo>
                    <a:pt x="0" y="18"/>
                    <a:pt x="15" y="9"/>
                    <a:pt x="15" y="0"/>
                  </a:cubicBezTo>
                  <a:lnTo>
                    <a:pt x="33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80" name="Freeform 39">
              <a:extLst>
                <a:ext uri="{FF2B5EF4-FFF2-40B4-BE49-F238E27FC236}">
                  <a16:creationId xmlns:a16="http://schemas.microsoft.com/office/drawing/2014/main" id="{6A2AB05F-71A8-445D-BABD-B54C0A3A3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2567" y="-5777667"/>
              <a:ext cx="2633663" cy="1965325"/>
            </a:xfrm>
            <a:custGeom>
              <a:avLst/>
              <a:gdLst>
                <a:gd name="T0" fmla="*/ 682 w 931"/>
                <a:gd name="T1" fmla="*/ 25 h 691"/>
                <a:gd name="T2" fmla="*/ 908 w 931"/>
                <a:gd name="T3" fmla="*/ 143 h 691"/>
                <a:gd name="T4" fmla="*/ 924 w 931"/>
                <a:gd name="T5" fmla="*/ 179 h 691"/>
                <a:gd name="T6" fmla="*/ 881 w 931"/>
                <a:gd name="T7" fmla="*/ 199 h 691"/>
                <a:gd name="T8" fmla="*/ 861 w 931"/>
                <a:gd name="T9" fmla="*/ 156 h 691"/>
                <a:gd name="T10" fmla="*/ 709 w 931"/>
                <a:gd name="T11" fmla="*/ 77 h 691"/>
                <a:gd name="T12" fmla="*/ 661 w 931"/>
                <a:gd name="T13" fmla="*/ 75 h 691"/>
                <a:gd name="T14" fmla="*/ 573 w 931"/>
                <a:gd name="T15" fmla="*/ 57 h 691"/>
                <a:gd name="T16" fmla="*/ 190 w 931"/>
                <a:gd name="T17" fmla="*/ 202 h 691"/>
                <a:gd name="T18" fmla="*/ 115 w 931"/>
                <a:gd name="T19" fmla="*/ 328 h 691"/>
                <a:gd name="T20" fmla="*/ 81 w 931"/>
                <a:gd name="T21" fmla="*/ 611 h 691"/>
                <a:gd name="T22" fmla="*/ 100 w 931"/>
                <a:gd name="T23" fmla="*/ 691 h 691"/>
                <a:gd name="T24" fmla="*/ 54 w 931"/>
                <a:gd name="T25" fmla="*/ 630 h 691"/>
                <a:gd name="T26" fmla="*/ 140 w 931"/>
                <a:gd name="T27" fmla="*/ 210 h 691"/>
                <a:gd name="T28" fmla="*/ 317 w 931"/>
                <a:gd name="T29" fmla="*/ 54 h 691"/>
                <a:gd name="T30" fmla="*/ 389 w 931"/>
                <a:gd name="T31" fmla="*/ 27 h 691"/>
                <a:gd name="T32" fmla="*/ 682 w 931"/>
                <a:gd name="T33" fmla="*/ 25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1" h="691">
                  <a:moveTo>
                    <a:pt x="682" y="25"/>
                  </a:moveTo>
                  <a:cubicBezTo>
                    <a:pt x="763" y="54"/>
                    <a:pt x="845" y="79"/>
                    <a:pt x="908" y="143"/>
                  </a:cubicBezTo>
                  <a:cubicBezTo>
                    <a:pt x="911" y="156"/>
                    <a:pt x="931" y="165"/>
                    <a:pt x="924" y="179"/>
                  </a:cubicBezTo>
                  <a:cubicBezTo>
                    <a:pt x="910" y="185"/>
                    <a:pt x="901" y="206"/>
                    <a:pt x="881" y="199"/>
                  </a:cubicBezTo>
                  <a:cubicBezTo>
                    <a:pt x="872" y="186"/>
                    <a:pt x="870" y="170"/>
                    <a:pt x="861" y="156"/>
                  </a:cubicBezTo>
                  <a:cubicBezTo>
                    <a:pt x="827" y="106"/>
                    <a:pt x="768" y="72"/>
                    <a:pt x="709" y="77"/>
                  </a:cubicBezTo>
                  <a:cubicBezTo>
                    <a:pt x="693" y="77"/>
                    <a:pt x="672" y="97"/>
                    <a:pt x="661" y="75"/>
                  </a:cubicBezTo>
                  <a:cubicBezTo>
                    <a:pt x="636" y="61"/>
                    <a:pt x="603" y="63"/>
                    <a:pt x="573" y="57"/>
                  </a:cubicBezTo>
                  <a:cubicBezTo>
                    <a:pt x="428" y="48"/>
                    <a:pt x="308" y="129"/>
                    <a:pt x="190" y="202"/>
                  </a:cubicBezTo>
                  <a:cubicBezTo>
                    <a:pt x="159" y="244"/>
                    <a:pt x="132" y="281"/>
                    <a:pt x="115" y="328"/>
                  </a:cubicBezTo>
                  <a:cubicBezTo>
                    <a:pt x="82" y="416"/>
                    <a:pt x="73" y="519"/>
                    <a:pt x="81" y="611"/>
                  </a:cubicBezTo>
                  <a:cubicBezTo>
                    <a:pt x="100" y="691"/>
                    <a:pt x="100" y="691"/>
                    <a:pt x="100" y="691"/>
                  </a:cubicBezTo>
                  <a:cubicBezTo>
                    <a:pt x="75" y="682"/>
                    <a:pt x="70" y="650"/>
                    <a:pt x="54" y="630"/>
                  </a:cubicBezTo>
                  <a:cubicBezTo>
                    <a:pt x="0" y="484"/>
                    <a:pt x="56" y="326"/>
                    <a:pt x="140" y="210"/>
                  </a:cubicBezTo>
                  <a:cubicBezTo>
                    <a:pt x="174" y="136"/>
                    <a:pt x="251" y="90"/>
                    <a:pt x="317" y="54"/>
                  </a:cubicBezTo>
                  <a:cubicBezTo>
                    <a:pt x="342" y="47"/>
                    <a:pt x="362" y="29"/>
                    <a:pt x="389" y="27"/>
                  </a:cubicBezTo>
                  <a:cubicBezTo>
                    <a:pt x="480" y="4"/>
                    <a:pt x="591" y="0"/>
                    <a:pt x="68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81" name="Freeform 40">
              <a:extLst>
                <a:ext uri="{FF2B5EF4-FFF2-40B4-BE49-F238E27FC236}">
                  <a16:creationId xmlns:a16="http://schemas.microsoft.com/office/drawing/2014/main" id="{E5537530-3940-49F8-B3B7-8BE61D595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717" y="-5757029"/>
              <a:ext cx="1001713" cy="306388"/>
            </a:xfrm>
            <a:custGeom>
              <a:avLst/>
              <a:gdLst>
                <a:gd name="T0" fmla="*/ 340 w 354"/>
                <a:gd name="T1" fmla="*/ 11 h 108"/>
                <a:gd name="T2" fmla="*/ 349 w 354"/>
                <a:gd name="T3" fmla="*/ 29 h 108"/>
                <a:gd name="T4" fmla="*/ 335 w 354"/>
                <a:gd name="T5" fmla="*/ 41 h 108"/>
                <a:gd name="T6" fmla="*/ 57 w 354"/>
                <a:gd name="T7" fmla="*/ 99 h 108"/>
                <a:gd name="T8" fmla="*/ 4 w 354"/>
                <a:gd name="T9" fmla="*/ 74 h 108"/>
                <a:gd name="T10" fmla="*/ 7 w 354"/>
                <a:gd name="T11" fmla="*/ 63 h 108"/>
                <a:gd name="T12" fmla="*/ 132 w 354"/>
                <a:gd name="T13" fmla="*/ 27 h 108"/>
                <a:gd name="T14" fmla="*/ 154 w 354"/>
                <a:gd name="T15" fmla="*/ 34 h 108"/>
                <a:gd name="T16" fmla="*/ 215 w 354"/>
                <a:gd name="T17" fmla="*/ 2 h 108"/>
                <a:gd name="T18" fmla="*/ 340 w 354"/>
                <a:gd name="T19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108">
                  <a:moveTo>
                    <a:pt x="340" y="11"/>
                  </a:moveTo>
                  <a:cubicBezTo>
                    <a:pt x="346" y="15"/>
                    <a:pt x="354" y="22"/>
                    <a:pt x="349" y="29"/>
                  </a:cubicBezTo>
                  <a:cubicBezTo>
                    <a:pt x="335" y="41"/>
                    <a:pt x="335" y="41"/>
                    <a:pt x="335" y="41"/>
                  </a:cubicBezTo>
                  <a:cubicBezTo>
                    <a:pt x="236" y="27"/>
                    <a:pt x="141" y="56"/>
                    <a:pt x="57" y="99"/>
                  </a:cubicBezTo>
                  <a:cubicBezTo>
                    <a:pt x="34" y="108"/>
                    <a:pt x="20" y="84"/>
                    <a:pt x="4" y="74"/>
                  </a:cubicBezTo>
                  <a:cubicBezTo>
                    <a:pt x="0" y="70"/>
                    <a:pt x="4" y="65"/>
                    <a:pt x="7" y="63"/>
                  </a:cubicBezTo>
                  <a:cubicBezTo>
                    <a:pt x="47" y="45"/>
                    <a:pt x="88" y="33"/>
                    <a:pt x="132" y="27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77" y="29"/>
                    <a:pt x="195" y="15"/>
                    <a:pt x="215" y="2"/>
                  </a:cubicBezTo>
                  <a:cubicBezTo>
                    <a:pt x="258" y="0"/>
                    <a:pt x="299" y="9"/>
                    <a:pt x="3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82" name="Freeform 41">
              <a:extLst>
                <a:ext uri="{FF2B5EF4-FFF2-40B4-BE49-F238E27FC236}">
                  <a16:creationId xmlns:a16="http://schemas.microsoft.com/office/drawing/2014/main" id="{5FF85492-7A9C-4FAB-862F-3AC393F25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6842" y="-5695117"/>
              <a:ext cx="442913" cy="265113"/>
            </a:xfrm>
            <a:custGeom>
              <a:avLst/>
              <a:gdLst>
                <a:gd name="T0" fmla="*/ 154 w 156"/>
                <a:gd name="T1" fmla="*/ 71 h 93"/>
                <a:gd name="T2" fmla="*/ 124 w 156"/>
                <a:gd name="T3" fmla="*/ 93 h 93"/>
                <a:gd name="T4" fmla="*/ 70 w 156"/>
                <a:gd name="T5" fmla="*/ 62 h 93"/>
                <a:gd name="T6" fmla="*/ 0 w 156"/>
                <a:gd name="T7" fmla="*/ 19 h 93"/>
                <a:gd name="T8" fmla="*/ 9 w 156"/>
                <a:gd name="T9" fmla="*/ 0 h 93"/>
                <a:gd name="T10" fmla="*/ 154 w 156"/>
                <a:gd name="T11" fmla="*/ 7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93">
                  <a:moveTo>
                    <a:pt x="154" y="71"/>
                  </a:moveTo>
                  <a:cubicBezTo>
                    <a:pt x="156" y="89"/>
                    <a:pt x="131" y="79"/>
                    <a:pt x="124" y="93"/>
                  </a:cubicBezTo>
                  <a:cubicBezTo>
                    <a:pt x="102" y="89"/>
                    <a:pt x="88" y="70"/>
                    <a:pt x="70" y="62"/>
                  </a:cubicBezTo>
                  <a:cubicBezTo>
                    <a:pt x="45" y="50"/>
                    <a:pt x="18" y="39"/>
                    <a:pt x="0" y="1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1" y="16"/>
                    <a:pt x="110" y="37"/>
                    <a:pt x="154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83" name="Freeform 42">
              <a:extLst>
                <a:ext uri="{FF2B5EF4-FFF2-40B4-BE49-F238E27FC236}">
                  <a16:creationId xmlns:a16="http://schemas.microsoft.com/office/drawing/2014/main" id="{4C7CDEB8-2EC6-4E4C-9B91-A1AFEA2FB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7755" y="-5630029"/>
              <a:ext cx="536575" cy="225425"/>
            </a:xfrm>
            <a:custGeom>
              <a:avLst/>
              <a:gdLst>
                <a:gd name="T0" fmla="*/ 190 w 190"/>
                <a:gd name="T1" fmla="*/ 63 h 79"/>
                <a:gd name="T2" fmla="*/ 154 w 190"/>
                <a:gd name="T3" fmla="*/ 79 h 79"/>
                <a:gd name="T4" fmla="*/ 18 w 190"/>
                <a:gd name="T5" fmla="*/ 32 h 79"/>
                <a:gd name="T6" fmla="*/ 2 w 190"/>
                <a:gd name="T7" fmla="*/ 7 h 79"/>
                <a:gd name="T8" fmla="*/ 14 w 190"/>
                <a:gd name="T9" fmla="*/ 0 h 79"/>
                <a:gd name="T10" fmla="*/ 190 w 190"/>
                <a:gd name="T11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79">
                  <a:moveTo>
                    <a:pt x="190" y="63"/>
                  </a:moveTo>
                  <a:cubicBezTo>
                    <a:pt x="179" y="72"/>
                    <a:pt x="166" y="77"/>
                    <a:pt x="154" y="79"/>
                  </a:cubicBezTo>
                  <a:cubicBezTo>
                    <a:pt x="109" y="63"/>
                    <a:pt x="68" y="34"/>
                    <a:pt x="18" y="32"/>
                  </a:cubicBezTo>
                  <a:cubicBezTo>
                    <a:pt x="9" y="25"/>
                    <a:pt x="0" y="20"/>
                    <a:pt x="2" y="7"/>
                  </a:cubicBezTo>
                  <a:cubicBezTo>
                    <a:pt x="2" y="0"/>
                    <a:pt x="9" y="2"/>
                    <a:pt x="14" y="0"/>
                  </a:cubicBezTo>
                  <a:cubicBezTo>
                    <a:pt x="75" y="14"/>
                    <a:pt x="136" y="31"/>
                    <a:pt x="19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84" name="Freeform 43">
              <a:extLst>
                <a:ext uri="{FF2B5EF4-FFF2-40B4-BE49-F238E27FC236}">
                  <a16:creationId xmlns:a16="http://schemas.microsoft.com/office/drawing/2014/main" id="{62FE7044-CDB2-4282-A0E4-56B59A37B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05" y="-5604629"/>
              <a:ext cx="685800" cy="231775"/>
            </a:xfrm>
            <a:custGeom>
              <a:avLst/>
              <a:gdLst>
                <a:gd name="T0" fmla="*/ 238 w 242"/>
                <a:gd name="T1" fmla="*/ 4 h 81"/>
                <a:gd name="T2" fmla="*/ 143 w 242"/>
                <a:gd name="T3" fmla="*/ 48 h 81"/>
                <a:gd name="T4" fmla="*/ 29 w 242"/>
                <a:gd name="T5" fmla="*/ 81 h 81"/>
                <a:gd name="T6" fmla="*/ 0 w 242"/>
                <a:gd name="T7" fmla="*/ 64 h 81"/>
                <a:gd name="T8" fmla="*/ 50 w 242"/>
                <a:gd name="T9" fmla="*/ 34 h 81"/>
                <a:gd name="T10" fmla="*/ 197 w 242"/>
                <a:gd name="T11" fmla="*/ 0 h 81"/>
                <a:gd name="T12" fmla="*/ 238 w 242"/>
                <a:gd name="T13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81">
                  <a:moveTo>
                    <a:pt x="238" y="4"/>
                  </a:moveTo>
                  <a:cubicBezTo>
                    <a:pt x="242" y="63"/>
                    <a:pt x="174" y="29"/>
                    <a:pt x="143" y="48"/>
                  </a:cubicBezTo>
                  <a:cubicBezTo>
                    <a:pt x="102" y="56"/>
                    <a:pt x="64" y="64"/>
                    <a:pt x="29" y="81"/>
                  </a:cubicBezTo>
                  <a:cubicBezTo>
                    <a:pt x="16" y="81"/>
                    <a:pt x="9" y="70"/>
                    <a:pt x="0" y="64"/>
                  </a:cubicBezTo>
                  <a:cubicBezTo>
                    <a:pt x="11" y="47"/>
                    <a:pt x="32" y="41"/>
                    <a:pt x="50" y="34"/>
                  </a:cubicBezTo>
                  <a:cubicBezTo>
                    <a:pt x="97" y="14"/>
                    <a:pt x="145" y="7"/>
                    <a:pt x="197" y="0"/>
                  </a:cubicBezTo>
                  <a:cubicBezTo>
                    <a:pt x="211" y="2"/>
                    <a:pt x="226" y="7"/>
                    <a:pt x="23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85" name="Freeform 44">
              <a:extLst>
                <a:ext uri="{FF2B5EF4-FFF2-40B4-BE49-F238E27FC236}">
                  <a16:creationId xmlns:a16="http://schemas.microsoft.com/office/drawing/2014/main" id="{355DB894-7EA7-4BAD-8F68-5260C7383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705" y="-5623679"/>
              <a:ext cx="698500" cy="212725"/>
            </a:xfrm>
            <a:custGeom>
              <a:avLst/>
              <a:gdLst>
                <a:gd name="T0" fmla="*/ 247 w 247"/>
                <a:gd name="T1" fmla="*/ 23 h 75"/>
                <a:gd name="T2" fmla="*/ 195 w 247"/>
                <a:gd name="T3" fmla="*/ 37 h 75"/>
                <a:gd name="T4" fmla="*/ 54 w 247"/>
                <a:gd name="T5" fmla="*/ 66 h 75"/>
                <a:gd name="T6" fmla="*/ 4 w 247"/>
                <a:gd name="T7" fmla="*/ 50 h 75"/>
                <a:gd name="T8" fmla="*/ 4 w 247"/>
                <a:gd name="T9" fmla="*/ 36 h 75"/>
                <a:gd name="T10" fmla="*/ 197 w 247"/>
                <a:gd name="T11" fmla="*/ 9 h 75"/>
                <a:gd name="T12" fmla="*/ 247 w 247"/>
                <a:gd name="T13" fmla="*/ 2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75">
                  <a:moveTo>
                    <a:pt x="247" y="23"/>
                  </a:moveTo>
                  <a:cubicBezTo>
                    <a:pt x="242" y="45"/>
                    <a:pt x="211" y="29"/>
                    <a:pt x="195" y="37"/>
                  </a:cubicBezTo>
                  <a:cubicBezTo>
                    <a:pt x="147" y="37"/>
                    <a:pt x="99" y="52"/>
                    <a:pt x="54" y="66"/>
                  </a:cubicBezTo>
                  <a:cubicBezTo>
                    <a:pt x="32" y="75"/>
                    <a:pt x="20" y="57"/>
                    <a:pt x="4" y="50"/>
                  </a:cubicBezTo>
                  <a:cubicBezTo>
                    <a:pt x="0" y="46"/>
                    <a:pt x="0" y="39"/>
                    <a:pt x="4" y="36"/>
                  </a:cubicBezTo>
                  <a:cubicBezTo>
                    <a:pt x="63" y="11"/>
                    <a:pt x="134" y="18"/>
                    <a:pt x="197" y="9"/>
                  </a:cubicBezTo>
                  <a:cubicBezTo>
                    <a:pt x="213" y="16"/>
                    <a:pt x="242" y="0"/>
                    <a:pt x="247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86" name="Freeform 45">
              <a:extLst>
                <a:ext uri="{FF2B5EF4-FFF2-40B4-BE49-F238E27FC236}">
                  <a16:creationId xmlns:a16="http://schemas.microsoft.com/office/drawing/2014/main" id="{99B2757A-452A-4D7F-A45F-3AF9018EC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267" y="-5591929"/>
              <a:ext cx="2376488" cy="1089025"/>
            </a:xfrm>
            <a:custGeom>
              <a:avLst/>
              <a:gdLst>
                <a:gd name="T0" fmla="*/ 290 w 840"/>
                <a:gd name="T1" fmla="*/ 25 h 383"/>
                <a:gd name="T2" fmla="*/ 485 w 840"/>
                <a:gd name="T3" fmla="*/ 123 h 383"/>
                <a:gd name="T4" fmla="*/ 661 w 840"/>
                <a:gd name="T5" fmla="*/ 268 h 383"/>
                <a:gd name="T6" fmla="*/ 795 w 840"/>
                <a:gd name="T7" fmla="*/ 363 h 383"/>
                <a:gd name="T8" fmla="*/ 840 w 840"/>
                <a:gd name="T9" fmla="*/ 377 h 383"/>
                <a:gd name="T10" fmla="*/ 833 w 840"/>
                <a:gd name="T11" fmla="*/ 383 h 383"/>
                <a:gd name="T12" fmla="*/ 784 w 840"/>
                <a:gd name="T13" fmla="*/ 381 h 383"/>
                <a:gd name="T14" fmla="*/ 738 w 840"/>
                <a:gd name="T15" fmla="*/ 360 h 383"/>
                <a:gd name="T16" fmla="*/ 510 w 840"/>
                <a:gd name="T17" fmla="*/ 177 h 383"/>
                <a:gd name="T18" fmla="*/ 383 w 840"/>
                <a:gd name="T19" fmla="*/ 112 h 383"/>
                <a:gd name="T20" fmla="*/ 81 w 840"/>
                <a:gd name="T21" fmla="*/ 50 h 383"/>
                <a:gd name="T22" fmla="*/ 34 w 840"/>
                <a:gd name="T23" fmla="*/ 55 h 383"/>
                <a:gd name="T24" fmla="*/ 0 w 840"/>
                <a:gd name="T25" fmla="*/ 32 h 383"/>
                <a:gd name="T26" fmla="*/ 152 w 840"/>
                <a:gd name="T27" fmla="*/ 9 h 383"/>
                <a:gd name="T28" fmla="*/ 290 w 840"/>
                <a:gd name="T29" fmla="*/ 2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0" h="383">
                  <a:moveTo>
                    <a:pt x="290" y="25"/>
                  </a:moveTo>
                  <a:cubicBezTo>
                    <a:pt x="362" y="43"/>
                    <a:pt x="424" y="78"/>
                    <a:pt x="485" y="123"/>
                  </a:cubicBezTo>
                  <a:cubicBezTo>
                    <a:pt x="542" y="170"/>
                    <a:pt x="602" y="222"/>
                    <a:pt x="661" y="268"/>
                  </a:cubicBezTo>
                  <a:cubicBezTo>
                    <a:pt x="700" y="309"/>
                    <a:pt x="747" y="334"/>
                    <a:pt x="795" y="363"/>
                  </a:cubicBezTo>
                  <a:cubicBezTo>
                    <a:pt x="840" y="377"/>
                    <a:pt x="840" y="377"/>
                    <a:pt x="840" y="377"/>
                  </a:cubicBezTo>
                  <a:cubicBezTo>
                    <a:pt x="833" y="383"/>
                    <a:pt x="833" y="383"/>
                    <a:pt x="833" y="383"/>
                  </a:cubicBezTo>
                  <a:cubicBezTo>
                    <a:pt x="784" y="381"/>
                    <a:pt x="784" y="381"/>
                    <a:pt x="784" y="381"/>
                  </a:cubicBezTo>
                  <a:cubicBezTo>
                    <a:pt x="738" y="360"/>
                    <a:pt x="738" y="360"/>
                    <a:pt x="738" y="360"/>
                  </a:cubicBezTo>
                  <a:cubicBezTo>
                    <a:pt x="659" y="308"/>
                    <a:pt x="582" y="241"/>
                    <a:pt x="510" y="177"/>
                  </a:cubicBezTo>
                  <a:cubicBezTo>
                    <a:pt x="471" y="150"/>
                    <a:pt x="430" y="123"/>
                    <a:pt x="383" y="112"/>
                  </a:cubicBezTo>
                  <a:cubicBezTo>
                    <a:pt x="290" y="68"/>
                    <a:pt x="188" y="28"/>
                    <a:pt x="81" y="50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1" y="50"/>
                    <a:pt x="12" y="37"/>
                    <a:pt x="0" y="32"/>
                  </a:cubicBezTo>
                  <a:cubicBezTo>
                    <a:pt x="45" y="19"/>
                    <a:pt x="98" y="0"/>
                    <a:pt x="152" y="9"/>
                  </a:cubicBezTo>
                  <a:cubicBezTo>
                    <a:pt x="200" y="3"/>
                    <a:pt x="243" y="19"/>
                    <a:pt x="29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87" name="Freeform 46">
              <a:extLst>
                <a:ext uri="{FF2B5EF4-FFF2-40B4-BE49-F238E27FC236}">
                  <a16:creationId xmlns:a16="http://schemas.microsoft.com/office/drawing/2014/main" id="{DCAF550E-F66C-46F1-9424-63BA6501E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3705" y="-5577642"/>
              <a:ext cx="1947863" cy="2516188"/>
            </a:xfrm>
            <a:custGeom>
              <a:avLst/>
              <a:gdLst>
                <a:gd name="T0" fmla="*/ 571 w 688"/>
                <a:gd name="T1" fmla="*/ 21 h 885"/>
                <a:gd name="T2" fmla="*/ 489 w 688"/>
                <a:gd name="T3" fmla="*/ 111 h 885"/>
                <a:gd name="T4" fmla="*/ 432 w 688"/>
                <a:gd name="T5" fmla="*/ 118 h 885"/>
                <a:gd name="T6" fmla="*/ 244 w 688"/>
                <a:gd name="T7" fmla="*/ 218 h 885"/>
                <a:gd name="T8" fmla="*/ 152 w 688"/>
                <a:gd name="T9" fmla="*/ 394 h 885"/>
                <a:gd name="T10" fmla="*/ 199 w 688"/>
                <a:gd name="T11" fmla="*/ 618 h 885"/>
                <a:gd name="T12" fmla="*/ 292 w 688"/>
                <a:gd name="T13" fmla="*/ 745 h 885"/>
                <a:gd name="T14" fmla="*/ 534 w 688"/>
                <a:gd name="T15" fmla="*/ 788 h 885"/>
                <a:gd name="T16" fmla="*/ 564 w 688"/>
                <a:gd name="T17" fmla="*/ 784 h 885"/>
                <a:gd name="T18" fmla="*/ 604 w 688"/>
                <a:gd name="T19" fmla="*/ 723 h 885"/>
                <a:gd name="T20" fmla="*/ 668 w 688"/>
                <a:gd name="T21" fmla="*/ 743 h 885"/>
                <a:gd name="T22" fmla="*/ 661 w 688"/>
                <a:gd name="T23" fmla="*/ 774 h 885"/>
                <a:gd name="T24" fmla="*/ 527 w 688"/>
                <a:gd name="T25" fmla="*/ 836 h 885"/>
                <a:gd name="T26" fmla="*/ 425 w 688"/>
                <a:gd name="T27" fmla="*/ 842 h 885"/>
                <a:gd name="T28" fmla="*/ 301 w 688"/>
                <a:gd name="T29" fmla="*/ 799 h 885"/>
                <a:gd name="T30" fmla="*/ 201 w 688"/>
                <a:gd name="T31" fmla="*/ 718 h 885"/>
                <a:gd name="T32" fmla="*/ 115 w 688"/>
                <a:gd name="T33" fmla="*/ 521 h 885"/>
                <a:gd name="T34" fmla="*/ 147 w 688"/>
                <a:gd name="T35" fmla="*/ 267 h 885"/>
                <a:gd name="T36" fmla="*/ 163 w 688"/>
                <a:gd name="T37" fmla="*/ 235 h 885"/>
                <a:gd name="T38" fmla="*/ 204 w 688"/>
                <a:gd name="T39" fmla="*/ 184 h 885"/>
                <a:gd name="T40" fmla="*/ 351 w 688"/>
                <a:gd name="T41" fmla="*/ 98 h 885"/>
                <a:gd name="T42" fmla="*/ 503 w 688"/>
                <a:gd name="T43" fmla="*/ 68 h 885"/>
                <a:gd name="T44" fmla="*/ 503 w 688"/>
                <a:gd name="T45" fmla="*/ 57 h 885"/>
                <a:gd name="T46" fmla="*/ 430 w 688"/>
                <a:gd name="T47" fmla="*/ 59 h 885"/>
                <a:gd name="T48" fmla="*/ 317 w 688"/>
                <a:gd name="T49" fmla="*/ 97 h 885"/>
                <a:gd name="T50" fmla="*/ 240 w 688"/>
                <a:gd name="T51" fmla="*/ 136 h 885"/>
                <a:gd name="T52" fmla="*/ 151 w 688"/>
                <a:gd name="T53" fmla="*/ 220 h 885"/>
                <a:gd name="T54" fmla="*/ 99 w 688"/>
                <a:gd name="T55" fmla="*/ 355 h 885"/>
                <a:gd name="T56" fmla="*/ 124 w 688"/>
                <a:gd name="T57" fmla="*/ 605 h 885"/>
                <a:gd name="T58" fmla="*/ 211 w 688"/>
                <a:gd name="T59" fmla="*/ 752 h 885"/>
                <a:gd name="T60" fmla="*/ 335 w 688"/>
                <a:gd name="T61" fmla="*/ 831 h 885"/>
                <a:gd name="T62" fmla="*/ 521 w 688"/>
                <a:gd name="T63" fmla="*/ 859 h 885"/>
                <a:gd name="T64" fmla="*/ 641 w 688"/>
                <a:gd name="T65" fmla="*/ 811 h 885"/>
                <a:gd name="T66" fmla="*/ 682 w 688"/>
                <a:gd name="T67" fmla="*/ 782 h 885"/>
                <a:gd name="T68" fmla="*/ 682 w 688"/>
                <a:gd name="T69" fmla="*/ 809 h 885"/>
                <a:gd name="T70" fmla="*/ 582 w 688"/>
                <a:gd name="T71" fmla="*/ 865 h 885"/>
                <a:gd name="T72" fmla="*/ 367 w 688"/>
                <a:gd name="T73" fmla="*/ 876 h 885"/>
                <a:gd name="T74" fmla="*/ 226 w 688"/>
                <a:gd name="T75" fmla="*/ 824 h 885"/>
                <a:gd name="T76" fmla="*/ 152 w 688"/>
                <a:gd name="T77" fmla="*/ 757 h 885"/>
                <a:gd name="T78" fmla="*/ 65 w 688"/>
                <a:gd name="T79" fmla="*/ 666 h 885"/>
                <a:gd name="T80" fmla="*/ 40 w 688"/>
                <a:gd name="T81" fmla="*/ 607 h 885"/>
                <a:gd name="T82" fmla="*/ 49 w 688"/>
                <a:gd name="T83" fmla="*/ 281 h 885"/>
                <a:gd name="T84" fmla="*/ 108 w 688"/>
                <a:gd name="T85" fmla="*/ 174 h 885"/>
                <a:gd name="T86" fmla="*/ 260 w 688"/>
                <a:gd name="T87" fmla="*/ 64 h 885"/>
                <a:gd name="T88" fmla="*/ 523 w 688"/>
                <a:gd name="T89" fmla="*/ 5 h 885"/>
                <a:gd name="T90" fmla="*/ 571 w 688"/>
                <a:gd name="T91" fmla="*/ 21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8" h="885">
                  <a:moveTo>
                    <a:pt x="571" y="21"/>
                  </a:moveTo>
                  <a:cubicBezTo>
                    <a:pt x="537" y="45"/>
                    <a:pt x="511" y="77"/>
                    <a:pt x="489" y="111"/>
                  </a:cubicBezTo>
                  <a:cubicBezTo>
                    <a:pt x="475" y="125"/>
                    <a:pt x="450" y="115"/>
                    <a:pt x="432" y="118"/>
                  </a:cubicBezTo>
                  <a:cubicBezTo>
                    <a:pt x="358" y="132"/>
                    <a:pt x="296" y="168"/>
                    <a:pt x="244" y="218"/>
                  </a:cubicBezTo>
                  <a:cubicBezTo>
                    <a:pt x="203" y="270"/>
                    <a:pt x="160" y="324"/>
                    <a:pt x="152" y="394"/>
                  </a:cubicBezTo>
                  <a:cubicBezTo>
                    <a:pt x="147" y="473"/>
                    <a:pt x="160" y="552"/>
                    <a:pt x="199" y="618"/>
                  </a:cubicBezTo>
                  <a:cubicBezTo>
                    <a:pt x="215" y="666"/>
                    <a:pt x="251" y="711"/>
                    <a:pt x="292" y="745"/>
                  </a:cubicBezTo>
                  <a:cubicBezTo>
                    <a:pt x="364" y="782"/>
                    <a:pt x="448" y="809"/>
                    <a:pt x="534" y="788"/>
                  </a:cubicBezTo>
                  <a:cubicBezTo>
                    <a:pt x="543" y="793"/>
                    <a:pt x="555" y="790"/>
                    <a:pt x="564" y="784"/>
                  </a:cubicBezTo>
                  <a:cubicBezTo>
                    <a:pt x="597" y="775"/>
                    <a:pt x="564" y="727"/>
                    <a:pt x="604" y="723"/>
                  </a:cubicBezTo>
                  <a:cubicBezTo>
                    <a:pt x="625" y="720"/>
                    <a:pt x="654" y="722"/>
                    <a:pt x="668" y="743"/>
                  </a:cubicBezTo>
                  <a:cubicBezTo>
                    <a:pt x="677" y="756"/>
                    <a:pt x="663" y="763"/>
                    <a:pt x="661" y="774"/>
                  </a:cubicBezTo>
                  <a:cubicBezTo>
                    <a:pt x="620" y="802"/>
                    <a:pt x="577" y="825"/>
                    <a:pt x="527" y="836"/>
                  </a:cubicBezTo>
                  <a:cubicBezTo>
                    <a:pt x="496" y="849"/>
                    <a:pt x="460" y="847"/>
                    <a:pt x="425" y="842"/>
                  </a:cubicBezTo>
                  <a:cubicBezTo>
                    <a:pt x="383" y="827"/>
                    <a:pt x="342" y="815"/>
                    <a:pt x="301" y="799"/>
                  </a:cubicBezTo>
                  <a:cubicBezTo>
                    <a:pt x="263" y="779"/>
                    <a:pt x="233" y="748"/>
                    <a:pt x="201" y="718"/>
                  </a:cubicBezTo>
                  <a:cubicBezTo>
                    <a:pt x="167" y="655"/>
                    <a:pt x="129" y="593"/>
                    <a:pt x="115" y="521"/>
                  </a:cubicBezTo>
                  <a:cubicBezTo>
                    <a:pt x="100" y="435"/>
                    <a:pt x="111" y="346"/>
                    <a:pt x="147" y="267"/>
                  </a:cubicBezTo>
                  <a:cubicBezTo>
                    <a:pt x="160" y="260"/>
                    <a:pt x="156" y="244"/>
                    <a:pt x="163" y="235"/>
                  </a:cubicBezTo>
                  <a:cubicBezTo>
                    <a:pt x="204" y="184"/>
                    <a:pt x="204" y="184"/>
                    <a:pt x="204" y="184"/>
                  </a:cubicBezTo>
                  <a:cubicBezTo>
                    <a:pt x="246" y="147"/>
                    <a:pt x="297" y="116"/>
                    <a:pt x="351" y="98"/>
                  </a:cubicBezTo>
                  <a:cubicBezTo>
                    <a:pt x="400" y="82"/>
                    <a:pt x="450" y="66"/>
                    <a:pt x="503" y="68"/>
                  </a:cubicBezTo>
                  <a:cubicBezTo>
                    <a:pt x="507" y="64"/>
                    <a:pt x="507" y="59"/>
                    <a:pt x="503" y="57"/>
                  </a:cubicBezTo>
                  <a:cubicBezTo>
                    <a:pt x="480" y="47"/>
                    <a:pt x="455" y="57"/>
                    <a:pt x="430" y="59"/>
                  </a:cubicBezTo>
                  <a:cubicBezTo>
                    <a:pt x="392" y="70"/>
                    <a:pt x="353" y="81"/>
                    <a:pt x="317" y="97"/>
                  </a:cubicBezTo>
                  <a:cubicBezTo>
                    <a:pt x="290" y="104"/>
                    <a:pt x="263" y="118"/>
                    <a:pt x="240" y="136"/>
                  </a:cubicBezTo>
                  <a:cubicBezTo>
                    <a:pt x="204" y="156"/>
                    <a:pt x="176" y="188"/>
                    <a:pt x="151" y="220"/>
                  </a:cubicBezTo>
                  <a:cubicBezTo>
                    <a:pt x="131" y="265"/>
                    <a:pt x="106" y="306"/>
                    <a:pt x="99" y="355"/>
                  </a:cubicBezTo>
                  <a:cubicBezTo>
                    <a:pt x="84" y="442"/>
                    <a:pt x="86" y="528"/>
                    <a:pt x="124" y="605"/>
                  </a:cubicBezTo>
                  <a:cubicBezTo>
                    <a:pt x="152" y="655"/>
                    <a:pt x="167" y="713"/>
                    <a:pt x="211" y="752"/>
                  </a:cubicBezTo>
                  <a:cubicBezTo>
                    <a:pt x="247" y="790"/>
                    <a:pt x="290" y="816"/>
                    <a:pt x="335" y="831"/>
                  </a:cubicBezTo>
                  <a:cubicBezTo>
                    <a:pt x="391" y="856"/>
                    <a:pt x="457" y="874"/>
                    <a:pt x="521" y="859"/>
                  </a:cubicBezTo>
                  <a:cubicBezTo>
                    <a:pt x="561" y="845"/>
                    <a:pt x="602" y="829"/>
                    <a:pt x="641" y="811"/>
                  </a:cubicBezTo>
                  <a:cubicBezTo>
                    <a:pt x="654" y="797"/>
                    <a:pt x="668" y="793"/>
                    <a:pt x="682" y="782"/>
                  </a:cubicBezTo>
                  <a:cubicBezTo>
                    <a:pt x="688" y="788"/>
                    <a:pt x="684" y="802"/>
                    <a:pt x="682" y="809"/>
                  </a:cubicBezTo>
                  <a:cubicBezTo>
                    <a:pt x="661" y="849"/>
                    <a:pt x="614" y="842"/>
                    <a:pt x="582" y="865"/>
                  </a:cubicBezTo>
                  <a:cubicBezTo>
                    <a:pt x="518" y="885"/>
                    <a:pt x="439" y="883"/>
                    <a:pt x="367" y="876"/>
                  </a:cubicBezTo>
                  <a:cubicBezTo>
                    <a:pt x="324" y="852"/>
                    <a:pt x="267" y="856"/>
                    <a:pt x="226" y="824"/>
                  </a:cubicBezTo>
                  <a:cubicBezTo>
                    <a:pt x="201" y="802"/>
                    <a:pt x="170" y="788"/>
                    <a:pt x="152" y="757"/>
                  </a:cubicBezTo>
                  <a:cubicBezTo>
                    <a:pt x="117" y="732"/>
                    <a:pt x="92" y="700"/>
                    <a:pt x="65" y="666"/>
                  </a:cubicBezTo>
                  <a:cubicBezTo>
                    <a:pt x="65" y="643"/>
                    <a:pt x="43" y="629"/>
                    <a:pt x="40" y="607"/>
                  </a:cubicBezTo>
                  <a:cubicBezTo>
                    <a:pt x="0" y="507"/>
                    <a:pt x="23" y="381"/>
                    <a:pt x="49" y="281"/>
                  </a:cubicBezTo>
                  <a:cubicBezTo>
                    <a:pt x="65" y="244"/>
                    <a:pt x="81" y="206"/>
                    <a:pt x="108" y="174"/>
                  </a:cubicBezTo>
                  <a:cubicBezTo>
                    <a:pt x="147" y="124"/>
                    <a:pt x="208" y="100"/>
                    <a:pt x="260" y="64"/>
                  </a:cubicBezTo>
                  <a:cubicBezTo>
                    <a:pt x="337" y="18"/>
                    <a:pt x="428" y="0"/>
                    <a:pt x="523" y="5"/>
                  </a:cubicBezTo>
                  <a:cubicBezTo>
                    <a:pt x="537" y="13"/>
                    <a:pt x="562" y="4"/>
                    <a:pt x="57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88" name="Freeform 47">
              <a:extLst>
                <a:ext uri="{FF2B5EF4-FFF2-40B4-BE49-F238E27FC236}">
                  <a16:creationId xmlns:a16="http://schemas.microsoft.com/office/drawing/2014/main" id="{7F0B5437-D4B5-416C-A81C-1A7085B56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555" y="-5563354"/>
              <a:ext cx="328613" cy="241300"/>
            </a:xfrm>
            <a:custGeom>
              <a:avLst/>
              <a:gdLst>
                <a:gd name="T0" fmla="*/ 106 w 116"/>
                <a:gd name="T1" fmla="*/ 56 h 85"/>
                <a:gd name="T2" fmla="*/ 102 w 116"/>
                <a:gd name="T3" fmla="*/ 83 h 85"/>
                <a:gd name="T4" fmla="*/ 97 w 116"/>
                <a:gd name="T5" fmla="*/ 85 h 85"/>
                <a:gd name="T6" fmla="*/ 18 w 116"/>
                <a:gd name="T7" fmla="*/ 36 h 85"/>
                <a:gd name="T8" fmla="*/ 2 w 116"/>
                <a:gd name="T9" fmla="*/ 0 h 85"/>
                <a:gd name="T10" fmla="*/ 106 w 116"/>
                <a:gd name="T11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85">
                  <a:moveTo>
                    <a:pt x="106" y="56"/>
                  </a:moveTo>
                  <a:cubicBezTo>
                    <a:pt x="116" y="65"/>
                    <a:pt x="102" y="74"/>
                    <a:pt x="102" y="83"/>
                  </a:cubicBezTo>
                  <a:cubicBezTo>
                    <a:pt x="97" y="85"/>
                    <a:pt x="97" y="85"/>
                    <a:pt x="97" y="85"/>
                  </a:cubicBezTo>
                  <a:cubicBezTo>
                    <a:pt x="68" y="72"/>
                    <a:pt x="45" y="49"/>
                    <a:pt x="18" y="36"/>
                  </a:cubicBezTo>
                  <a:cubicBezTo>
                    <a:pt x="7" y="27"/>
                    <a:pt x="0" y="13"/>
                    <a:pt x="2" y="0"/>
                  </a:cubicBezTo>
                  <a:cubicBezTo>
                    <a:pt x="38" y="13"/>
                    <a:pt x="75" y="31"/>
                    <a:pt x="106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89" name="Freeform 48">
              <a:extLst>
                <a:ext uri="{FF2B5EF4-FFF2-40B4-BE49-F238E27FC236}">
                  <a16:creationId xmlns:a16="http://schemas.microsoft.com/office/drawing/2014/main" id="{C64006A5-B8F6-44B9-87A9-ED547D194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680" y="-5577642"/>
              <a:ext cx="2441575" cy="1312863"/>
            </a:xfrm>
            <a:custGeom>
              <a:avLst/>
              <a:gdLst>
                <a:gd name="T0" fmla="*/ 713 w 863"/>
                <a:gd name="T1" fmla="*/ 181 h 462"/>
                <a:gd name="T2" fmla="*/ 836 w 863"/>
                <a:gd name="T3" fmla="*/ 369 h 462"/>
                <a:gd name="T4" fmla="*/ 863 w 863"/>
                <a:gd name="T5" fmla="*/ 435 h 462"/>
                <a:gd name="T6" fmla="*/ 834 w 863"/>
                <a:gd name="T7" fmla="*/ 460 h 462"/>
                <a:gd name="T8" fmla="*/ 809 w 863"/>
                <a:gd name="T9" fmla="*/ 430 h 462"/>
                <a:gd name="T10" fmla="*/ 777 w 863"/>
                <a:gd name="T11" fmla="*/ 372 h 462"/>
                <a:gd name="T12" fmla="*/ 711 w 863"/>
                <a:gd name="T13" fmla="*/ 285 h 462"/>
                <a:gd name="T14" fmla="*/ 598 w 863"/>
                <a:gd name="T15" fmla="*/ 181 h 462"/>
                <a:gd name="T16" fmla="*/ 340 w 863"/>
                <a:gd name="T17" fmla="*/ 93 h 462"/>
                <a:gd name="T18" fmla="*/ 206 w 863"/>
                <a:gd name="T19" fmla="*/ 120 h 462"/>
                <a:gd name="T20" fmla="*/ 138 w 863"/>
                <a:gd name="T21" fmla="*/ 149 h 462"/>
                <a:gd name="T22" fmla="*/ 123 w 863"/>
                <a:gd name="T23" fmla="*/ 163 h 462"/>
                <a:gd name="T24" fmla="*/ 46 w 863"/>
                <a:gd name="T25" fmla="*/ 154 h 462"/>
                <a:gd name="T26" fmla="*/ 0 w 863"/>
                <a:gd name="T27" fmla="*/ 134 h 462"/>
                <a:gd name="T28" fmla="*/ 73 w 863"/>
                <a:gd name="T29" fmla="*/ 79 h 462"/>
                <a:gd name="T30" fmla="*/ 199 w 863"/>
                <a:gd name="T31" fmla="*/ 30 h 462"/>
                <a:gd name="T32" fmla="*/ 326 w 863"/>
                <a:gd name="T33" fmla="*/ 5 h 462"/>
                <a:gd name="T34" fmla="*/ 713 w 863"/>
                <a:gd name="T35" fmla="*/ 181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3" h="462">
                  <a:moveTo>
                    <a:pt x="713" y="181"/>
                  </a:moveTo>
                  <a:cubicBezTo>
                    <a:pt x="770" y="233"/>
                    <a:pt x="815" y="297"/>
                    <a:pt x="836" y="369"/>
                  </a:cubicBezTo>
                  <a:cubicBezTo>
                    <a:pt x="849" y="389"/>
                    <a:pt x="852" y="414"/>
                    <a:pt x="863" y="435"/>
                  </a:cubicBezTo>
                  <a:cubicBezTo>
                    <a:pt x="858" y="446"/>
                    <a:pt x="845" y="455"/>
                    <a:pt x="834" y="460"/>
                  </a:cubicBezTo>
                  <a:cubicBezTo>
                    <a:pt x="818" y="462"/>
                    <a:pt x="815" y="440"/>
                    <a:pt x="809" y="430"/>
                  </a:cubicBezTo>
                  <a:cubicBezTo>
                    <a:pt x="800" y="414"/>
                    <a:pt x="781" y="396"/>
                    <a:pt x="777" y="372"/>
                  </a:cubicBezTo>
                  <a:cubicBezTo>
                    <a:pt x="711" y="285"/>
                    <a:pt x="711" y="285"/>
                    <a:pt x="711" y="285"/>
                  </a:cubicBezTo>
                  <a:cubicBezTo>
                    <a:pt x="677" y="247"/>
                    <a:pt x="643" y="204"/>
                    <a:pt x="598" y="181"/>
                  </a:cubicBezTo>
                  <a:cubicBezTo>
                    <a:pt x="517" y="138"/>
                    <a:pt x="430" y="109"/>
                    <a:pt x="340" y="93"/>
                  </a:cubicBezTo>
                  <a:cubicBezTo>
                    <a:pt x="294" y="90"/>
                    <a:pt x="251" y="111"/>
                    <a:pt x="206" y="120"/>
                  </a:cubicBezTo>
                  <a:cubicBezTo>
                    <a:pt x="186" y="138"/>
                    <a:pt x="156" y="129"/>
                    <a:pt x="138" y="149"/>
                  </a:cubicBezTo>
                  <a:cubicBezTo>
                    <a:pt x="132" y="154"/>
                    <a:pt x="132" y="163"/>
                    <a:pt x="123" y="163"/>
                  </a:cubicBezTo>
                  <a:cubicBezTo>
                    <a:pt x="104" y="140"/>
                    <a:pt x="70" y="147"/>
                    <a:pt x="46" y="154"/>
                  </a:cubicBezTo>
                  <a:cubicBezTo>
                    <a:pt x="27" y="174"/>
                    <a:pt x="18" y="140"/>
                    <a:pt x="0" y="134"/>
                  </a:cubicBezTo>
                  <a:cubicBezTo>
                    <a:pt x="14" y="106"/>
                    <a:pt x="48" y="97"/>
                    <a:pt x="73" y="79"/>
                  </a:cubicBezTo>
                  <a:cubicBezTo>
                    <a:pt x="115" y="59"/>
                    <a:pt x="154" y="41"/>
                    <a:pt x="199" y="30"/>
                  </a:cubicBezTo>
                  <a:cubicBezTo>
                    <a:pt x="240" y="21"/>
                    <a:pt x="283" y="13"/>
                    <a:pt x="326" y="5"/>
                  </a:cubicBezTo>
                  <a:cubicBezTo>
                    <a:pt x="476" y="0"/>
                    <a:pt x="611" y="68"/>
                    <a:pt x="713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90" name="Freeform 49">
              <a:extLst>
                <a:ext uri="{FF2B5EF4-FFF2-40B4-BE49-F238E27FC236}">
                  <a16:creationId xmlns:a16="http://schemas.microsoft.com/office/drawing/2014/main" id="{AD9D7103-D54B-41BF-887F-EE8248C1D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5480" y="-5558592"/>
              <a:ext cx="212725" cy="122238"/>
            </a:xfrm>
            <a:custGeom>
              <a:avLst/>
              <a:gdLst>
                <a:gd name="T0" fmla="*/ 75 w 75"/>
                <a:gd name="T1" fmla="*/ 32 h 43"/>
                <a:gd name="T2" fmla="*/ 57 w 75"/>
                <a:gd name="T3" fmla="*/ 40 h 43"/>
                <a:gd name="T4" fmla="*/ 2 w 75"/>
                <a:gd name="T5" fmla="*/ 27 h 43"/>
                <a:gd name="T6" fmla="*/ 16 w 75"/>
                <a:gd name="T7" fmla="*/ 9 h 43"/>
                <a:gd name="T8" fmla="*/ 75 w 75"/>
                <a:gd name="T9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3">
                  <a:moveTo>
                    <a:pt x="75" y="32"/>
                  </a:moveTo>
                  <a:cubicBezTo>
                    <a:pt x="75" y="43"/>
                    <a:pt x="63" y="40"/>
                    <a:pt x="57" y="40"/>
                  </a:cubicBezTo>
                  <a:cubicBezTo>
                    <a:pt x="40" y="41"/>
                    <a:pt x="14" y="41"/>
                    <a:pt x="2" y="27"/>
                  </a:cubicBezTo>
                  <a:cubicBezTo>
                    <a:pt x="0" y="18"/>
                    <a:pt x="7" y="11"/>
                    <a:pt x="16" y="9"/>
                  </a:cubicBezTo>
                  <a:cubicBezTo>
                    <a:pt x="40" y="0"/>
                    <a:pt x="66" y="7"/>
                    <a:pt x="7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91" name="Freeform 50">
              <a:extLst>
                <a:ext uri="{FF2B5EF4-FFF2-40B4-BE49-F238E27FC236}">
                  <a16:creationId xmlns:a16="http://schemas.microsoft.com/office/drawing/2014/main" id="{0391159B-E6FE-4C04-86B4-2C287B5DB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8292" y="-5547479"/>
              <a:ext cx="2527300" cy="1277938"/>
            </a:xfrm>
            <a:custGeom>
              <a:avLst/>
              <a:gdLst>
                <a:gd name="T0" fmla="*/ 555 w 893"/>
                <a:gd name="T1" fmla="*/ 71 h 449"/>
                <a:gd name="T2" fmla="*/ 748 w 893"/>
                <a:gd name="T3" fmla="*/ 195 h 449"/>
                <a:gd name="T4" fmla="*/ 793 w 893"/>
                <a:gd name="T5" fmla="*/ 236 h 449"/>
                <a:gd name="T6" fmla="*/ 845 w 893"/>
                <a:gd name="T7" fmla="*/ 320 h 449"/>
                <a:gd name="T8" fmla="*/ 893 w 893"/>
                <a:gd name="T9" fmla="*/ 435 h 449"/>
                <a:gd name="T10" fmla="*/ 852 w 893"/>
                <a:gd name="T11" fmla="*/ 449 h 449"/>
                <a:gd name="T12" fmla="*/ 825 w 893"/>
                <a:gd name="T13" fmla="*/ 387 h 449"/>
                <a:gd name="T14" fmla="*/ 610 w 893"/>
                <a:gd name="T15" fmla="*/ 173 h 449"/>
                <a:gd name="T16" fmla="*/ 581 w 893"/>
                <a:gd name="T17" fmla="*/ 156 h 449"/>
                <a:gd name="T18" fmla="*/ 265 w 893"/>
                <a:gd name="T19" fmla="*/ 104 h 449"/>
                <a:gd name="T20" fmla="*/ 180 w 893"/>
                <a:gd name="T21" fmla="*/ 125 h 449"/>
                <a:gd name="T22" fmla="*/ 114 w 893"/>
                <a:gd name="T23" fmla="*/ 161 h 449"/>
                <a:gd name="T24" fmla="*/ 68 w 893"/>
                <a:gd name="T25" fmla="*/ 150 h 449"/>
                <a:gd name="T26" fmla="*/ 34 w 893"/>
                <a:gd name="T27" fmla="*/ 152 h 449"/>
                <a:gd name="T28" fmla="*/ 7 w 893"/>
                <a:gd name="T29" fmla="*/ 113 h 449"/>
                <a:gd name="T30" fmla="*/ 121 w 893"/>
                <a:gd name="T31" fmla="*/ 52 h 449"/>
                <a:gd name="T32" fmla="*/ 315 w 893"/>
                <a:gd name="T33" fmla="*/ 5 h 449"/>
                <a:gd name="T34" fmla="*/ 555 w 893"/>
                <a:gd name="T35" fmla="*/ 7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3" h="449">
                  <a:moveTo>
                    <a:pt x="555" y="71"/>
                  </a:moveTo>
                  <a:cubicBezTo>
                    <a:pt x="624" y="102"/>
                    <a:pt x="694" y="143"/>
                    <a:pt x="748" y="195"/>
                  </a:cubicBezTo>
                  <a:cubicBezTo>
                    <a:pt x="793" y="236"/>
                    <a:pt x="793" y="236"/>
                    <a:pt x="793" y="236"/>
                  </a:cubicBezTo>
                  <a:cubicBezTo>
                    <a:pt x="811" y="263"/>
                    <a:pt x="832" y="290"/>
                    <a:pt x="845" y="320"/>
                  </a:cubicBezTo>
                  <a:cubicBezTo>
                    <a:pt x="864" y="356"/>
                    <a:pt x="888" y="394"/>
                    <a:pt x="893" y="435"/>
                  </a:cubicBezTo>
                  <a:cubicBezTo>
                    <a:pt x="882" y="446"/>
                    <a:pt x="866" y="446"/>
                    <a:pt x="852" y="449"/>
                  </a:cubicBezTo>
                  <a:cubicBezTo>
                    <a:pt x="832" y="435"/>
                    <a:pt x="839" y="406"/>
                    <a:pt x="825" y="387"/>
                  </a:cubicBezTo>
                  <a:cubicBezTo>
                    <a:pt x="769" y="304"/>
                    <a:pt x="694" y="233"/>
                    <a:pt x="610" y="173"/>
                  </a:cubicBezTo>
                  <a:cubicBezTo>
                    <a:pt x="596" y="175"/>
                    <a:pt x="594" y="157"/>
                    <a:pt x="581" y="156"/>
                  </a:cubicBezTo>
                  <a:cubicBezTo>
                    <a:pt x="488" y="105"/>
                    <a:pt x="374" y="64"/>
                    <a:pt x="265" y="104"/>
                  </a:cubicBezTo>
                  <a:cubicBezTo>
                    <a:pt x="238" y="114"/>
                    <a:pt x="207" y="118"/>
                    <a:pt x="180" y="125"/>
                  </a:cubicBezTo>
                  <a:cubicBezTo>
                    <a:pt x="154" y="118"/>
                    <a:pt x="132" y="145"/>
                    <a:pt x="114" y="161"/>
                  </a:cubicBezTo>
                  <a:cubicBezTo>
                    <a:pt x="98" y="161"/>
                    <a:pt x="85" y="150"/>
                    <a:pt x="68" y="150"/>
                  </a:cubicBezTo>
                  <a:cubicBezTo>
                    <a:pt x="57" y="156"/>
                    <a:pt x="44" y="157"/>
                    <a:pt x="34" y="152"/>
                  </a:cubicBezTo>
                  <a:cubicBezTo>
                    <a:pt x="30" y="134"/>
                    <a:pt x="0" y="130"/>
                    <a:pt x="7" y="113"/>
                  </a:cubicBezTo>
                  <a:cubicBezTo>
                    <a:pt x="41" y="87"/>
                    <a:pt x="80" y="62"/>
                    <a:pt x="121" y="52"/>
                  </a:cubicBezTo>
                  <a:cubicBezTo>
                    <a:pt x="184" y="32"/>
                    <a:pt x="248" y="18"/>
                    <a:pt x="315" y="5"/>
                  </a:cubicBezTo>
                  <a:cubicBezTo>
                    <a:pt x="406" y="0"/>
                    <a:pt x="478" y="43"/>
                    <a:pt x="555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92" name="Freeform 51">
              <a:extLst>
                <a:ext uri="{FF2B5EF4-FFF2-40B4-BE49-F238E27FC236}">
                  <a16:creationId xmlns:a16="http://schemas.microsoft.com/office/drawing/2014/main" id="{B8936BAA-BFD5-4840-B0B8-639AAF539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667" y="-5537954"/>
              <a:ext cx="369888" cy="223838"/>
            </a:xfrm>
            <a:custGeom>
              <a:avLst/>
              <a:gdLst>
                <a:gd name="T0" fmla="*/ 97 w 131"/>
                <a:gd name="T1" fmla="*/ 22 h 79"/>
                <a:gd name="T2" fmla="*/ 129 w 131"/>
                <a:gd name="T3" fmla="*/ 59 h 79"/>
                <a:gd name="T4" fmla="*/ 122 w 131"/>
                <a:gd name="T5" fmla="*/ 77 h 79"/>
                <a:gd name="T6" fmla="*/ 45 w 131"/>
                <a:gd name="T7" fmla="*/ 43 h 79"/>
                <a:gd name="T8" fmla="*/ 0 w 131"/>
                <a:gd name="T9" fmla="*/ 16 h 79"/>
                <a:gd name="T10" fmla="*/ 47 w 131"/>
                <a:gd name="T11" fmla="*/ 6 h 79"/>
                <a:gd name="T12" fmla="*/ 97 w 131"/>
                <a:gd name="T13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79">
                  <a:moveTo>
                    <a:pt x="97" y="22"/>
                  </a:moveTo>
                  <a:cubicBezTo>
                    <a:pt x="113" y="27"/>
                    <a:pt x="126" y="41"/>
                    <a:pt x="129" y="59"/>
                  </a:cubicBezTo>
                  <a:cubicBezTo>
                    <a:pt x="129" y="67"/>
                    <a:pt x="131" y="77"/>
                    <a:pt x="122" y="77"/>
                  </a:cubicBezTo>
                  <a:cubicBezTo>
                    <a:pt x="90" y="79"/>
                    <a:pt x="70" y="54"/>
                    <a:pt x="45" y="43"/>
                  </a:cubicBezTo>
                  <a:cubicBezTo>
                    <a:pt x="27" y="38"/>
                    <a:pt x="9" y="31"/>
                    <a:pt x="0" y="16"/>
                  </a:cubicBezTo>
                  <a:cubicBezTo>
                    <a:pt x="13" y="0"/>
                    <a:pt x="29" y="11"/>
                    <a:pt x="47" y="6"/>
                  </a:cubicBezTo>
                  <a:lnTo>
                    <a:pt x="9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93" name="Freeform 52">
              <a:extLst>
                <a:ext uri="{FF2B5EF4-FFF2-40B4-BE49-F238E27FC236}">
                  <a16:creationId xmlns:a16="http://schemas.microsoft.com/office/drawing/2014/main" id="{73039FFD-7070-4216-B184-1F89B51B6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8955" y="-5537954"/>
              <a:ext cx="1700213" cy="892175"/>
            </a:xfrm>
            <a:custGeom>
              <a:avLst/>
              <a:gdLst>
                <a:gd name="T0" fmla="*/ 242 w 601"/>
                <a:gd name="T1" fmla="*/ 41 h 314"/>
                <a:gd name="T2" fmla="*/ 306 w 601"/>
                <a:gd name="T3" fmla="*/ 131 h 314"/>
                <a:gd name="T4" fmla="*/ 374 w 601"/>
                <a:gd name="T5" fmla="*/ 142 h 314"/>
                <a:gd name="T6" fmla="*/ 408 w 601"/>
                <a:gd name="T7" fmla="*/ 174 h 314"/>
                <a:gd name="T8" fmla="*/ 456 w 601"/>
                <a:gd name="T9" fmla="*/ 169 h 314"/>
                <a:gd name="T10" fmla="*/ 489 w 601"/>
                <a:gd name="T11" fmla="*/ 204 h 314"/>
                <a:gd name="T12" fmla="*/ 501 w 601"/>
                <a:gd name="T13" fmla="*/ 167 h 314"/>
                <a:gd name="T14" fmla="*/ 555 w 601"/>
                <a:gd name="T15" fmla="*/ 140 h 314"/>
                <a:gd name="T16" fmla="*/ 594 w 601"/>
                <a:gd name="T17" fmla="*/ 167 h 314"/>
                <a:gd name="T18" fmla="*/ 546 w 601"/>
                <a:gd name="T19" fmla="*/ 231 h 314"/>
                <a:gd name="T20" fmla="*/ 578 w 601"/>
                <a:gd name="T21" fmla="*/ 298 h 314"/>
                <a:gd name="T22" fmla="*/ 546 w 601"/>
                <a:gd name="T23" fmla="*/ 307 h 314"/>
                <a:gd name="T24" fmla="*/ 476 w 601"/>
                <a:gd name="T25" fmla="*/ 296 h 314"/>
                <a:gd name="T26" fmla="*/ 467 w 601"/>
                <a:gd name="T27" fmla="*/ 269 h 314"/>
                <a:gd name="T28" fmla="*/ 372 w 601"/>
                <a:gd name="T29" fmla="*/ 195 h 314"/>
                <a:gd name="T30" fmla="*/ 294 w 601"/>
                <a:gd name="T31" fmla="*/ 256 h 314"/>
                <a:gd name="T32" fmla="*/ 283 w 601"/>
                <a:gd name="T33" fmla="*/ 289 h 314"/>
                <a:gd name="T34" fmla="*/ 259 w 601"/>
                <a:gd name="T35" fmla="*/ 271 h 314"/>
                <a:gd name="T36" fmla="*/ 272 w 601"/>
                <a:gd name="T37" fmla="*/ 240 h 314"/>
                <a:gd name="T38" fmla="*/ 251 w 601"/>
                <a:gd name="T39" fmla="*/ 233 h 314"/>
                <a:gd name="T40" fmla="*/ 269 w 601"/>
                <a:gd name="T41" fmla="*/ 201 h 314"/>
                <a:gd name="T42" fmla="*/ 308 w 601"/>
                <a:gd name="T43" fmla="*/ 190 h 314"/>
                <a:gd name="T44" fmla="*/ 288 w 601"/>
                <a:gd name="T45" fmla="*/ 158 h 314"/>
                <a:gd name="T46" fmla="*/ 261 w 601"/>
                <a:gd name="T47" fmla="*/ 145 h 314"/>
                <a:gd name="T48" fmla="*/ 179 w 601"/>
                <a:gd name="T49" fmla="*/ 79 h 314"/>
                <a:gd name="T50" fmla="*/ 131 w 601"/>
                <a:gd name="T51" fmla="*/ 84 h 314"/>
                <a:gd name="T52" fmla="*/ 71 w 601"/>
                <a:gd name="T53" fmla="*/ 158 h 314"/>
                <a:gd name="T54" fmla="*/ 77 w 601"/>
                <a:gd name="T55" fmla="*/ 178 h 314"/>
                <a:gd name="T56" fmla="*/ 21 w 601"/>
                <a:gd name="T57" fmla="*/ 169 h 314"/>
                <a:gd name="T58" fmla="*/ 41 w 601"/>
                <a:gd name="T59" fmla="*/ 76 h 314"/>
                <a:gd name="T60" fmla="*/ 191 w 601"/>
                <a:gd name="T61" fmla="*/ 15 h 314"/>
                <a:gd name="T62" fmla="*/ 242 w 601"/>
                <a:gd name="T63" fmla="*/ 4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314">
                  <a:moveTo>
                    <a:pt x="242" y="41"/>
                  </a:moveTo>
                  <a:cubicBezTo>
                    <a:pt x="281" y="52"/>
                    <a:pt x="297" y="95"/>
                    <a:pt x="306" y="131"/>
                  </a:cubicBezTo>
                  <a:cubicBezTo>
                    <a:pt x="326" y="138"/>
                    <a:pt x="356" y="129"/>
                    <a:pt x="374" y="142"/>
                  </a:cubicBezTo>
                  <a:cubicBezTo>
                    <a:pt x="387" y="153"/>
                    <a:pt x="387" y="178"/>
                    <a:pt x="408" y="174"/>
                  </a:cubicBezTo>
                  <a:cubicBezTo>
                    <a:pt x="421" y="165"/>
                    <a:pt x="440" y="165"/>
                    <a:pt x="456" y="169"/>
                  </a:cubicBezTo>
                  <a:cubicBezTo>
                    <a:pt x="474" y="176"/>
                    <a:pt x="467" y="203"/>
                    <a:pt x="489" y="204"/>
                  </a:cubicBezTo>
                  <a:cubicBezTo>
                    <a:pt x="501" y="195"/>
                    <a:pt x="494" y="178"/>
                    <a:pt x="501" y="167"/>
                  </a:cubicBezTo>
                  <a:cubicBezTo>
                    <a:pt x="517" y="154"/>
                    <a:pt x="532" y="133"/>
                    <a:pt x="555" y="140"/>
                  </a:cubicBezTo>
                  <a:cubicBezTo>
                    <a:pt x="571" y="142"/>
                    <a:pt x="589" y="149"/>
                    <a:pt x="594" y="167"/>
                  </a:cubicBezTo>
                  <a:cubicBezTo>
                    <a:pt x="598" y="194"/>
                    <a:pt x="562" y="210"/>
                    <a:pt x="546" y="231"/>
                  </a:cubicBezTo>
                  <a:cubicBezTo>
                    <a:pt x="560" y="251"/>
                    <a:pt x="601" y="265"/>
                    <a:pt x="578" y="298"/>
                  </a:cubicBezTo>
                  <a:cubicBezTo>
                    <a:pt x="573" y="310"/>
                    <a:pt x="559" y="314"/>
                    <a:pt x="546" y="307"/>
                  </a:cubicBezTo>
                  <a:cubicBezTo>
                    <a:pt x="525" y="298"/>
                    <a:pt x="499" y="296"/>
                    <a:pt x="476" y="296"/>
                  </a:cubicBezTo>
                  <a:cubicBezTo>
                    <a:pt x="465" y="290"/>
                    <a:pt x="474" y="276"/>
                    <a:pt x="467" y="269"/>
                  </a:cubicBezTo>
                  <a:cubicBezTo>
                    <a:pt x="449" y="233"/>
                    <a:pt x="415" y="197"/>
                    <a:pt x="372" y="195"/>
                  </a:cubicBezTo>
                  <a:cubicBezTo>
                    <a:pt x="340" y="206"/>
                    <a:pt x="304" y="222"/>
                    <a:pt x="294" y="256"/>
                  </a:cubicBezTo>
                  <a:cubicBezTo>
                    <a:pt x="286" y="267"/>
                    <a:pt x="302" y="287"/>
                    <a:pt x="283" y="289"/>
                  </a:cubicBezTo>
                  <a:cubicBezTo>
                    <a:pt x="276" y="285"/>
                    <a:pt x="261" y="281"/>
                    <a:pt x="259" y="271"/>
                  </a:cubicBezTo>
                  <a:cubicBezTo>
                    <a:pt x="258" y="256"/>
                    <a:pt x="276" y="253"/>
                    <a:pt x="272" y="240"/>
                  </a:cubicBezTo>
                  <a:cubicBezTo>
                    <a:pt x="251" y="233"/>
                    <a:pt x="251" y="233"/>
                    <a:pt x="251" y="233"/>
                  </a:cubicBezTo>
                  <a:cubicBezTo>
                    <a:pt x="247" y="219"/>
                    <a:pt x="259" y="210"/>
                    <a:pt x="269" y="201"/>
                  </a:cubicBezTo>
                  <a:cubicBezTo>
                    <a:pt x="281" y="195"/>
                    <a:pt x="301" y="208"/>
                    <a:pt x="308" y="190"/>
                  </a:cubicBezTo>
                  <a:cubicBezTo>
                    <a:pt x="308" y="178"/>
                    <a:pt x="297" y="165"/>
                    <a:pt x="288" y="158"/>
                  </a:cubicBezTo>
                  <a:cubicBezTo>
                    <a:pt x="281" y="149"/>
                    <a:pt x="270" y="151"/>
                    <a:pt x="261" y="145"/>
                  </a:cubicBezTo>
                  <a:cubicBezTo>
                    <a:pt x="249" y="108"/>
                    <a:pt x="217" y="86"/>
                    <a:pt x="179" y="79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04" y="99"/>
                    <a:pt x="70" y="122"/>
                    <a:pt x="71" y="158"/>
                  </a:cubicBezTo>
                  <a:cubicBezTo>
                    <a:pt x="71" y="165"/>
                    <a:pt x="80" y="169"/>
                    <a:pt x="77" y="178"/>
                  </a:cubicBezTo>
                  <a:cubicBezTo>
                    <a:pt x="59" y="195"/>
                    <a:pt x="39" y="174"/>
                    <a:pt x="21" y="169"/>
                  </a:cubicBezTo>
                  <a:cubicBezTo>
                    <a:pt x="0" y="138"/>
                    <a:pt x="27" y="102"/>
                    <a:pt x="41" y="76"/>
                  </a:cubicBezTo>
                  <a:cubicBezTo>
                    <a:pt x="77" y="33"/>
                    <a:pt x="131" y="0"/>
                    <a:pt x="191" y="15"/>
                  </a:cubicBezTo>
                  <a:cubicBezTo>
                    <a:pt x="211" y="18"/>
                    <a:pt x="229" y="27"/>
                    <a:pt x="24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94" name="Freeform 53">
              <a:extLst>
                <a:ext uri="{FF2B5EF4-FFF2-40B4-BE49-F238E27FC236}">
                  <a16:creationId xmlns:a16="http://schemas.microsoft.com/office/drawing/2014/main" id="{7FCC3FAC-4F17-44B9-AA9E-C0DB03A33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742" y="-5496679"/>
              <a:ext cx="7751763" cy="2867026"/>
            </a:xfrm>
            <a:custGeom>
              <a:avLst/>
              <a:gdLst>
                <a:gd name="T0" fmla="*/ 1627 w 2739"/>
                <a:gd name="T1" fmla="*/ 125 h 1008"/>
                <a:gd name="T2" fmla="*/ 1797 w 2739"/>
                <a:gd name="T3" fmla="*/ 179 h 1008"/>
                <a:gd name="T4" fmla="*/ 1860 w 2739"/>
                <a:gd name="T5" fmla="*/ 186 h 1008"/>
                <a:gd name="T6" fmla="*/ 1885 w 2739"/>
                <a:gd name="T7" fmla="*/ 318 h 1008"/>
                <a:gd name="T8" fmla="*/ 1982 w 2739"/>
                <a:gd name="T9" fmla="*/ 479 h 1008"/>
                <a:gd name="T10" fmla="*/ 2163 w 2739"/>
                <a:gd name="T11" fmla="*/ 415 h 1008"/>
                <a:gd name="T12" fmla="*/ 2116 w 2739"/>
                <a:gd name="T13" fmla="*/ 555 h 1008"/>
                <a:gd name="T14" fmla="*/ 2367 w 2739"/>
                <a:gd name="T15" fmla="*/ 732 h 1008"/>
                <a:gd name="T16" fmla="*/ 2402 w 2739"/>
                <a:gd name="T17" fmla="*/ 619 h 1008"/>
                <a:gd name="T18" fmla="*/ 2433 w 2739"/>
                <a:gd name="T19" fmla="*/ 739 h 1008"/>
                <a:gd name="T20" fmla="*/ 2526 w 2739"/>
                <a:gd name="T21" fmla="*/ 519 h 1008"/>
                <a:gd name="T22" fmla="*/ 2649 w 2739"/>
                <a:gd name="T23" fmla="*/ 499 h 1008"/>
                <a:gd name="T24" fmla="*/ 2503 w 2739"/>
                <a:gd name="T25" fmla="*/ 780 h 1008"/>
                <a:gd name="T26" fmla="*/ 2676 w 2739"/>
                <a:gd name="T27" fmla="*/ 814 h 1008"/>
                <a:gd name="T28" fmla="*/ 2732 w 2739"/>
                <a:gd name="T29" fmla="*/ 877 h 1008"/>
                <a:gd name="T30" fmla="*/ 2408 w 2739"/>
                <a:gd name="T31" fmla="*/ 992 h 1008"/>
                <a:gd name="T32" fmla="*/ 2291 w 2739"/>
                <a:gd name="T33" fmla="*/ 990 h 1008"/>
                <a:gd name="T34" fmla="*/ 2402 w 2739"/>
                <a:gd name="T35" fmla="*/ 854 h 1008"/>
                <a:gd name="T36" fmla="*/ 2204 w 2739"/>
                <a:gd name="T37" fmla="*/ 986 h 1008"/>
                <a:gd name="T38" fmla="*/ 2120 w 2739"/>
                <a:gd name="T39" fmla="*/ 986 h 1008"/>
                <a:gd name="T40" fmla="*/ 2177 w 2739"/>
                <a:gd name="T41" fmla="*/ 904 h 1008"/>
                <a:gd name="T42" fmla="*/ 2145 w 2739"/>
                <a:gd name="T43" fmla="*/ 868 h 1008"/>
                <a:gd name="T44" fmla="*/ 1960 w 2739"/>
                <a:gd name="T45" fmla="*/ 976 h 1008"/>
                <a:gd name="T46" fmla="*/ 1912 w 2739"/>
                <a:gd name="T47" fmla="*/ 986 h 1008"/>
                <a:gd name="T48" fmla="*/ 1991 w 2739"/>
                <a:gd name="T49" fmla="*/ 852 h 1008"/>
                <a:gd name="T50" fmla="*/ 2000 w 2739"/>
                <a:gd name="T51" fmla="*/ 753 h 1008"/>
                <a:gd name="T52" fmla="*/ 1681 w 2739"/>
                <a:gd name="T53" fmla="*/ 983 h 1008"/>
                <a:gd name="T54" fmla="*/ 1638 w 2739"/>
                <a:gd name="T55" fmla="*/ 984 h 1008"/>
                <a:gd name="T56" fmla="*/ 1686 w 2739"/>
                <a:gd name="T57" fmla="*/ 899 h 1008"/>
                <a:gd name="T58" fmla="*/ 1600 w 2739"/>
                <a:gd name="T59" fmla="*/ 904 h 1008"/>
                <a:gd name="T60" fmla="*/ 1425 w 2739"/>
                <a:gd name="T61" fmla="*/ 981 h 1008"/>
                <a:gd name="T62" fmla="*/ 1043 w 2739"/>
                <a:gd name="T63" fmla="*/ 925 h 1008"/>
                <a:gd name="T64" fmla="*/ 458 w 2739"/>
                <a:gd name="T65" fmla="*/ 557 h 1008"/>
                <a:gd name="T66" fmla="*/ 168 w 2739"/>
                <a:gd name="T67" fmla="*/ 542 h 1008"/>
                <a:gd name="T68" fmla="*/ 802 w 2739"/>
                <a:gd name="T69" fmla="*/ 707 h 1008"/>
                <a:gd name="T70" fmla="*/ 1532 w 2739"/>
                <a:gd name="T71" fmla="*/ 873 h 1008"/>
                <a:gd name="T72" fmla="*/ 838 w 2739"/>
                <a:gd name="T73" fmla="*/ 718 h 1008"/>
                <a:gd name="T74" fmla="*/ 136 w 2739"/>
                <a:gd name="T75" fmla="*/ 535 h 1008"/>
                <a:gd name="T76" fmla="*/ 506 w 2739"/>
                <a:gd name="T77" fmla="*/ 401 h 1008"/>
                <a:gd name="T78" fmla="*/ 1126 w 2739"/>
                <a:gd name="T79" fmla="*/ 843 h 1008"/>
                <a:gd name="T80" fmla="*/ 1538 w 2739"/>
                <a:gd name="T81" fmla="*/ 737 h 1008"/>
                <a:gd name="T82" fmla="*/ 1359 w 2739"/>
                <a:gd name="T83" fmla="*/ 721 h 1008"/>
                <a:gd name="T84" fmla="*/ 1396 w 2739"/>
                <a:gd name="T85" fmla="*/ 573 h 1008"/>
                <a:gd name="T86" fmla="*/ 1219 w 2739"/>
                <a:gd name="T87" fmla="*/ 630 h 1008"/>
                <a:gd name="T88" fmla="*/ 1156 w 2739"/>
                <a:gd name="T89" fmla="*/ 528 h 1008"/>
                <a:gd name="T90" fmla="*/ 1475 w 2739"/>
                <a:gd name="T91" fmla="*/ 571 h 1008"/>
                <a:gd name="T92" fmla="*/ 1531 w 2739"/>
                <a:gd name="T93" fmla="*/ 605 h 1008"/>
                <a:gd name="T94" fmla="*/ 1559 w 2739"/>
                <a:gd name="T95" fmla="*/ 659 h 1008"/>
                <a:gd name="T96" fmla="*/ 1957 w 2739"/>
                <a:gd name="T97" fmla="*/ 694 h 1008"/>
                <a:gd name="T98" fmla="*/ 1761 w 2739"/>
                <a:gd name="T99" fmla="*/ 657 h 1008"/>
                <a:gd name="T100" fmla="*/ 1951 w 2739"/>
                <a:gd name="T101" fmla="*/ 515 h 1008"/>
                <a:gd name="T102" fmla="*/ 1795 w 2739"/>
                <a:gd name="T103" fmla="*/ 361 h 1008"/>
                <a:gd name="T104" fmla="*/ 1794 w 2739"/>
                <a:gd name="T105" fmla="*/ 320 h 1008"/>
                <a:gd name="T106" fmla="*/ 1672 w 2739"/>
                <a:gd name="T107" fmla="*/ 184 h 1008"/>
                <a:gd name="T108" fmla="*/ 1613 w 2739"/>
                <a:gd name="T109" fmla="*/ 163 h 1008"/>
                <a:gd name="T110" fmla="*/ 1385 w 2739"/>
                <a:gd name="T111" fmla="*/ 109 h 1008"/>
                <a:gd name="T112" fmla="*/ 1387 w 2739"/>
                <a:gd name="T113" fmla="*/ 19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39" h="1008">
                  <a:moveTo>
                    <a:pt x="1496" y="10"/>
                  </a:moveTo>
                  <a:cubicBezTo>
                    <a:pt x="1523" y="9"/>
                    <a:pt x="1547" y="26"/>
                    <a:pt x="1568" y="39"/>
                  </a:cubicBezTo>
                  <a:cubicBezTo>
                    <a:pt x="1590" y="62"/>
                    <a:pt x="1607" y="91"/>
                    <a:pt x="1606" y="125"/>
                  </a:cubicBezTo>
                  <a:cubicBezTo>
                    <a:pt x="1611" y="132"/>
                    <a:pt x="1620" y="127"/>
                    <a:pt x="1627" y="125"/>
                  </a:cubicBezTo>
                  <a:cubicBezTo>
                    <a:pt x="1650" y="120"/>
                    <a:pt x="1674" y="134"/>
                    <a:pt x="1688" y="152"/>
                  </a:cubicBezTo>
                  <a:cubicBezTo>
                    <a:pt x="1701" y="154"/>
                    <a:pt x="1706" y="141"/>
                    <a:pt x="1715" y="139"/>
                  </a:cubicBezTo>
                  <a:cubicBezTo>
                    <a:pt x="1733" y="136"/>
                    <a:pt x="1752" y="132"/>
                    <a:pt x="1767" y="143"/>
                  </a:cubicBezTo>
                  <a:cubicBezTo>
                    <a:pt x="1785" y="152"/>
                    <a:pt x="1772" y="184"/>
                    <a:pt x="1797" y="179"/>
                  </a:cubicBezTo>
                  <a:cubicBezTo>
                    <a:pt x="1803" y="161"/>
                    <a:pt x="1808" y="143"/>
                    <a:pt x="1819" y="129"/>
                  </a:cubicBezTo>
                  <a:cubicBezTo>
                    <a:pt x="1828" y="118"/>
                    <a:pt x="1846" y="127"/>
                    <a:pt x="1853" y="118"/>
                  </a:cubicBezTo>
                  <a:cubicBezTo>
                    <a:pt x="1869" y="129"/>
                    <a:pt x="1898" y="138"/>
                    <a:pt x="1901" y="163"/>
                  </a:cubicBezTo>
                  <a:cubicBezTo>
                    <a:pt x="1894" y="180"/>
                    <a:pt x="1869" y="172"/>
                    <a:pt x="1860" y="186"/>
                  </a:cubicBezTo>
                  <a:cubicBezTo>
                    <a:pt x="1853" y="186"/>
                    <a:pt x="1853" y="186"/>
                    <a:pt x="1853" y="186"/>
                  </a:cubicBezTo>
                  <a:cubicBezTo>
                    <a:pt x="1851" y="207"/>
                    <a:pt x="1829" y="222"/>
                    <a:pt x="1838" y="243"/>
                  </a:cubicBezTo>
                  <a:cubicBezTo>
                    <a:pt x="1855" y="247"/>
                    <a:pt x="1876" y="223"/>
                    <a:pt x="1892" y="243"/>
                  </a:cubicBezTo>
                  <a:cubicBezTo>
                    <a:pt x="1883" y="265"/>
                    <a:pt x="1867" y="295"/>
                    <a:pt x="1885" y="318"/>
                  </a:cubicBezTo>
                  <a:cubicBezTo>
                    <a:pt x="1919" y="333"/>
                    <a:pt x="1881" y="369"/>
                    <a:pt x="1914" y="383"/>
                  </a:cubicBezTo>
                  <a:cubicBezTo>
                    <a:pt x="1939" y="397"/>
                    <a:pt x="1964" y="422"/>
                    <a:pt x="1967" y="453"/>
                  </a:cubicBezTo>
                  <a:cubicBezTo>
                    <a:pt x="1966" y="458"/>
                    <a:pt x="1957" y="465"/>
                    <a:pt x="1962" y="472"/>
                  </a:cubicBezTo>
                  <a:cubicBezTo>
                    <a:pt x="1967" y="476"/>
                    <a:pt x="1975" y="476"/>
                    <a:pt x="1982" y="479"/>
                  </a:cubicBezTo>
                  <a:cubicBezTo>
                    <a:pt x="1998" y="476"/>
                    <a:pt x="1996" y="456"/>
                    <a:pt x="2009" y="449"/>
                  </a:cubicBezTo>
                  <a:cubicBezTo>
                    <a:pt x="2041" y="437"/>
                    <a:pt x="2041" y="437"/>
                    <a:pt x="2041" y="437"/>
                  </a:cubicBezTo>
                  <a:cubicBezTo>
                    <a:pt x="2053" y="415"/>
                    <a:pt x="2071" y="394"/>
                    <a:pt x="2096" y="392"/>
                  </a:cubicBezTo>
                  <a:cubicBezTo>
                    <a:pt x="2120" y="394"/>
                    <a:pt x="2148" y="394"/>
                    <a:pt x="2163" y="415"/>
                  </a:cubicBezTo>
                  <a:cubicBezTo>
                    <a:pt x="2161" y="435"/>
                    <a:pt x="2186" y="440"/>
                    <a:pt x="2188" y="460"/>
                  </a:cubicBezTo>
                  <a:cubicBezTo>
                    <a:pt x="2186" y="483"/>
                    <a:pt x="2186" y="483"/>
                    <a:pt x="2186" y="483"/>
                  </a:cubicBezTo>
                  <a:cubicBezTo>
                    <a:pt x="2163" y="494"/>
                    <a:pt x="2128" y="490"/>
                    <a:pt x="2116" y="519"/>
                  </a:cubicBezTo>
                  <a:cubicBezTo>
                    <a:pt x="2116" y="555"/>
                    <a:pt x="2116" y="555"/>
                    <a:pt x="2116" y="555"/>
                  </a:cubicBezTo>
                  <a:cubicBezTo>
                    <a:pt x="2064" y="601"/>
                    <a:pt x="2069" y="682"/>
                    <a:pt x="2093" y="745"/>
                  </a:cubicBezTo>
                  <a:cubicBezTo>
                    <a:pt x="2118" y="793"/>
                    <a:pt x="2170" y="838"/>
                    <a:pt x="2229" y="836"/>
                  </a:cubicBezTo>
                  <a:cubicBezTo>
                    <a:pt x="2275" y="839"/>
                    <a:pt x="2322" y="827"/>
                    <a:pt x="2358" y="793"/>
                  </a:cubicBezTo>
                  <a:cubicBezTo>
                    <a:pt x="2368" y="775"/>
                    <a:pt x="2370" y="750"/>
                    <a:pt x="2367" y="732"/>
                  </a:cubicBezTo>
                  <a:cubicBezTo>
                    <a:pt x="2358" y="718"/>
                    <a:pt x="2352" y="694"/>
                    <a:pt x="2331" y="694"/>
                  </a:cubicBezTo>
                  <a:cubicBezTo>
                    <a:pt x="2317" y="682"/>
                    <a:pt x="2297" y="698"/>
                    <a:pt x="2288" y="680"/>
                  </a:cubicBezTo>
                  <a:cubicBezTo>
                    <a:pt x="2311" y="641"/>
                    <a:pt x="2311" y="641"/>
                    <a:pt x="2311" y="641"/>
                  </a:cubicBezTo>
                  <a:cubicBezTo>
                    <a:pt x="2340" y="632"/>
                    <a:pt x="2368" y="605"/>
                    <a:pt x="2402" y="619"/>
                  </a:cubicBezTo>
                  <a:cubicBezTo>
                    <a:pt x="2413" y="628"/>
                    <a:pt x="2436" y="635"/>
                    <a:pt x="2428" y="653"/>
                  </a:cubicBezTo>
                  <a:cubicBezTo>
                    <a:pt x="2429" y="666"/>
                    <a:pt x="2417" y="675"/>
                    <a:pt x="2422" y="685"/>
                  </a:cubicBezTo>
                  <a:cubicBezTo>
                    <a:pt x="2436" y="693"/>
                    <a:pt x="2447" y="705"/>
                    <a:pt x="2445" y="721"/>
                  </a:cubicBezTo>
                  <a:cubicBezTo>
                    <a:pt x="2447" y="730"/>
                    <a:pt x="2435" y="730"/>
                    <a:pt x="2433" y="739"/>
                  </a:cubicBezTo>
                  <a:cubicBezTo>
                    <a:pt x="2442" y="745"/>
                    <a:pt x="2445" y="761"/>
                    <a:pt x="2458" y="752"/>
                  </a:cubicBezTo>
                  <a:cubicBezTo>
                    <a:pt x="2474" y="707"/>
                    <a:pt x="2521" y="693"/>
                    <a:pt x="2558" y="678"/>
                  </a:cubicBezTo>
                  <a:cubicBezTo>
                    <a:pt x="2583" y="662"/>
                    <a:pt x="2599" y="630"/>
                    <a:pt x="2592" y="600"/>
                  </a:cubicBezTo>
                  <a:cubicBezTo>
                    <a:pt x="2576" y="569"/>
                    <a:pt x="2565" y="530"/>
                    <a:pt x="2526" y="519"/>
                  </a:cubicBezTo>
                  <a:cubicBezTo>
                    <a:pt x="2508" y="512"/>
                    <a:pt x="2492" y="517"/>
                    <a:pt x="2472" y="519"/>
                  </a:cubicBezTo>
                  <a:cubicBezTo>
                    <a:pt x="2454" y="496"/>
                    <a:pt x="2487" y="476"/>
                    <a:pt x="2496" y="454"/>
                  </a:cubicBezTo>
                  <a:cubicBezTo>
                    <a:pt x="2515" y="444"/>
                    <a:pt x="2533" y="424"/>
                    <a:pt x="2562" y="429"/>
                  </a:cubicBezTo>
                  <a:cubicBezTo>
                    <a:pt x="2599" y="435"/>
                    <a:pt x="2632" y="465"/>
                    <a:pt x="2649" y="499"/>
                  </a:cubicBezTo>
                  <a:cubicBezTo>
                    <a:pt x="2659" y="514"/>
                    <a:pt x="2657" y="535"/>
                    <a:pt x="2659" y="553"/>
                  </a:cubicBezTo>
                  <a:cubicBezTo>
                    <a:pt x="2646" y="571"/>
                    <a:pt x="2639" y="591"/>
                    <a:pt x="2649" y="612"/>
                  </a:cubicBezTo>
                  <a:cubicBezTo>
                    <a:pt x="2639" y="646"/>
                    <a:pt x="2626" y="684"/>
                    <a:pt x="2590" y="702"/>
                  </a:cubicBezTo>
                  <a:cubicBezTo>
                    <a:pt x="2556" y="718"/>
                    <a:pt x="2517" y="741"/>
                    <a:pt x="2503" y="780"/>
                  </a:cubicBezTo>
                  <a:cubicBezTo>
                    <a:pt x="2497" y="813"/>
                    <a:pt x="2478" y="848"/>
                    <a:pt x="2499" y="879"/>
                  </a:cubicBezTo>
                  <a:cubicBezTo>
                    <a:pt x="2517" y="900"/>
                    <a:pt x="2542" y="902"/>
                    <a:pt x="2565" y="907"/>
                  </a:cubicBezTo>
                  <a:cubicBezTo>
                    <a:pt x="2607" y="920"/>
                    <a:pt x="2642" y="897"/>
                    <a:pt x="2671" y="873"/>
                  </a:cubicBezTo>
                  <a:cubicBezTo>
                    <a:pt x="2684" y="857"/>
                    <a:pt x="2689" y="832"/>
                    <a:pt x="2676" y="814"/>
                  </a:cubicBezTo>
                  <a:cubicBezTo>
                    <a:pt x="2660" y="809"/>
                    <a:pt x="2671" y="795"/>
                    <a:pt x="2676" y="787"/>
                  </a:cubicBezTo>
                  <a:cubicBezTo>
                    <a:pt x="2685" y="779"/>
                    <a:pt x="2700" y="779"/>
                    <a:pt x="2710" y="784"/>
                  </a:cubicBezTo>
                  <a:cubicBezTo>
                    <a:pt x="2725" y="796"/>
                    <a:pt x="2739" y="809"/>
                    <a:pt x="2734" y="829"/>
                  </a:cubicBezTo>
                  <a:cubicBezTo>
                    <a:pt x="2707" y="838"/>
                    <a:pt x="2734" y="859"/>
                    <a:pt x="2732" y="877"/>
                  </a:cubicBezTo>
                  <a:cubicBezTo>
                    <a:pt x="2727" y="904"/>
                    <a:pt x="2709" y="929"/>
                    <a:pt x="2680" y="938"/>
                  </a:cubicBezTo>
                  <a:cubicBezTo>
                    <a:pt x="2659" y="943"/>
                    <a:pt x="2639" y="956"/>
                    <a:pt x="2616" y="952"/>
                  </a:cubicBezTo>
                  <a:cubicBezTo>
                    <a:pt x="2578" y="945"/>
                    <a:pt x="2542" y="936"/>
                    <a:pt x="2508" y="936"/>
                  </a:cubicBezTo>
                  <a:cubicBezTo>
                    <a:pt x="2470" y="938"/>
                    <a:pt x="2429" y="959"/>
                    <a:pt x="2408" y="992"/>
                  </a:cubicBezTo>
                  <a:cubicBezTo>
                    <a:pt x="2390" y="993"/>
                    <a:pt x="2365" y="995"/>
                    <a:pt x="2349" y="988"/>
                  </a:cubicBezTo>
                  <a:cubicBezTo>
                    <a:pt x="2363" y="963"/>
                    <a:pt x="2402" y="949"/>
                    <a:pt x="2408" y="915"/>
                  </a:cubicBezTo>
                  <a:cubicBezTo>
                    <a:pt x="2385" y="920"/>
                    <a:pt x="2376" y="952"/>
                    <a:pt x="2349" y="959"/>
                  </a:cubicBezTo>
                  <a:cubicBezTo>
                    <a:pt x="2336" y="977"/>
                    <a:pt x="2315" y="990"/>
                    <a:pt x="2291" y="990"/>
                  </a:cubicBezTo>
                  <a:cubicBezTo>
                    <a:pt x="2281" y="988"/>
                    <a:pt x="2281" y="988"/>
                    <a:pt x="2281" y="988"/>
                  </a:cubicBezTo>
                  <a:cubicBezTo>
                    <a:pt x="2288" y="965"/>
                    <a:pt x="2317" y="961"/>
                    <a:pt x="2331" y="943"/>
                  </a:cubicBezTo>
                  <a:cubicBezTo>
                    <a:pt x="2356" y="920"/>
                    <a:pt x="2376" y="891"/>
                    <a:pt x="2401" y="866"/>
                  </a:cubicBezTo>
                  <a:cubicBezTo>
                    <a:pt x="2401" y="863"/>
                    <a:pt x="2404" y="857"/>
                    <a:pt x="2402" y="854"/>
                  </a:cubicBezTo>
                  <a:cubicBezTo>
                    <a:pt x="2399" y="852"/>
                    <a:pt x="2399" y="852"/>
                    <a:pt x="2399" y="852"/>
                  </a:cubicBezTo>
                  <a:cubicBezTo>
                    <a:pt x="2376" y="873"/>
                    <a:pt x="2354" y="897"/>
                    <a:pt x="2333" y="922"/>
                  </a:cubicBezTo>
                  <a:cubicBezTo>
                    <a:pt x="2322" y="925"/>
                    <a:pt x="2313" y="933"/>
                    <a:pt x="2309" y="942"/>
                  </a:cubicBezTo>
                  <a:cubicBezTo>
                    <a:pt x="2277" y="961"/>
                    <a:pt x="2248" y="1004"/>
                    <a:pt x="2204" y="986"/>
                  </a:cubicBezTo>
                  <a:cubicBezTo>
                    <a:pt x="2204" y="981"/>
                    <a:pt x="2204" y="981"/>
                    <a:pt x="2204" y="981"/>
                  </a:cubicBezTo>
                  <a:cubicBezTo>
                    <a:pt x="2225" y="954"/>
                    <a:pt x="2259" y="938"/>
                    <a:pt x="2277" y="909"/>
                  </a:cubicBezTo>
                  <a:cubicBezTo>
                    <a:pt x="2279" y="904"/>
                    <a:pt x="2277" y="897"/>
                    <a:pt x="2272" y="897"/>
                  </a:cubicBezTo>
                  <a:cubicBezTo>
                    <a:pt x="2222" y="929"/>
                    <a:pt x="2188" y="1008"/>
                    <a:pt x="2120" y="986"/>
                  </a:cubicBezTo>
                  <a:cubicBezTo>
                    <a:pt x="2120" y="981"/>
                    <a:pt x="2120" y="981"/>
                    <a:pt x="2120" y="981"/>
                  </a:cubicBezTo>
                  <a:cubicBezTo>
                    <a:pt x="2188" y="918"/>
                    <a:pt x="2188" y="918"/>
                    <a:pt x="2188" y="918"/>
                  </a:cubicBezTo>
                  <a:cubicBezTo>
                    <a:pt x="2189" y="913"/>
                    <a:pt x="2189" y="904"/>
                    <a:pt x="2182" y="902"/>
                  </a:cubicBezTo>
                  <a:cubicBezTo>
                    <a:pt x="2177" y="904"/>
                    <a:pt x="2177" y="904"/>
                    <a:pt x="2177" y="904"/>
                  </a:cubicBezTo>
                  <a:cubicBezTo>
                    <a:pt x="2148" y="933"/>
                    <a:pt x="2118" y="974"/>
                    <a:pt x="2077" y="990"/>
                  </a:cubicBezTo>
                  <a:cubicBezTo>
                    <a:pt x="2066" y="988"/>
                    <a:pt x="2051" y="990"/>
                    <a:pt x="2044" y="984"/>
                  </a:cubicBezTo>
                  <a:cubicBezTo>
                    <a:pt x="2084" y="958"/>
                    <a:pt x="2114" y="916"/>
                    <a:pt x="2145" y="879"/>
                  </a:cubicBezTo>
                  <a:cubicBezTo>
                    <a:pt x="2146" y="877"/>
                    <a:pt x="2146" y="872"/>
                    <a:pt x="2145" y="868"/>
                  </a:cubicBezTo>
                  <a:cubicBezTo>
                    <a:pt x="2137" y="865"/>
                    <a:pt x="2132" y="875"/>
                    <a:pt x="2127" y="879"/>
                  </a:cubicBezTo>
                  <a:cubicBezTo>
                    <a:pt x="2091" y="918"/>
                    <a:pt x="2057" y="956"/>
                    <a:pt x="2016" y="986"/>
                  </a:cubicBezTo>
                  <a:cubicBezTo>
                    <a:pt x="1994" y="999"/>
                    <a:pt x="1973" y="984"/>
                    <a:pt x="1951" y="986"/>
                  </a:cubicBezTo>
                  <a:cubicBezTo>
                    <a:pt x="1946" y="981"/>
                    <a:pt x="1957" y="979"/>
                    <a:pt x="1960" y="976"/>
                  </a:cubicBezTo>
                  <a:cubicBezTo>
                    <a:pt x="2001" y="940"/>
                    <a:pt x="2039" y="906"/>
                    <a:pt x="2078" y="865"/>
                  </a:cubicBezTo>
                  <a:cubicBezTo>
                    <a:pt x="2082" y="852"/>
                    <a:pt x="2103" y="843"/>
                    <a:pt x="2094" y="829"/>
                  </a:cubicBezTo>
                  <a:cubicBezTo>
                    <a:pt x="2084" y="829"/>
                    <a:pt x="2077" y="841"/>
                    <a:pt x="2069" y="850"/>
                  </a:cubicBezTo>
                  <a:cubicBezTo>
                    <a:pt x="2021" y="897"/>
                    <a:pt x="1975" y="956"/>
                    <a:pt x="1912" y="986"/>
                  </a:cubicBezTo>
                  <a:cubicBezTo>
                    <a:pt x="1896" y="990"/>
                    <a:pt x="1872" y="992"/>
                    <a:pt x="1858" y="984"/>
                  </a:cubicBezTo>
                  <a:cubicBezTo>
                    <a:pt x="1906" y="938"/>
                    <a:pt x="1958" y="902"/>
                    <a:pt x="2010" y="856"/>
                  </a:cubicBezTo>
                  <a:cubicBezTo>
                    <a:pt x="2014" y="848"/>
                    <a:pt x="2025" y="841"/>
                    <a:pt x="2019" y="832"/>
                  </a:cubicBezTo>
                  <a:cubicBezTo>
                    <a:pt x="2005" y="825"/>
                    <a:pt x="2001" y="847"/>
                    <a:pt x="1991" y="852"/>
                  </a:cubicBezTo>
                  <a:cubicBezTo>
                    <a:pt x="1932" y="895"/>
                    <a:pt x="1878" y="952"/>
                    <a:pt x="1815" y="986"/>
                  </a:cubicBezTo>
                  <a:cubicBezTo>
                    <a:pt x="1797" y="988"/>
                    <a:pt x="1781" y="993"/>
                    <a:pt x="1767" y="983"/>
                  </a:cubicBezTo>
                  <a:cubicBezTo>
                    <a:pt x="1858" y="925"/>
                    <a:pt x="1944" y="854"/>
                    <a:pt x="2005" y="762"/>
                  </a:cubicBezTo>
                  <a:cubicBezTo>
                    <a:pt x="2005" y="759"/>
                    <a:pt x="2003" y="757"/>
                    <a:pt x="2000" y="753"/>
                  </a:cubicBezTo>
                  <a:cubicBezTo>
                    <a:pt x="1985" y="761"/>
                    <a:pt x="1978" y="780"/>
                    <a:pt x="1964" y="793"/>
                  </a:cubicBezTo>
                  <a:cubicBezTo>
                    <a:pt x="1917" y="856"/>
                    <a:pt x="1853" y="897"/>
                    <a:pt x="1794" y="947"/>
                  </a:cubicBezTo>
                  <a:cubicBezTo>
                    <a:pt x="1765" y="958"/>
                    <a:pt x="1742" y="984"/>
                    <a:pt x="1713" y="988"/>
                  </a:cubicBezTo>
                  <a:cubicBezTo>
                    <a:pt x="1702" y="986"/>
                    <a:pt x="1686" y="993"/>
                    <a:pt x="1681" y="983"/>
                  </a:cubicBezTo>
                  <a:cubicBezTo>
                    <a:pt x="1715" y="958"/>
                    <a:pt x="1754" y="931"/>
                    <a:pt x="1790" y="904"/>
                  </a:cubicBezTo>
                  <a:cubicBezTo>
                    <a:pt x="1795" y="900"/>
                    <a:pt x="1799" y="891"/>
                    <a:pt x="1795" y="884"/>
                  </a:cubicBezTo>
                  <a:cubicBezTo>
                    <a:pt x="1794" y="881"/>
                    <a:pt x="1788" y="881"/>
                    <a:pt x="1785" y="884"/>
                  </a:cubicBezTo>
                  <a:cubicBezTo>
                    <a:pt x="1744" y="929"/>
                    <a:pt x="1686" y="956"/>
                    <a:pt x="1638" y="984"/>
                  </a:cubicBezTo>
                  <a:cubicBezTo>
                    <a:pt x="1622" y="990"/>
                    <a:pt x="1602" y="988"/>
                    <a:pt x="1586" y="984"/>
                  </a:cubicBezTo>
                  <a:cubicBezTo>
                    <a:pt x="1590" y="979"/>
                    <a:pt x="1590" y="979"/>
                    <a:pt x="1590" y="979"/>
                  </a:cubicBezTo>
                  <a:cubicBezTo>
                    <a:pt x="1622" y="959"/>
                    <a:pt x="1656" y="942"/>
                    <a:pt x="1684" y="913"/>
                  </a:cubicBezTo>
                  <a:cubicBezTo>
                    <a:pt x="1688" y="909"/>
                    <a:pt x="1686" y="902"/>
                    <a:pt x="1686" y="899"/>
                  </a:cubicBezTo>
                  <a:cubicBezTo>
                    <a:pt x="1679" y="897"/>
                    <a:pt x="1679" y="897"/>
                    <a:pt x="1679" y="897"/>
                  </a:cubicBezTo>
                  <a:cubicBezTo>
                    <a:pt x="1643" y="925"/>
                    <a:pt x="1609" y="958"/>
                    <a:pt x="1564" y="968"/>
                  </a:cubicBezTo>
                  <a:cubicBezTo>
                    <a:pt x="1538" y="983"/>
                    <a:pt x="1498" y="997"/>
                    <a:pt x="1470" y="981"/>
                  </a:cubicBezTo>
                  <a:cubicBezTo>
                    <a:pt x="1511" y="952"/>
                    <a:pt x="1561" y="938"/>
                    <a:pt x="1600" y="904"/>
                  </a:cubicBezTo>
                  <a:cubicBezTo>
                    <a:pt x="1606" y="897"/>
                    <a:pt x="1613" y="890"/>
                    <a:pt x="1607" y="882"/>
                  </a:cubicBezTo>
                  <a:cubicBezTo>
                    <a:pt x="1600" y="882"/>
                    <a:pt x="1600" y="882"/>
                    <a:pt x="1600" y="882"/>
                  </a:cubicBezTo>
                  <a:cubicBezTo>
                    <a:pt x="1570" y="913"/>
                    <a:pt x="1531" y="927"/>
                    <a:pt x="1495" y="947"/>
                  </a:cubicBezTo>
                  <a:cubicBezTo>
                    <a:pt x="1473" y="963"/>
                    <a:pt x="1446" y="965"/>
                    <a:pt x="1425" y="981"/>
                  </a:cubicBezTo>
                  <a:cubicBezTo>
                    <a:pt x="1407" y="981"/>
                    <a:pt x="1393" y="997"/>
                    <a:pt x="1375" y="988"/>
                  </a:cubicBezTo>
                  <a:cubicBezTo>
                    <a:pt x="1308" y="988"/>
                    <a:pt x="1237" y="984"/>
                    <a:pt x="1172" y="986"/>
                  </a:cubicBezTo>
                  <a:cubicBezTo>
                    <a:pt x="1165" y="979"/>
                    <a:pt x="1178" y="974"/>
                    <a:pt x="1171" y="967"/>
                  </a:cubicBezTo>
                  <a:cubicBezTo>
                    <a:pt x="1129" y="949"/>
                    <a:pt x="1079" y="952"/>
                    <a:pt x="1043" y="925"/>
                  </a:cubicBezTo>
                  <a:cubicBezTo>
                    <a:pt x="999" y="920"/>
                    <a:pt x="968" y="886"/>
                    <a:pt x="932" y="861"/>
                  </a:cubicBezTo>
                  <a:cubicBezTo>
                    <a:pt x="877" y="820"/>
                    <a:pt x="816" y="771"/>
                    <a:pt x="768" y="723"/>
                  </a:cubicBezTo>
                  <a:cubicBezTo>
                    <a:pt x="730" y="676"/>
                    <a:pt x="675" y="650"/>
                    <a:pt x="628" y="616"/>
                  </a:cubicBezTo>
                  <a:cubicBezTo>
                    <a:pt x="572" y="592"/>
                    <a:pt x="519" y="564"/>
                    <a:pt x="458" y="557"/>
                  </a:cubicBezTo>
                  <a:cubicBezTo>
                    <a:pt x="420" y="549"/>
                    <a:pt x="381" y="548"/>
                    <a:pt x="343" y="539"/>
                  </a:cubicBezTo>
                  <a:cubicBezTo>
                    <a:pt x="295" y="542"/>
                    <a:pt x="241" y="537"/>
                    <a:pt x="204" y="573"/>
                  </a:cubicBezTo>
                  <a:cubicBezTo>
                    <a:pt x="188" y="573"/>
                    <a:pt x="173" y="558"/>
                    <a:pt x="166" y="548"/>
                  </a:cubicBezTo>
                  <a:cubicBezTo>
                    <a:pt x="168" y="542"/>
                    <a:pt x="168" y="542"/>
                    <a:pt x="168" y="542"/>
                  </a:cubicBezTo>
                  <a:cubicBezTo>
                    <a:pt x="238" y="517"/>
                    <a:pt x="238" y="517"/>
                    <a:pt x="238" y="517"/>
                  </a:cubicBezTo>
                  <a:cubicBezTo>
                    <a:pt x="306" y="519"/>
                    <a:pt x="376" y="497"/>
                    <a:pt x="445" y="510"/>
                  </a:cubicBezTo>
                  <a:cubicBezTo>
                    <a:pt x="526" y="515"/>
                    <a:pt x="598" y="560"/>
                    <a:pt x="667" y="601"/>
                  </a:cubicBezTo>
                  <a:cubicBezTo>
                    <a:pt x="714" y="637"/>
                    <a:pt x="762" y="662"/>
                    <a:pt x="802" y="707"/>
                  </a:cubicBezTo>
                  <a:cubicBezTo>
                    <a:pt x="880" y="784"/>
                    <a:pt x="956" y="857"/>
                    <a:pt x="1052" y="906"/>
                  </a:cubicBezTo>
                  <a:cubicBezTo>
                    <a:pt x="1094" y="929"/>
                    <a:pt x="1140" y="945"/>
                    <a:pt x="1188" y="958"/>
                  </a:cubicBezTo>
                  <a:cubicBezTo>
                    <a:pt x="1312" y="972"/>
                    <a:pt x="1430" y="940"/>
                    <a:pt x="1532" y="886"/>
                  </a:cubicBezTo>
                  <a:cubicBezTo>
                    <a:pt x="1538" y="882"/>
                    <a:pt x="1534" y="877"/>
                    <a:pt x="1532" y="873"/>
                  </a:cubicBezTo>
                  <a:cubicBezTo>
                    <a:pt x="1529" y="872"/>
                    <a:pt x="1529" y="872"/>
                    <a:pt x="1529" y="872"/>
                  </a:cubicBezTo>
                  <a:cubicBezTo>
                    <a:pt x="1437" y="922"/>
                    <a:pt x="1330" y="952"/>
                    <a:pt x="1224" y="943"/>
                  </a:cubicBezTo>
                  <a:cubicBezTo>
                    <a:pt x="1154" y="947"/>
                    <a:pt x="1099" y="907"/>
                    <a:pt x="1040" y="882"/>
                  </a:cubicBezTo>
                  <a:cubicBezTo>
                    <a:pt x="966" y="838"/>
                    <a:pt x="898" y="780"/>
                    <a:pt x="838" y="718"/>
                  </a:cubicBezTo>
                  <a:cubicBezTo>
                    <a:pt x="791" y="678"/>
                    <a:pt x="755" y="639"/>
                    <a:pt x="705" y="610"/>
                  </a:cubicBezTo>
                  <a:cubicBezTo>
                    <a:pt x="621" y="555"/>
                    <a:pt x="535" y="496"/>
                    <a:pt x="429" y="492"/>
                  </a:cubicBezTo>
                  <a:cubicBezTo>
                    <a:pt x="354" y="488"/>
                    <a:pt x="291" y="499"/>
                    <a:pt x="216" y="508"/>
                  </a:cubicBezTo>
                  <a:cubicBezTo>
                    <a:pt x="188" y="512"/>
                    <a:pt x="166" y="533"/>
                    <a:pt x="136" y="535"/>
                  </a:cubicBezTo>
                  <a:cubicBezTo>
                    <a:pt x="100" y="523"/>
                    <a:pt x="68" y="499"/>
                    <a:pt x="28" y="494"/>
                  </a:cubicBezTo>
                  <a:cubicBezTo>
                    <a:pt x="23" y="485"/>
                    <a:pt x="0" y="490"/>
                    <a:pt x="7" y="474"/>
                  </a:cubicBezTo>
                  <a:cubicBezTo>
                    <a:pt x="48" y="446"/>
                    <a:pt x="91" y="417"/>
                    <a:pt x="141" y="406"/>
                  </a:cubicBezTo>
                  <a:cubicBezTo>
                    <a:pt x="256" y="372"/>
                    <a:pt x="392" y="365"/>
                    <a:pt x="506" y="401"/>
                  </a:cubicBezTo>
                  <a:cubicBezTo>
                    <a:pt x="583" y="433"/>
                    <a:pt x="666" y="460"/>
                    <a:pt x="723" y="524"/>
                  </a:cubicBezTo>
                  <a:cubicBezTo>
                    <a:pt x="755" y="539"/>
                    <a:pt x="778" y="569"/>
                    <a:pt x="805" y="592"/>
                  </a:cubicBezTo>
                  <a:cubicBezTo>
                    <a:pt x="830" y="632"/>
                    <a:pt x="873" y="653"/>
                    <a:pt x="902" y="687"/>
                  </a:cubicBezTo>
                  <a:cubicBezTo>
                    <a:pt x="968" y="745"/>
                    <a:pt x="1045" y="809"/>
                    <a:pt x="1126" y="843"/>
                  </a:cubicBezTo>
                  <a:cubicBezTo>
                    <a:pt x="1199" y="872"/>
                    <a:pt x="1276" y="875"/>
                    <a:pt x="1357" y="868"/>
                  </a:cubicBezTo>
                  <a:cubicBezTo>
                    <a:pt x="1423" y="856"/>
                    <a:pt x="1423" y="856"/>
                    <a:pt x="1423" y="856"/>
                  </a:cubicBezTo>
                  <a:cubicBezTo>
                    <a:pt x="1457" y="850"/>
                    <a:pt x="1487" y="838"/>
                    <a:pt x="1516" y="820"/>
                  </a:cubicBezTo>
                  <a:cubicBezTo>
                    <a:pt x="1531" y="795"/>
                    <a:pt x="1547" y="768"/>
                    <a:pt x="1538" y="737"/>
                  </a:cubicBezTo>
                  <a:cubicBezTo>
                    <a:pt x="1529" y="714"/>
                    <a:pt x="1522" y="682"/>
                    <a:pt x="1493" y="671"/>
                  </a:cubicBezTo>
                  <a:cubicBezTo>
                    <a:pt x="1471" y="664"/>
                    <a:pt x="1450" y="653"/>
                    <a:pt x="1430" y="664"/>
                  </a:cubicBezTo>
                  <a:cubicBezTo>
                    <a:pt x="1411" y="655"/>
                    <a:pt x="1396" y="680"/>
                    <a:pt x="1382" y="685"/>
                  </a:cubicBezTo>
                  <a:cubicBezTo>
                    <a:pt x="1371" y="696"/>
                    <a:pt x="1380" y="719"/>
                    <a:pt x="1359" y="721"/>
                  </a:cubicBezTo>
                  <a:cubicBezTo>
                    <a:pt x="1344" y="718"/>
                    <a:pt x="1323" y="716"/>
                    <a:pt x="1323" y="696"/>
                  </a:cubicBezTo>
                  <a:cubicBezTo>
                    <a:pt x="1321" y="671"/>
                    <a:pt x="1339" y="650"/>
                    <a:pt x="1357" y="635"/>
                  </a:cubicBezTo>
                  <a:cubicBezTo>
                    <a:pt x="1376" y="621"/>
                    <a:pt x="1398" y="625"/>
                    <a:pt x="1419" y="619"/>
                  </a:cubicBezTo>
                  <a:cubicBezTo>
                    <a:pt x="1434" y="600"/>
                    <a:pt x="1407" y="585"/>
                    <a:pt x="1396" y="573"/>
                  </a:cubicBezTo>
                  <a:cubicBezTo>
                    <a:pt x="1375" y="560"/>
                    <a:pt x="1350" y="562"/>
                    <a:pt x="1326" y="562"/>
                  </a:cubicBezTo>
                  <a:cubicBezTo>
                    <a:pt x="1305" y="542"/>
                    <a:pt x="1278" y="530"/>
                    <a:pt x="1251" y="530"/>
                  </a:cubicBezTo>
                  <a:cubicBezTo>
                    <a:pt x="1230" y="539"/>
                    <a:pt x="1194" y="542"/>
                    <a:pt x="1190" y="573"/>
                  </a:cubicBezTo>
                  <a:cubicBezTo>
                    <a:pt x="1199" y="592"/>
                    <a:pt x="1244" y="600"/>
                    <a:pt x="1219" y="630"/>
                  </a:cubicBezTo>
                  <a:cubicBezTo>
                    <a:pt x="1199" y="637"/>
                    <a:pt x="1172" y="643"/>
                    <a:pt x="1153" y="630"/>
                  </a:cubicBezTo>
                  <a:cubicBezTo>
                    <a:pt x="1137" y="619"/>
                    <a:pt x="1156" y="587"/>
                    <a:pt x="1129" y="587"/>
                  </a:cubicBezTo>
                  <a:cubicBezTo>
                    <a:pt x="1120" y="580"/>
                    <a:pt x="1115" y="565"/>
                    <a:pt x="1120" y="555"/>
                  </a:cubicBezTo>
                  <a:cubicBezTo>
                    <a:pt x="1126" y="535"/>
                    <a:pt x="1154" y="551"/>
                    <a:pt x="1156" y="528"/>
                  </a:cubicBezTo>
                  <a:cubicBezTo>
                    <a:pt x="1163" y="521"/>
                    <a:pt x="1174" y="530"/>
                    <a:pt x="1181" y="524"/>
                  </a:cubicBezTo>
                  <a:cubicBezTo>
                    <a:pt x="1201" y="497"/>
                    <a:pt x="1230" y="483"/>
                    <a:pt x="1262" y="481"/>
                  </a:cubicBezTo>
                  <a:cubicBezTo>
                    <a:pt x="1319" y="481"/>
                    <a:pt x="1351" y="539"/>
                    <a:pt x="1396" y="567"/>
                  </a:cubicBezTo>
                  <a:cubicBezTo>
                    <a:pt x="1421" y="574"/>
                    <a:pt x="1453" y="596"/>
                    <a:pt x="1475" y="571"/>
                  </a:cubicBezTo>
                  <a:cubicBezTo>
                    <a:pt x="1493" y="551"/>
                    <a:pt x="1441" y="528"/>
                    <a:pt x="1479" y="512"/>
                  </a:cubicBezTo>
                  <a:cubicBezTo>
                    <a:pt x="1493" y="508"/>
                    <a:pt x="1511" y="510"/>
                    <a:pt x="1525" y="517"/>
                  </a:cubicBezTo>
                  <a:cubicBezTo>
                    <a:pt x="1541" y="530"/>
                    <a:pt x="1554" y="548"/>
                    <a:pt x="1547" y="569"/>
                  </a:cubicBezTo>
                  <a:cubicBezTo>
                    <a:pt x="1543" y="582"/>
                    <a:pt x="1527" y="589"/>
                    <a:pt x="1531" y="605"/>
                  </a:cubicBezTo>
                  <a:cubicBezTo>
                    <a:pt x="1532" y="608"/>
                    <a:pt x="1538" y="608"/>
                    <a:pt x="1543" y="607"/>
                  </a:cubicBezTo>
                  <a:cubicBezTo>
                    <a:pt x="1556" y="598"/>
                    <a:pt x="1559" y="578"/>
                    <a:pt x="1573" y="576"/>
                  </a:cubicBezTo>
                  <a:cubicBezTo>
                    <a:pt x="1584" y="587"/>
                    <a:pt x="1584" y="607"/>
                    <a:pt x="1582" y="619"/>
                  </a:cubicBezTo>
                  <a:cubicBezTo>
                    <a:pt x="1577" y="632"/>
                    <a:pt x="1548" y="641"/>
                    <a:pt x="1559" y="659"/>
                  </a:cubicBezTo>
                  <a:cubicBezTo>
                    <a:pt x="1586" y="668"/>
                    <a:pt x="1597" y="694"/>
                    <a:pt x="1606" y="718"/>
                  </a:cubicBezTo>
                  <a:cubicBezTo>
                    <a:pt x="1616" y="741"/>
                    <a:pt x="1586" y="752"/>
                    <a:pt x="1595" y="773"/>
                  </a:cubicBezTo>
                  <a:cubicBezTo>
                    <a:pt x="1668" y="834"/>
                    <a:pt x="1794" y="847"/>
                    <a:pt x="1876" y="798"/>
                  </a:cubicBezTo>
                  <a:cubicBezTo>
                    <a:pt x="1923" y="782"/>
                    <a:pt x="1948" y="739"/>
                    <a:pt x="1957" y="694"/>
                  </a:cubicBezTo>
                  <a:cubicBezTo>
                    <a:pt x="1962" y="650"/>
                    <a:pt x="1955" y="600"/>
                    <a:pt x="1912" y="578"/>
                  </a:cubicBezTo>
                  <a:cubicBezTo>
                    <a:pt x="1876" y="574"/>
                    <a:pt x="1837" y="596"/>
                    <a:pt x="1821" y="626"/>
                  </a:cubicBezTo>
                  <a:cubicBezTo>
                    <a:pt x="1817" y="635"/>
                    <a:pt x="1810" y="643"/>
                    <a:pt x="1813" y="653"/>
                  </a:cubicBezTo>
                  <a:cubicBezTo>
                    <a:pt x="1799" y="662"/>
                    <a:pt x="1776" y="668"/>
                    <a:pt x="1761" y="657"/>
                  </a:cubicBezTo>
                  <a:cubicBezTo>
                    <a:pt x="1735" y="639"/>
                    <a:pt x="1744" y="610"/>
                    <a:pt x="1745" y="583"/>
                  </a:cubicBezTo>
                  <a:cubicBezTo>
                    <a:pt x="1763" y="549"/>
                    <a:pt x="1790" y="517"/>
                    <a:pt x="1828" y="497"/>
                  </a:cubicBezTo>
                  <a:cubicBezTo>
                    <a:pt x="1853" y="485"/>
                    <a:pt x="1887" y="488"/>
                    <a:pt x="1914" y="499"/>
                  </a:cubicBezTo>
                  <a:cubicBezTo>
                    <a:pt x="1926" y="505"/>
                    <a:pt x="1939" y="528"/>
                    <a:pt x="1951" y="515"/>
                  </a:cubicBezTo>
                  <a:cubicBezTo>
                    <a:pt x="1949" y="494"/>
                    <a:pt x="1921" y="488"/>
                    <a:pt x="1906" y="478"/>
                  </a:cubicBezTo>
                  <a:cubicBezTo>
                    <a:pt x="1898" y="479"/>
                    <a:pt x="1892" y="474"/>
                    <a:pt x="1887" y="471"/>
                  </a:cubicBezTo>
                  <a:cubicBezTo>
                    <a:pt x="1887" y="449"/>
                    <a:pt x="1894" y="417"/>
                    <a:pt x="1876" y="395"/>
                  </a:cubicBezTo>
                  <a:cubicBezTo>
                    <a:pt x="1855" y="374"/>
                    <a:pt x="1826" y="349"/>
                    <a:pt x="1795" y="361"/>
                  </a:cubicBezTo>
                  <a:cubicBezTo>
                    <a:pt x="1772" y="369"/>
                    <a:pt x="1760" y="388"/>
                    <a:pt x="1747" y="406"/>
                  </a:cubicBezTo>
                  <a:cubicBezTo>
                    <a:pt x="1736" y="411"/>
                    <a:pt x="1727" y="403"/>
                    <a:pt x="1718" y="399"/>
                  </a:cubicBezTo>
                  <a:cubicBezTo>
                    <a:pt x="1708" y="390"/>
                    <a:pt x="1711" y="374"/>
                    <a:pt x="1718" y="365"/>
                  </a:cubicBezTo>
                  <a:cubicBezTo>
                    <a:pt x="1731" y="336"/>
                    <a:pt x="1761" y="322"/>
                    <a:pt x="1794" y="320"/>
                  </a:cubicBezTo>
                  <a:cubicBezTo>
                    <a:pt x="1808" y="324"/>
                    <a:pt x="1826" y="345"/>
                    <a:pt x="1838" y="327"/>
                  </a:cubicBezTo>
                  <a:cubicBezTo>
                    <a:pt x="1828" y="300"/>
                    <a:pt x="1799" y="277"/>
                    <a:pt x="1774" y="274"/>
                  </a:cubicBezTo>
                  <a:cubicBezTo>
                    <a:pt x="1767" y="263"/>
                    <a:pt x="1765" y="249"/>
                    <a:pt x="1761" y="238"/>
                  </a:cubicBezTo>
                  <a:cubicBezTo>
                    <a:pt x="1747" y="200"/>
                    <a:pt x="1709" y="184"/>
                    <a:pt x="1672" y="184"/>
                  </a:cubicBezTo>
                  <a:cubicBezTo>
                    <a:pt x="1640" y="191"/>
                    <a:pt x="1611" y="215"/>
                    <a:pt x="1597" y="249"/>
                  </a:cubicBezTo>
                  <a:cubicBezTo>
                    <a:pt x="1593" y="254"/>
                    <a:pt x="1581" y="259"/>
                    <a:pt x="1575" y="250"/>
                  </a:cubicBezTo>
                  <a:cubicBezTo>
                    <a:pt x="1561" y="234"/>
                    <a:pt x="1563" y="211"/>
                    <a:pt x="1572" y="195"/>
                  </a:cubicBezTo>
                  <a:cubicBezTo>
                    <a:pt x="1579" y="170"/>
                    <a:pt x="1636" y="209"/>
                    <a:pt x="1613" y="163"/>
                  </a:cubicBezTo>
                  <a:cubicBezTo>
                    <a:pt x="1598" y="148"/>
                    <a:pt x="1588" y="139"/>
                    <a:pt x="1572" y="130"/>
                  </a:cubicBezTo>
                  <a:cubicBezTo>
                    <a:pt x="1573" y="103"/>
                    <a:pt x="1552" y="84"/>
                    <a:pt x="1532" y="68"/>
                  </a:cubicBezTo>
                  <a:cubicBezTo>
                    <a:pt x="1502" y="44"/>
                    <a:pt x="1464" y="61"/>
                    <a:pt x="1430" y="62"/>
                  </a:cubicBezTo>
                  <a:cubicBezTo>
                    <a:pt x="1414" y="75"/>
                    <a:pt x="1391" y="87"/>
                    <a:pt x="1385" y="109"/>
                  </a:cubicBezTo>
                  <a:cubicBezTo>
                    <a:pt x="1382" y="127"/>
                    <a:pt x="1411" y="134"/>
                    <a:pt x="1398" y="154"/>
                  </a:cubicBezTo>
                  <a:cubicBezTo>
                    <a:pt x="1389" y="166"/>
                    <a:pt x="1376" y="175"/>
                    <a:pt x="1360" y="168"/>
                  </a:cubicBezTo>
                  <a:cubicBezTo>
                    <a:pt x="1337" y="148"/>
                    <a:pt x="1317" y="118"/>
                    <a:pt x="1330" y="84"/>
                  </a:cubicBezTo>
                  <a:cubicBezTo>
                    <a:pt x="1337" y="52"/>
                    <a:pt x="1364" y="41"/>
                    <a:pt x="1387" y="19"/>
                  </a:cubicBezTo>
                  <a:cubicBezTo>
                    <a:pt x="1416" y="7"/>
                    <a:pt x="1448" y="0"/>
                    <a:pt x="1482" y="3"/>
                  </a:cubicBezTo>
                  <a:lnTo>
                    <a:pt x="149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95" name="Freeform 54">
              <a:extLst>
                <a:ext uri="{FF2B5EF4-FFF2-40B4-BE49-F238E27FC236}">
                  <a16:creationId xmlns:a16="http://schemas.microsoft.com/office/drawing/2014/main" id="{FBC3FB5D-D8C9-43BC-AD6B-623E28401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8392" y="-5496679"/>
              <a:ext cx="523875" cy="177800"/>
            </a:xfrm>
            <a:custGeom>
              <a:avLst/>
              <a:gdLst>
                <a:gd name="T0" fmla="*/ 185 w 185"/>
                <a:gd name="T1" fmla="*/ 16 h 62"/>
                <a:gd name="T2" fmla="*/ 183 w 185"/>
                <a:gd name="T3" fmla="*/ 21 h 62"/>
                <a:gd name="T4" fmla="*/ 25 w 185"/>
                <a:gd name="T5" fmla="*/ 62 h 62"/>
                <a:gd name="T6" fmla="*/ 0 w 185"/>
                <a:gd name="T7" fmla="*/ 41 h 62"/>
                <a:gd name="T8" fmla="*/ 2 w 185"/>
                <a:gd name="T9" fmla="*/ 35 h 62"/>
                <a:gd name="T10" fmla="*/ 181 w 185"/>
                <a:gd name="T11" fmla="*/ 9 h 62"/>
                <a:gd name="T12" fmla="*/ 185 w 185"/>
                <a:gd name="T13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62">
                  <a:moveTo>
                    <a:pt x="185" y="16"/>
                  </a:moveTo>
                  <a:cubicBezTo>
                    <a:pt x="183" y="21"/>
                    <a:pt x="183" y="21"/>
                    <a:pt x="183" y="21"/>
                  </a:cubicBezTo>
                  <a:cubicBezTo>
                    <a:pt x="129" y="30"/>
                    <a:pt x="74" y="39"/>
                    <a:pt x="25" y="62"/>
                  </a:cubicBezTo>
                  <a:cubicBezTo>
                    <a:pt x="16" y="59"/>
                    <a:pt x="6" y="52"/>
                    <a:pt x="0" y="4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59" y="21"/>
                    <a:pt x="122" y="0"/>
                    <a:pt x="181" y="9"/>
                  </a:cubicBezTo>
                  <a:lnTo>
                    <a:pt x="18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96" name="Freeform 55">
              <a:extLst>
                <a:ext uri="{FF2B5EF4-FFF2-40B4-BE49-F238E27FC236}">
                  <a16:creationId xmlns:a16="http://schemas.microsoft.com/office/drawing/2014/main" id="{68D57869-883C-4EE8-8FC4-06EF228E3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8242" y="-5476042"/>
              <a:ext cx="293688" cy="207963"/>
            </a:xfrm>
            <a:custGeom>
              <a:avLst/>
              <a:gdLst>
                <a:gd name="T0" fmla="*/ 102 w 104"/>
                <a:gd name="T1" fmla="*/ 36 h 73"/>
                <a:gd name="T2" fmla="*/ 95 w 104"/>
                <a:gd name="T3" fmla="*/ 73 h 73"/>
                <a:gd name="T4" fmla="*/ 9 w 104"/>
                <a:gd name="T5" fmla="*/ 37 h 73"/>
                <a:gd name="T6" fmla="*/ 2 w 104"/>
                <a:gd name="T7" fmla="*/ 0 h 73"/>
                <a:gd name="T8" fmla="*/ 4 w 104"/>
                <a:gd name="T9" fmla="*/ 0 h 73"/>
                <a:gd name="T10" fmla="*/ 102 w 104"/>
                <a:gd name="T11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73">
                  <a:moveTo>
                    <a:pt x="102" y="36"/>
                  </a:moveTo>
                  <a:cubicBezTo>
                    <a:pt x="102" y="48"/>
                    <a:pt x="104" y="62"/>
                    <a:pt x="95" y="73"/>
                  </a:cubicBezTo>
                  <a:cubicBezTo>
                    <a:pt x="66" y="62"/>
                    <a:pt x="38" y="50"/>
                    <a:pt x="9" y="37"/>
                  </a:cubicBezTo>
                  <a:cubicBezTo>
                    <a:pt x="0" y="27"/>
                    <a:pt x="0" y="11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8" y="7"/>
                    <a:pt x="70" y="19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97" name="Freeform 56">
              <a:extLst>
                <a:ext uri="{FF2B5EF4-FFF2-40B4-BE49-F238E27FC236}">
                  <a16:creationId xmlns:a16="http://schemas.microsoft.com/office/drawing/2014/main" id="{7F6CFE22-14C7-47C0-9287-EAE34E3E2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092" y="-5455404"/>
              <a:ext cx="506413" cy="192088"/>
            </a:xfrm>
            <a:custGeom>
              <a:avLst/>
              <a:gdLst>
                <a:gd name="T0" fmla="*/ 179 w 179"/>
                <a:gd name="T1" fmla="*/ 27 h 68"/>
                <a:gd name="T2" fmla="*/ 140 w 179"/>
                <a:gd name="T3" fmla="*/ 38 h 68"/>
                <a:gd name="T4" fmla="*/ 27 w 179"/>
                <a:gd name="T5" fmla="*/ 68 h 68"/>
                <a:gd name="T6" fmla="*/ 0 w 179"/>
                <a:gd name="T7" fmla="*/ 43 h 68"/>
                <a:gd name="T8" fmla="*/ 113 w 179"/>
                <a:gd name="T9" fmla="*/ 7 h 68"/>
                <a:gd name="T10" fmla="*/ 165 w 179"/>
                <a:gd name="T11" fmla="*/ 4 h 68"/>
                <a:gd name="T12" fmla="*/ 179 w 179"/>
                <a:gd name="T13" fmla="*/ 2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68">
                  <a:moveTo>
                    <a:pt x="179" y="27"/>
                  </a:moveTo>
                  <a:cubicBezTo>
                    <a:pt x="170" y="41"/>
                    <a:pt x="152" y="30"/>
                    <a:pt x="140" y="38"/>
                  </a:cubicBezTo>
                  <a:cubicBezTo>
                    <a:pt x="100" y="43"/>
                    <a:pt x="65" y="61"/>
                    <a:pt x="27" y="68"/>
                  </a:cubicBezTo>
                  <a:cubicBezTo>
                    <a:pt x="16" y="64"/>
                    <a:pt x="6" y="52"/>
                    <a:pt x="0" y="43"/>
                  </a:cubicBezTo>
                  <a:cubicBezTo>
                    <a:pt x="34" y="21"/>
                    <a:pt x="75" y="20"/>
                    <a:pt x="113" y="7"/>
                  </a:cubicBezTo>
                  <a:cubicBezTo>
                    <a:pt x="129" y="4"/>
                    <a:pt x="147" y="0"/>
                    <a:pt x="165" y="4"/>
                  </a:cubicBezTo>
                  <a:lnTo>
                    <a:pt x="179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98" name="Freeform 57">
              <a:extLst>
                <a:ext uri="{FF2B5EF4-FFF2-40B4-BE49-F238E27FC236}">
                  <a16:creationId xmlns:a16="http://schemas.microsoft.com/office/drawing/2014/main" id="{ABBA1DD1-B90B-4F07-8889-B44103526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430" y="-5430004"/>
              <a:ext cx="266700" cy="122238"/>
            </a:xfrm>
            <a:custGeom>
              <a:avLst/>
              <a:gdLst>
                <a:gd name="T0" fmla="*/ 94 w 94"/>
                <a:gd name="T1" fmla="*/ 29 h 43"/>
                <a:gd name="T2" fmla="*/ 72 w 94"/>
                <a:gd name="T3" fmla="*/ 43 h 43"/>
                <a:gd name="T4" fmla="*/ 0 w 94"/>
                <a:gd name="T5" fmla="*/ 25 h 43"/>
                <a:gd name="T6" fmla="*/ 31 w 94"/>
                <a:gd name="T7" fmla="*/ 0 h 43"/>
                <a:gd name="T8" fmla="*/ 94 w 94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3">
                  <a:moveTo>
                    <a:pt x="94" y="29"/>
                  </a:moveTo>
                  <a:cubicBezTo>
                    <a:pt x="92" y="39"/>
                    <a:pt x="79" y="38"/>
                    <a:pt x="72" y="43"/>
                  </a:cubicBezTo>
                  <a:cubicBezTo>
                    <a:pt x="52" y="32"/>
                    <a:pt x="20" y="39"/>
                    <a:pt x="0" y="25"/>
                  </a:cubicBezTo>
                  <a:cubicBezTo>
                    <a:pt x="9" y="18"/>
                    <a:pt x="22" y="12"/>
                    <a:pt x="31" y="0"/>
                  </a:cubicBezTo>
                  <a:cubicBezTo>
                    <a:pt x="54" y="5"/>
                    <a:pt x="74" y="20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99" name="Freeform 58">
              <a:extLst>
                <a:ext uri="{FF2B5EF4-FFF2-40B4-BE49-F238E27FC236}">
                  <a16:creationId xmlns:a16="http://schemas.microsoft.com/office/drawing/2014/main" id="{0D1FC67C-2708-471C-A97A-D3FC04E13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0755" y="-5487154"/>
              <a:ext cx="1858963" cy="992188"/>
            </a:xfrm>
            <a:custGeom>
              <a:avLst/>
              <a:gdLst>
                <a:gd name="T0" fmla="*/ 351 w 657"/>
                <a:gd name="T1" fmla="*/ 108 h 349"/>
                <a:gd name="T2" fmla="*/ 423 w 657"/>
                <a:gd name="T3" fmla="*/ 151 h 349"/>
                <a:gd name="T4" fmla="*/ 657 w 657"/>
                <a:gd name="T5" fmla="*/ 342 h 349"/>
                <a:gd name="T6" fmla="*/ 632 w 657"/>
                <a:gd name="T7" fmla="*/ 349 h 349"/>
                <a:gd name="T8" fmla="*/ 487 w 657"/>
                <a:gd name="T9" fmla="*/ 247 h 349"/>
                <a:gd name="T10" fmla="*/ 70 w 657"/>
                <a:gd name="T11" fmla="*/ 63 h 349"/>
                <a:gd name="T12" fmla="*/ 0 w 657"/>
                <a:gd name="T13" fmla="*/ 36 h 349"/>
                <a:gd name="T14" fmla="*/ 0 w 657"/>
                <a:gd name="T15" fmla="*/ 31 h 349"/>
                <a:gd name="T16" fmla="*/ 351 w 657"/>
                <a:gd name="T17" fmla="*/ 10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7" h="349">
                  <a:moveTo>
                    <a:pt x="351" y="108"/>
                  </a:moveTo>
                  <a:cubicBezTo>
                    <a:pt x="374" y="120"/>
                    <a:pt x="397" y="138"/>
                    <a:pt x="423" y="151"/>
                  </a:cubicBezTo>
                  <a:cubicBezTo>
                    <a:pt x="498" y="219"/>
                    <a:pt x="573" y="283"/>
                    <a:pt x="657" y="342"/>
                  </a:cubicBezTo>
                  <a:cubicBezTo>
                    <a:pt x="653" y="349"/>
                    <a:pt x="641" y="349"/>
                    <a:pt x="632" y="349"/>
                  </a:cubicBezTo>
                  <a:cubicBezTo>
                    <a:pt x="580" y="324"/>
                    <a:pt x="528" y="289"/>
                    <a:pt x="487" y="247"/>
                  </a:cubicBezTo>
                  <a:cubicBezTo>
                    <a:pt x="360" y="158"/>
                    <a:pt x="233" y="65"/>
                    <a:pt x="70" y="63"/>
                  </a:cubicBezTo>
                  <a:cubicBezTo>
                    <a:pt x="43" y="65"/>
                    <a:pt x="14" y="61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31" y="0"/>
                    <a:pt x="240" y="66"/>
                    <a:pt x="351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00" name="Freeform 59">
              <a:extLst>
                <a:ext uri="{FF2B5EF4-FFF2-40B4-BE49-F238E27FC236}">
                  <a16:creationId xmlns:a16="http://schemas.microsoft.com/office/drawing/2014/main" id="{9962A0F2-A984-4D76-A343-3BD29303D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630" y="-5415717"/>
              <a:ext cx="817563" cy="223838"/>
            </a:xfrm>
            <a:custGeom>
              <a:avLst/>
              <a:gdLst>
                <a:gd name="T0" fmla="*/ 289 w 289"/>
                <a:gd name="T1" fmla="*/ 9 h 79"/>
                <a:gd name="T2" fmla="*/ 244 w 289"/>
                <a:gd name="T3" fmla="*/ 45 h 79"/>
                <a:gd name="T4" fmla="*/ 122 w 289"/>
                <a:gd name="T5" fmla="*/ 56 h 79"/>
                <a:gd name="T6" fmla="*/ 32 w 289"/>
                <a:gd name="T7" fmla="*/ 79 h 79"/>
                <a:gd name="T8" fmla="*/ 0 w 289"/>
                <a:gd name="T9" fmla="*/ 50 h 79"/>
                <a:gd name="T10" fmla="*/ 144 w 289"/>
                <a:gd name="T11" fmla="*/ 11 h 79"/>
                <a:gd name="T12" fmla="*/ 169 w 289"/>
                <a:gd name="T13" fmla="*/ 27 h 79"/>
                <a:gd name="T14" fmla="*/ 249 w 289"/>
                <a:gd name="T15" fmla="*/ 6 h 79"/>
                <a:gd name="T16" fmla="*/ 289 w 289"/>
                <a:gd name="T1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79">
                  <a:moveTo>
                    <a:pt x="289" y="9"/>
                  </a:moveTo>
                  <a:cubicBezTo>
                    <a:pt x="271" y="16"/>
                    <a:pt x="262" y="38"/>
                    <a:pt x="244" y="45"/>
                  </a:cubicBezTo>
                  <a:cubicBezTo>
                    <a:pt x="204" y="40"/>
                    <a:pt x="161" y="45"/>
                    <a:pt x="122" y="56"/>
                  </a:cubicBezTo>
                  <a:cubicBezTo>
                    <a:pt x="90" y="58"/>
                    <a:pt x="65" y="75"/>
                    <a:pt x="32" y="79"/>
                  </a:cubicBezTo>
                  <a:cubicBezTo>
                    <a:pt x="18" y="72"/>
                    <a:pt x="9" y="63"/>
                    <a:pt x="0" y="50"/>
                  </a:cubicBezTo>
                  <a:cubicBezTo>
                    <a:pt x="43" y="27"/>
                    <a:pt x="93" y="15"/>
                    <a:pt x="144" y="11"/>
                  </a:cubicBezTo>
                  <a:cubicBezTo>
                    <a:pt x="154" y="9"/>
                    <a:pt x="158" y="25"/>
                    <a:pt x="169" y="27"/>
                  </a:cubicBezTo>
                  <a:cubicBezTo>
                    <a:pt x="197" y="34"/>
                    <a:pt x="229" y="27"/>
                    <a:pt x="249" y="6"/>
                  </a:cubicBezTo>
                  <a:cubicBezTo>
                    <a:pt x="263" y="4"/>
                    <a:pt x="278" y="0"/>
                    <a:pt x="28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01" name="Freeform 60">
              <a:extLst>
                <a:ext uri="{FF2B5EF4-FFF2-40B4-BE49-F238E27FC236}">
                  <a16:creationId xmlns:a16="http://schemas.microsoft.com/office/drawing/2014/main" id="{764DCDC0-7F8D-4F6C-8DBD-B73DC0C55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592" y="-5396667"/>
              <a:ext cx="314325" cy="307975"/>
            </a:xfrm>
            <a:custGeom>
              <a:avLst/>
              <a:gdLst>
                <a:gd name="T0" fmla="*/ 93 w 111"/>
                <a:gd name="T1" fmla="*/ 58 h 108"/>
                <a:gd name="T2" fmla="*/ 102 w 111"/>
                <a:gd name="T3" fmla="*/ 85 h 108"/>
                <a:gd name="T4" fmla="*/ 38 w 111"/>
                <a:gd name="T5" fmla="*/ 54 h 108"/>
                <a:gd name="T6" fmla="*/ 4 w 111"/>
                <a:gd name="T7" fmla="*/ 13 h 108"/>
                <a:gd name="T8" fmla="*/ 5 w 111"/>
                <a:gd name="T9" fmla="*/ 0 h 108"/>
                <a:gd name="T10" fmla="*/ 93 w 111"/>
                <a:gd name="T11" fmla="*/ 5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08">
                  <a:moveTo>
                    <a:pt x="93" y="58"/>
                  </a:moveTo>
                  <a:cubicBezTo>
                    <a:pt x="102" y="65"/>
                    <a:pt x="111" y="74"/>
                    <a:pt x="102" y="85"/>
                  </a:cubicBezTo>
                  <a:cubicBezTo>
                    <a:pt x="74" y="108"/>
                    <a:pt x="59" y="63"/>
                    <a:pt x="38" y="54"/>
                  </a:cubicBezTo>
                  <a:cubicBezTo>
                    <a:pt x="29" y="38"/>
                    <a:pt x="22" y="20"/>
                    <a:pt x="4" y="13"/>
                  </a:cubicBezTo>
                  <a:cubicBezTo>
                    <a:pt x="2" y="9"/>
                    <a:pt x="0" y="2"/>
                    <a:pt x="5" y="0"/>
                  </a:cubicBezTo>
                  <a:cubicBezTo>
                    <a:pt x="36" y="17"/>
                    <a:pt x="65" y="38"/>
                    <a:pt x="9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02" name="Freeform 61">
              <a:extLst>
                <a:ext uri="{FF2B5EF4-FFF2-40B4-BE49-F238E27FC236}">
                  <a16:creationId xmlns:a16="http://schemas.microsoft.com/office/drawing/2014/main" id="{9D7E5CC3-4241-43EE-9ADB-FAAFA4C87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-876545" y="-5390317"/>
              <a:ext cx="2101850" cy="963613"/>
            </a:xfrm>
            <a:custGeom>
              <a:avLst/>
              <a:gdLst>
                <a:gd name="T0" fmla="*/ 405 w 743"/>
                <a:gd name="T1" fmla="*/ 77 h 339"/>
                <a:gd name="T2" fmla="*/ 498 w 743"/>
                <a:gd name="T3" fmla="*/ 142 h 339"/>
                <a:gd name="T4" fmla="*/ 743 w 743"/>
                <a:gd name="T5" fmla="*/ 317 h 339"/>
                <a:gd name="T6" fmla="*/ 528 w 743"/>
                <a:gd name="T7" fmla="*/ 233 h 339"/>
                <a:gd name="T8" fmla="*/ 314 w 743"/>
                <a:gd name="T9" fmla="*/ 90 h 339"/>
                <a:gd name="T10" fmla="*/ 255 w 743"/>
                <a:gd name="T11" fmla="*/ 72 h 339"/>
                <a:gd name="T12" fmla="*/ 41 w 743"/>
                <a:gd name="T13" fmla="*/ 84 h 339"/>
                <a:gd name="T14" fmla="*/ 4 w 743"/>
                <a:gd name="T15" fmla="*/ 61 h 339"/>
                <a:gd name="T16" fmla="*/ 33 w 743"/>
                <a:gd name="T17" fmla="*/ 36 h 339"/>
                <a:gd name="T18" fmla="*/ 265 w 743"/>
                <a:gd name="T19" fmla="*/ 27 h 339"/>
                <a:gd name="T20" fmla="*/ 405 w 743"/>
                <a:gd name="T21" fmla="*/ 7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3" h="339">
                  <a:moveTo>
                    <a:pt x="405" y="77"/>
                  </a:moveTo>
                  <a:cubicBezTo>
                    <a:pt x="439" y="97"/>
                    <a:pt x="464" y="129"/>
                    <a:pt x="498" y="142"/>
                  </a:cubicBezTo>
                  <a:cubicBezTo>
                    <a:pt x="584" y="199"/>
                    <a:pt x="645" y="285"/>
                    <a:pt x="743" y="317"/>
                  </a:cubicBezTo>
                  <a:cubicBezTo>
                    <a:pt x="657" y="339"/>
                    <a:pt x="598" y="267"/>
                    <a:pt x="528" y="233"/>
                  </a:cubicBezTo>
                  <a:cubicBezTo>
                    <a:pt x="462" y="179"/>
                    <a:pt x="396" y="115"/>
                    <a:pt x="314" y="90"/>
                  </a:cubicBezTo>
                  <a:cubicBezTo>
                    <a:pt x="297" y="74"/>
                    <a:pt x="274" y="81"/>
                    <a:pt x="255" y="72"/>
                  </a:cubicBezTo>
                  <a:cubicBezTo>
                    <a:pt x="187" y="63"/>
                    <a:pt x="106" y="54"/>
                    <a:pt x="41" y="84"/>
                  </a:cubicBezTo>
                  <a:cubicBezTo>
                    <a:pt x="25" y="84"/>
                    <a:pt x="16" y="68"/>
                    <a:pt x="4" y="61"/>
                  </a:cubicBezTo>
                  <a:cubicBezTo>
                    <a:pt x="0" y="45"/>
                    <a:pt x="20" y="41"/>
                    <a:pt x="33" y="36"/>
                  </a:cubicBezTo>
                  <a:cubicBezTo>
                    <a:pt x="104" y="18"/>
                    <a:pt x="190" y="0"/>
                    <a:pt x="265" y="27"/>
                  </a:cubicBezTo>
                  <a:cubicBezTo>
                    <a:pt x="315" y="38"/>
                    <a:pt x="360" y="56"/>
                    <a:pt x="405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03" name="Freeform 62">
              <a:extLst>
                <a:ext uri="{FF2B5EF4-FFF2-40B4-BE49-F238E27FC236}">
                  <a16:creationId xmlns:a16="http://schemas.microsoft.com/office/drawing/2014/main" id="{F0669B3D-1771-497E-A3AE-E9A6FD7EA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442" y="-5345867"/>
              <a:ext cx="673100" cy="217488"/>
            </a:xfrm>
            <a:custGeom>
              <a:avLst/>
              <a:gdLst>
                <a:gd name="T0" fmla="*/ 236 w 238"/>
                <a:gd name="T1" fmla="*/ 27 h 76"/>
                <a:gd name="T2" fmla="*/ 170 w 238"/>
                <a:gd name="T3" fmla="*/ 49 h 76"/>
                <a:gd name="T4" fmla="*/ 50 w 238"/>
                <a:gd name="T5" fmla="*/ 70 h 76"/>
                <a:gd name="T6" fmla="*/ 10 w 238"/>
                <a:gd name="T7" fmla="*/ 61 h 76"/>
                <a:gd name="T8" fmla="*/ 1 w 238"/>
                <a:gd name="T9" fmla="*/ 43 h 76"/>
                <a:gd name="T10" fmla="*/ 202 w 238"/>
                <a:gd name="T11" fmla="*/ 18 h 76"/>
                <a:gd name="T12" fmla="*/ 236 w 238"/>
                <a:gd name="T13" fmla="*/ 2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" h="76">
                  <a:moveTo>
                    <a:pt x="236" y="27"/>
                  </a:moveTo>
                  <a:cubicBezTo>
                    <a:pt x="238" y="74"/>
                    <a:pt x="195" y="38"/>
                    <a:pt x="170" y="49"/>
                  </a:cubicBezTo>
                  <a:cubicBezTo>
                    <a:pt x="125" y="47"/>
                    <a:pt x="89" y="59"/>
                    <a:pt x="50" y="70"/>
                  </a:cubicBezTo>
                  <a:cubicBezTo>
                    <a:pt x="35" y="76"/>
                    <a:pt x="19" y="74"/>
                    <a:pt x="10" y="61"/>
                  </a:cubicBezTo>
                  <a:cubicBezTo>
                    <a:pt x="5" y="56"/>
                    <a:pt x="0" y="52"/>
                    <a:pt x="1" y="43"/>
                  </a:cubicBezTo>
                  <a:cubicBezTo>
                    <a:pt x="64" y="20"/>
                    <a:pt x="134" y="0"/>
                    <a:pt x="202" y="18"/>
                  </a:cubicBezTo>
                  <a:cubicBezTo>
                    <a:pt x="213" y="25"/>
                    <a:pt x="227" y="20"/>
                    <a:pt x="23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04" name="Freeform 63">
              <a:extLst>
                <a:ext uri="{FF2B5EF4-FFF2-40B4-BE49-F238E27FC236}">
                  <a16:creationId xmlns:a16="http://schemas.microsoft.com/office/drawing/2014/main" id="{8B057132-7031-4216-A51F-D1D4DC280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692" y="-5293479"/>
              <a:ext cx="282575" cy="152400"/>
            </a:xfrm>
            <a:custGeom>
              <a:avLst/>
              <a:gdLst>
                <a:gd name="T0" fmla="*/ 95 w 100"/>
                <a:gd name="T1" fmla="*/ 38 h 54"/>
                <a:gd name="T2" fmla="*/ 84 w 100"/>
                <a:gd name="T3" fmla="*/ 54 h 54"/>
                <a:gd name="T4" fmla="*/ 18 w 100"/>
                <a:gd name="T5" fmla="*/ 32 h 54"/>
                <a:gd name="T6" fmla="*/ 6 w 100"/>
                <a:gd name="T7" fmla="*/ 0 h 54"/>
                <a:gd name="T8" fmla="*/ 95 w 100"/>
                <a:gd name="T9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4">
                  <a:moveTo>
                    <a:pt x="95" y="38"/>
                  </a:moveTo>
                  <a:cubicBezTo>
                    <a:pt x="100" y="47"/>
                    <a:pt x="88" y="49"/>
                    <a:pt x="84" y="54"/>
                  </a:cubicBezTo>
                  <a:cubicBezTo>
                    <a:pt x="63" y="43"/>
                    <a:pt x="39" y="40"/>
                    <a:pt x="18" y="32"/>
                  </a:cubicBezTo>
                  <a:cubicBezTo>
                    <a:pt x="13" y="24"/>
                    <a:pt x="0" y="13"/>
                    <a:pt x="6" y="0"/>
                  </a:cubicBezTo>
                  <a:cubicBezTo>
                    <a:pt x="38" y="7"/>
                    <a:pt x="66" y="20"/>
                    <a:pt x="9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05" name="Freeform 64">
              <a:extLst>
                <a:ext uri="{FF2B5EF4-FFF2-40B4-BE49-F238E27FC236}">
                  <a16:creationId xmlns:a16="http://schemas.microsoft.com/office/drawing/2014/main" id="{32A2BF01-FB80-48A4-B306-9686F6E4D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092" y="-5282367"/>
              <a:ext cx="1676400" cy="1089025"/>
            </a:xfrm>
            <a:custGeom>
              <a:avLst/>
              <a:gdLst>
                <a:gd name="T0" fmla="*/ 200 w 592"/>
                <a:gd name="T1" fmla="*/ 23 h 383"/>
                <a:gd name="T2" fmla="*/ 277 w 592"/>
                <a:gd name="T3" fmla="*/ 52 h 383"/>
                <a:gd name="T4" fmla="*/ 465 w 592"/>
                <a:gd name="T5" fmla="*/ 181 h 383"/>
                <a:gd name="T6" fmla="*/ 575 w 592"/>
                <a:gd name="T7" fmla="*/ 345 h 383"/>
                <a:gd name="T8" fmla="*/ 578 w 592"/>
                <a:gd name="T9" fmla="*/ 383 h 383"/>
                <a:gd name="T10" fmla="*/ 557 w 592"/>
                <a:gd name="T11" fmla="*/ 347 h 383"/>
                <a:gd name="T12" fmla="*/ 431 w 592"/>
                <a:gd name="T13" fmla="*/ 186 h 383"/>
                <a:gd name="T14" fmla="*/ 284 w 592"/>
                <a:gd name="T15" fmla="*/ 82 h 383"/>
                <a:gd name="T16" fmla="*/ 249 w 592"/>
                <a:gd name="T17" fmla="*/ 66 h 383"/>
                <a:gd name="T18" fmla="*/ 68 w 592"/>
                <a:gd name="T19" fmla="*/ 46 h 383"/>
                <a:gd name="T20" fmla="*/ 21 w 592"/>
                <a:gd name="T21" fmla="*/ 57 h 383"/>
                <a:gd name="T22" fmla="*/ 0 w 592"/>
                <a:gd name="T23" fmla="*/ 32 h 383"/>
                <a:gd name="T24" fmla="*/ 62 w 592"/>
                <a:gd name="T25" fmla="*/ 7 h 383"/>
                <a:gd name="T26" fmla="*/ 157 w 592"/>
                <a:gd name="T27" fmla="*/ 14 h 383"/>
                <a:gd name="T28" fmla="*/ 200 w 592"/>
                <a:gd name="T29" fmla="*/ 2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2" h="383">
                  <a:moveTo>
                    <a:pt x="200" y="23"/>
                  </a:moveTo>
                  <a:cubicBezTo>
                    <a:pt x="224" y="37"/>
                    <a:pt x="256" y="32"/>
                    <a:pt x="277" y="52"/>
                  </a:cubicBezTo>
                  <a:cubicBezTo>
                    <a:pt x="351" y="73"/>
                    <a:pt x="413" y="118"/>
                    <a:pt x="465" y="181"/>
                  </a:cubicBezTo>
                  <a:cubicBezTo>
                    <a:pt x="507" y="231"/>
                    <a:pt x="546" y="288"/>
                    <a:pt x="575" y="345"/>
                  </a:cubicBezTo>
                  <a:cubicBezTo>
                    <a:pt x="576" y="358"/>
                    <a:pt x="592" y="371"/>
                    <a:pt x="578" y="383"/>
                  </a:cubicBezTo>
                  <a:cubicBezTo>
                    <a:pt x="560" y="381"/>
                    <a:pt x="564" y="360"/>
                    <a:pt x="557" y="347"/>
                  </a:cubicBezTo>
                  <a:cubicBezTo>
                    <a:pt x="515" y="294"/>
                    <a:pt x="489" y="227"/>
                    <a:pt x="431" y="186"/>
                  </a:cubicBezTo>
                  <a:cubicBezTo>
                    <a:pt x="394" y="134"/>
                    <a:pt x="333" y="120"/>
                    <a:pt x="284" y="82"/>
                  </a:cubicBezTo>
                  <a:cubicBezTo>
                    <a:pt x="274" y="82"/>
                    <a:pt x="261" y="71"/>
                    <a:pt x="249" y="66"/>
                  </a:cubicBezTo>
                  <a:cubicBezTo>
                    <a:pt x="193" y="48"/>
                    <a:pt x="129" y="52"/>
                    <a:pt x="68" y="46"/>
                  </a:cubicBezTo>
                  <a:cubicBezTo>
                    <a:pt x="53" y="54"/>
                    <a:pt x="37" y="61"/>
                    <a:pt x="21" y="57"/>
                  </a:cubicBezTo>
                  <a:cubicBezTo>
                    <a:pt x="14" y="46"/>
                    <a:pt x="3" y="45"/>
                    <a:pt x="0" y="32"/>
                  </a:cubicBezTo>
                  <a:cubicBezTo>
                    <a:pt x="19" y="21"/>
                    <a:pt x="45" y="20"/>
                    <a:pt x="62" y="7"/>
                  </a:cubicBezTo>
                  <a:cubicBezTo>
                    <a:pt x="93" y="9"/>
                    <a:pt x="129" y="0"/>
                    <a:pt x="157" y="14"/>
                  </a:cubicBezTo>
                  <a:lnTo>
                    <a:pt x="20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06" name="Freeform 65">
              <a:extLst>
                <a:ext uri="{FF2B5EF4-FFF2-40B4-BE49-F238E27FC236}">
                  <a16:creationId xmlns:a16="http://schemas.microsoft.com/office/drawing/2014/main" id="{9DE5BBC8-ABBF-4E3F-AFA4-145F3F8B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2017" y="-5274429"/>
              <a:ext cx="279400" cy="119063"/>
            </a:xfrm>
            <a:custGeom>
              <a:avLst/>
              <a:gdLst>
                <a:gd name="T0" fmla="*/ 99 w 99"/>
                <a:gd name="T1" fmla="*/ 38 h 42"/>
                <a:gd name="T2" fmla="*/ 99 w 99"/>
                <a:gd name="T3" fmla="*/ 42 h 42"/>
                <a:gd name="T4" fmla="*/ 0 w 99"/>
                <a:gd name="T5" fmla="*/ 15 h 42"/>
                <a:gd name="T6" fmla="*/ 58 w 99"/>
                <a:gd name="T7" fmla="*/ 8 h 42"/>
                <a:gd name="T8" fmla="*/ 99 w 99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42">
                  <a:moveTo>
                    <a:pt x="99" y="38"/>
                  </a:moveTo>
                  <a:cubicBezTo>
                    <a:pt x="99" y="42"/>
                    <a:pt x="99" y="42"/>
                    <a:pt x="99" y="42"/>
                  </a:cubicBezTo>
                  <a:cubicBezTo>
                    <a:pt x="67" y="34"/>
                    <a:pt x="34" y="18"/>
                    <a:pt x="0" y="15"/>
                  </a:cubicBezTo>
                  <a:cubicBezTo>
                    <a:pt x="17" y="0"/>
                    <a:pt x="38" y="6"/>
                    <a:pt x="58" y="8"/>
                  </a:cubicBezTo>
                  <a:cubicBezTo>
                    <a:pt x="76" y="9"/>
                    <a:pt x="92" y="22"/>
                    <a:pt x="9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07" name="Freeform 66">
              <a:extLst>
                <a:ext uri="{FF2B5EF4-FFF2-40B4-BE49-F238E27FC236}">
                  <a16:creationId xmlns:a16="http://schemas.microsoft.com/office/drawing/2014/main" id="{24B9B9B2-4F28-4DCA-8D6C-79309CAC1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205" y="-5256967"/>
              <a:ext cx="22225" cy="25400"/>
            </a:xfrm>
            <a:custGeom>
              <a:avLst/>
              <a:gdLst>
                <a:gd name="T0" fmla="*/ 8 w 8"/>
                <a:gd name="T1" fmla="*/ 9 h 9"/>
                <a:gd name="T2" fmla="*/ 4 w 8"/>
                <a:gd name="T3" fmla="*/ 0 h 9"/>
                <a:gd name="T4" fmla="*/ 8 w 8"/>
                <a:gd name="T5" fmla="*/ 0 h 9"/>
                <a:gd name="T6" fmla="*/ 8 w 8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4" y="7"/>
                    <a:pt x="0" y="5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08" name="Freeform 67">
              <a:extLst>
                <a:ext uri="{FF2B5EF4-FFF2-40B4-BE49-F238E27FC236}">
                  <a16:creationId xmlns:a16="http://schemas.microsoft.com/office/drawing/2014/main" id="{53CD5186-3BDD-41BA-9411-5FA31EFD0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2842" y="-5282367"/>
              <a:ext cx="1495425" cy="855663"/>
            </a:xfrm>
            <a:custGeom>
              <a:avLst/>
              <a:gdLst>
                <a:gd name="T0" fmla="*/ 489 w 528"/>
                <a:gd name="T1" fmla="*/ 252 h 301"/>
                <a:gd name="T2" fmla="*/ 525 w 528"/>
                <a:gd name="T3" fmla="*/ 285 h 301"/>
                <a:gd name="T4" fmla="*/ 478 w 528"/>
                <a:gd name="T5" fmla="*/ 279 h 301"/>
                <a:gd name="T6" fmla="*/ 292 w 528"/>
                <a:gd name="T7" fmla="*/ 152 h 301"/>
                <a:gd name="T8" fmla="*/ 141 w 528"/>
                <a:gd name="T9" fmla="*/ 73 h 301"/>
                <a:gd name="T10" fmla="*/ 66 w 528"/>
                <a:gd name="T11" fmla="*/ 55 h 301"/>
                <a:gd name="T12" fmla="*/ 18 w 528"/>
                <a:gd name="T13" fmla="*/ 45 h 301"/>
                <a:gd name="T14" fmla="*/ 0 w 528"/>
                <a:gd name="T15" fmla="*/ 20 h 301"/>
                <a:gd name="T16" fmla="*/ 81 w 528"/>
                <a:gd name="T17" fmla="*/ 18 h 301"/>
                <a:gd name="T18" fmla="*/ 419 w 528"/>
                <a:gd name="T19" fmla="*/ 197 h 301"/>
                <a:gd name="T20" fmla="*/ 489 w 528"/>
                <a:gd name="T21" fmla="*/ 252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8" h="301">
                  <a:moveTo>
                    <a:pt x="489" y="252"/>
                  </a:moveTo>
                  <a:cubicBezTo>
                    <a:pt x="498" y="268"/>
                    <a:pt x="528" y="265"/>
                    <a:pt x="525" y="285"/>
                  </a:cubicBezTo>
                  <a:cubicBezTo>
                    <a:pt x="508" y="286"/>
                    <a:pt x="487" y="301"/>
                    <a:pt x="478" y="279"/>
                  </a:cubicBezTo>
                  <a:cubicBezTo>
                    <a:pt x="410" y="247"/>
                    <a:pt x="362" y="184"/>
                    <a:pt x="292" y="152"/>
                  </a:cubicBezTo>
                  <a:cubicBezTo>
                    <a:pt x="243" y="125"/>
                    <a:pt x="192" y="98"/>
                    <a:pt x="141" y="73"/>
                  </a:cubicBezTo>
                  <a:cubicBezTo>
                    <a:pt x="116" y="70"/>
                    <a:pt x="93" y="57"/>
                    <a:pt x="66" y="55"/>
                  </a:cubicBezTo>
                  <a:cubicBezTo>
                    <a:pt x="52" y="48"/>
                    <a:pt x="32" y="54"/>
                    <a:pt x="18" y="4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3" y="0"/>
                    <a:pt x="54" y="16"/>
                    <a:pt x="81" y="18"/>
                  </a:cubicBezTo>
                  <a:cubicBezTo>
                    <a:pt x="208" y="43"/>
                    <a:pt x="313" y="120"/>
                    <a:pt x="419" y="197"/>
                  </a:cubicBezTo>
                  <a:cubicBezTo>
                    <a:pt x="439" y="218"/>
                    <a:pt x="467" y="233"/>
                    <a:pt x="489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09" name="Freeform 68">
              <a:extLst>
                <a:ext uri="{FF2B5EF4-FFF2-40B4-BE49-F238E27FC236}">
                  <a16:creationId xmlns:a16="http://schemas.microsoft.com/office/drawing/2014/main" id="{762D3440-1CD8-4CE2-BD92-09D7D7F1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380" y="-5268079"/>
              <a:ext cx="525463" cy="204788"/>
            </a:xfrm>
            <a:custGeom>
              <a:avLst/>
              <a:gdLst>
                <a:gd name="T0" fmla="*/ 181 w 186"/>
                <a:gd name="T1" fmla="*/ 15 h 72"/>
                <a:gd name="T2" fmla="*/ 177 w 186"/>
                <a:gd name="T3" fmla="*/ 40 h 72"/>
                <a:gd name="T4" fmla="*/ 27 w 186"/>
                <a:gd name="T5" fmla="*/ 72 h 72"/>
                <a:gd name="T6" fmla="*/ 0 w 186"/>
                <a:gd name="T7" fmla="*/ 45 h 72"/>
                <a:gd name="T8" fmla="*/ 64 w 186"/>
                <a:gd name="T9" fmla="*/ 20 h 72"/>
                <a:gd name="T10" fmla="*/ 177 w 186"/>
                <a:gd name="T11" fmla="*/ 9 h 72"/>
                <a:gd name="T12" fmla="*/ 181 w 186"/>
                <a:gd name="T13" fmla="*/ 1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72">
                  <a:moveTo>
                    <a:pt x="181" y="15"/>
                  </a:moveTo>
                  <a:cubicBezTo>
                    <a:pt x="181" y="22"/>
                    <a:pt x="186" y="36"/>
                    <a:pt x="177" y="40"/>
                  </a:cubicBezTo>
                  <a:cubicBezTo>
                    <a:pt x="125" y="40"/>
                    <a:pt x="73" y="56"/>
                    <a:pt x="27" y="72"/>
                  </a:cubicBezTo>
                  <a:cubicBezTo>
                    <a:pt x="14" y="68"/>
                    <a:pt x="5" y="56"/>
                    <a:pt x="0" y="45"/>
                  </a:cubicBezTo>
                  <a:cubicBezTo>
                    <a:pt x="16" y="27"/>
                    <a:pt x="41" y="25"/>
                    <a:pt x="64" y="20"/>
                  </a:cubicBezTo>
                  <a:cubicBezTo>
                    <a:pt x="104" y="18"/>
                    <a:pt x="138" y="0"/>
                    <a:pt x="177" y="9"/>
                  </a:cubicBezTo>
                  <a:lnTo>
                    <a:pt x="181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0" name="Freeform 69">
              <a:extLst>
                <a:ext uri="{FF2B5EF4-FFF2-40B4-BE49-F238E27FC236}">
                  <a16:creationId xmlns:a16="http://schemas.microsoft.com/office/drawing/2014/main" id="{5C8B64E3-5A3B-4066-8B1F-64B250746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0117" y="-5250617"/>
              <a:ext cx="1703388" cy="1046163"/>
            </a:xfrm>
            <a:custGeom>
              <a:avLst/>
              <a:gdLst>
                <a:gd name="T0" fmla="*/ 437 w 602"/>
                <a:gd name="T1" fmla="*/ 127 h 368"/>
                <a:gd name="T2" fmla="*/ 602 w 602"/>
                <a:gd name="T3" fmla="*/ 345 h 368"/>
                <a:gd name="T4" fmla="*/ 589 w 602"/>
                <a:gd name="T5" fmla="*/ 367 h 368"/>
                <a:gd name="T6" fmla="*/ 573 w 602"/>
                <a:gd name="T7" fmla="*/ 334 h 368"/>
                <a:gd name="T8" fmla="*/ 341 w 602"/>
                <a:gd name="T9" fmla="*/ 100 h 368"/>
                <a:gd name="T10" fmla="*/ 256 w 602"/>
                <a:gd name="T11" fmla="*/ 62 h 368"/>
                <a:gd name="T12" fmla="*/ 22 w 602"/>
                <a:gd name="T13" fmla="*/ 55 h 368"/>
                <a:gd name="T14" fmla="*/ 0 w 602"/>
                <a:gd name="T15" fmla="*/ 26 h 368"/>
                <a:gd name="T16" fmla="*/ 128 w 602"/>
                <a:gd name="T17" fmla="*/ 0 h 368"/>
                <a:gd name="T18" fmla="*/ 437 w 602"/>
                <a:gd name="T19" fmla="*/ 12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2" h="368">
                  <a:moveTo>
                    <a:pt x="437" y="127"/>
                  </a:moveTo>
                  <a:cubicBezTo>
                    <a:pt x="504" y="191"/>
                    <a:pt x="591" y="250"/>
                    <a:pt x="602" y="345"/>
                  </a:cubicBezTo>
                  <a:cubicBezTo>
                    <a:pt x="602" y="354"/>
                    <a:pt x="600" y="368"/>
                    <a:pt x="589" y="367"/>
                  </a:cubicBezTo>
                  <a:cubicBezTo>
                    <a:pt x="579" y="360"/>
                    <a:pt x="581" y="345"/>
                    <a:pt x="573" y="334"/>
                  </a:cubicBezTo>
                  <a:cubicBezTo>
                    <a:pt x="518" y="243"/>
                    <a:pt x="443" y="143"/>
                    <a:pt x="341" y="100"/>
                  </a:cubicBezTo>
                  <a:cubicBezTo>
                    <a:pt x="316" y="82"/>
                    <a:pt x="287" y="71"/>
                    <a:pt x="256" y="62"/>
                  </a:cubicBezTo>
                  <a:cubicBezTo>
                    <a:pt x="181" y="39"/>
                    <a:pt x="97" y="43"/>
                    <a:pt x="22" y="55"/>
                  </a:cubicBezTo>
                  <a:cubicBezTo>
                    <a:pt x="13" y="48"/>
                    <a:pt x="0" y="37"/>
                    <a:pt x="0" y="26"/>
                  </a:cubicBezTo>
                  <a:cubicBezTo>
                    <a:pt x="43" y="19"/>
                    <a:pt x="83" y="1"/>
                    <a:pt x="128" y="0"/>
                  </a:cubicBezTo>
                  <a:cubicBezTo>
                    <a:pt x="247" y="1"/>
                    <a:pt x="346" y="53"/>
                    <a:pt x="437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1" name="Freeform 70">
              <a:extLst>
                <a:ext uri="{FF2B5EF4-FFF2-40B4-BE49-F238E27FC236}">
                  <a16:creationId xmlns:a16="http://schemas.microsoft.com/office/drawing/2014/main" id="{A0B5533E-7B8B-4CF9-A12C-B2A0283F2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0742" y="-5206167"/>
              <a:ext cx="1008063" cy="1857375"/>
            </a:xfrm>
            <a:custGeom>
              <a:avLst/>
              <a:gdLst>
                <a:gd name="T0" fmla="*/ 327 w 356"/>
                <a:gd name="T1" fmla="*/ 18 h 653"/>
                <a:gd name="T2" fmla="*/ 295 w 356"/>
                <a:gd name="T3" fmla="*/ 34 h 653"/>
                <a:gd name="T4" fmla="*/ 134 w 356"/>
                <a:gd name="T5" fmla="*/ 136 h 653"/>
                <a:gd name="T6" fmla="*/ 66 w 356"/>
                <a:gd name="T7" fmla="*/ 234 h 653"/>
                <a:gd name="T8" fmla="*/ 59 w 356"/>
                <a:gd name="T9" fmla="*/ 395 h 653"/>
                <a:gd name="T10" fmla="*/ 118 w 356"/>
                <a:gd name="T11" fmla="*/ 501 h 653"/>
                <a:gd name="T12" fmla="*/ 222 w 356"/>
                <a:gd name="T13" fmla="*/ 576 h 653"/>
                <a:gd name="T14" fmla="*/ 336 w 356"/>
                <a:gd name="T15" fmla="*/ 600 h 653"/>
                <a:gd name="T16" fmla="*/ 343 w 356"/>
                <a:gd name="T17" fmla="*/ 646 h 653"/>
                <a:gd name="T18" fmla="*/ 129 w 356"/>
                <a:gd name="T19" fmla="*/ 583 h 653"/>
                <a:gd name="T20" fmla="*/ 57 w 356"/>
                <a:gd name="T21" fmla="*/ 465 h 653"/>
                <a:gd name="T22" fmla="*/ 64 w 356"/>
                <a:gd name="T23" fmla="*/ 156 h 653"/>
                <a:gd name="T24" fmla="*/ 146 w 356"/>
                <a:gd name="T25" fmla="*/ 66 h 653"/>
                <a:gd name="T26" fmla="*/ 261 w 356"/>
                <a:gd name="T27" fmla="*/ 9 h 653"/>
                <a:gd name="T28" fmla="*/ 325 w 356"/>
                <a:gd name="T29" fmla="*/ 3 h 653"/>
                <a:gd name="T30" fmla="*/ 327 w 356"/>
                <a:gd name="T31" fmla="*/ 18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6" h="653">
                  <a:moveTo>
                    <a:pt x="327" y="18"/>
                  </a:moveTo>
                  <a:cubicBezTo>
                    <a:pt x="329" y="39"/>
                    <a:pt x="302" y="21"/>
                    <a:pt x="295" y="34"/>
                  </a:cubicBezTo>
                  <a:cubicBezTo>
                    <a:pt x="231" y="44"/>
                    <a:pt x="179" y="93"/>
                    <a:pt x="134" y="136"/>
                  </a:cubicBezTo>
                  <a:cubicBezTo>
                    <a:pt x="66" y="234"/>
                    <a:pt x="66" y="234"/>
                    <a:pt x="66" y="234"/>
                  </a:cubicBezTo>
                  <a:cubicBezTo>
                    <a:pt x="59" y="288"/>
                    <a:pt x="37" y="344"/>
                    <a:pt x="59" y="395"/>
                  </a:cubicBezTo>
                  <a:cubicBezTo>
                    <a:pt x="78" y="431"/>
                    <a:pt x="91" y="471"/>
                    <a:pt x="118" y="501"/>
                  </a:cubicBezTo>
                  <a:cubicBezTo>
                    <a:pt x="150" y="532"/>
                    <a:pt x="182" y="562"/>
                    <a:pt x="222" y="576"/>
                  </a:cubicBezTo>
                  <a:cubicBezTo>
                    <a:pt x="259" y="587"/>
                    <a:pt x="297" y="600"/>
                    <a:pt x="336" y="600"/>
                  </a:cubicBezTo>
                  <a:cubicBezTo>
                    <a:pt x="340" y="614"/>
                    <a:pt x="356" y="634"/>
                    <a:pt x="343" y="646"/>
                  </a:cubicBezTo>
                  <a:cubicBezTo>
                    <a:pt x="265" y="653"/>
                    <a:pt x="191" y="626"/>
                    <a:pt x="129" y="583"/>
                  </a:cubicBezTo>
                  <a:cubicBezTo>
                    <a:pt x="91" y="549"/>
                    <a:pt x="73" y="510"/>
                    <a:pt x="57" y="465"/>
                  </a:cubicBezTo>
                  <a:cubicBezTo>
                    <a:pt x="7" y="374"/>
                    <a:pt x="0" y="243"/>
                    <a:pt x="64" y="156"/>
                  </a:cubicBezTo>
                  <a:cubicBezTo>
                    <a:pt x="75" y="118"/>
                    <a:pt x="118" y="89"/>
                    <a:pt x="146" y="66"/>
                  </a:cubicBezTo>
                  <a:cubicBezTo>
                    <a:pt x="182" y="41"/>
                    <a:pt x="218" y="18"/>
                    <a:pt x="261" y="9"/>
                  </a:cubicBezTo>
                  <a:cubicBezTo>
                    <a:pt x="281" y="3"/>
                    <a:pt x="304" y="0"/>
                    <a:pt x="325" y="3"/>
                  </a:cubicBezTo>
                  <a:lnTo>
                    <a:pt x="327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2" name="Freeform 71">
              <a:extLst>
                <a:ext uri="{FF2B5EF4-FFF2-40B4-BE49-F238E27FC236}">
                  <a16:creationId xmlns:a16="http://schemas.microsoft.com/office/drawing/2014/main" id="{410D0956-4699-4347-82AC-421FEF0FC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5492" y="-5202992"/>
              <a:ext cx="558800" cy="280988"/>
            </a:xfrm>
            <a:custGeom>
              <a:avLst/>
              <a:gdLst>
                <a:gd name="T0" fmla="*/ 154 w 197"/>
                <a:gd name="T1" fmla="*/ 47 h 99"/>
                <a:gd name="T2" fmla="*/ 190 w 197"/>
                <a:gd name="T3" fmla="*/ 49 h 99"/>
                <a:gd name="T4" fmla="*/ 193 w 197"/>
                <a:gd name="T5" fmla="*/ 61 h 99"/>
                <a:gd name="T6" fmla="*/ 149 w 197"/>
                <a:gd name="T7" fmla="*/ 99 h 99"/>
                <a:gd name="T8" fmla="*/ 136 w 197"/>
                <a:gd name="T9" fmla="*/ 99 h 99"/>
                <a:gd name="T10" fmla="*/ 11 w 197"/>
                <a:gd name="T11" fmla="*/ 45 h 99"/>
                <a:gd name="T12" fmla="*/ 9 w 197"/>
                <a:gd name="T13" fmla="*/ 18 h 99"/>
                <a:gd name="T14" fmla="*/ 77 w 197"/>
                <a:gd name="T15" fmla="*/ 11 h 99"/>
                <a:gd name="T16" fmla="*/ 154 w 197"/>
                <a:gd name="T17" fmla="*/ 4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99">
                  <a:moveTo>
                    <a:pt x="154" y="47"/>
                  </a:moveTo>
                  <a:cubicBezTo>
                    <a:pt x="167" y="42"/>
                    <a:pt x="177" y="43"/>
                    <a:pt x="190" y="49"/>
                  </a:cubicBezTo>
                  <a:cubicBezTo>
                    <a:pt x="193" y="52"/>
                    <a:pt x="197" y="56"/>
                    <a:pt x="193" y="61"/>
                  </a:cubicBezTo>
                  <a:cubicBezTo>
                    <a:pt x="172" y="63"/>
                    <a:pt x="158" y="81"/>
                    <a:pt x="149" y="99"/>
                  </a:cubicBezTo>
                  <a:cubicBezTo>
                    <a:pt x="136" y="99"/>
                    <a:pt x="136" y="99"/>
                    <a:pt x="136" y="99"/>
                  </a:cubicBezTo>
                  <a:cubicBezTo>
                    <a:pt x="102" y="65"/>
                    <a:pt x="56" y="54"/>
                    <a:pt x="11" y="45"/>
                  </a:cubicBezTo>
                  <a:cubicBezTo>
                    <a:pt x="0" y="40"/>
                    <a:pt x="7" y="27"/>
                    <a:pt x="9" y="18"/>
                  </a:cubicBezTo>
                  <a:cubicBezTo>
                    <a:pt x="25" y="0"/>
                    <a:pt x="56" y="9"/>
                    <a:pt x="77" y="11"/>
                  </a:cubicBezTo>
                  <a:cubicBezTo>
                    <a:pt x="102" y="24"/>
                    <a:pt x="133" y="27"/>
                    <a:pt x="15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3" name="Freeform 72">
              <a:extLst>
                <a:ext uri="{FF2B5EF4-FFF2-40B4-BE49-F238E27FC236}">
                  <a16:creationId xmlns:a16="http://schemas.microsoft.com/office/drawing/2014/main" id="{6D8E6411-D734-4913-9626-22E27D91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-705095" y="-5180767"/>
              <a:ext cx="1647825" cy="768350"/>
            </a:xfrm>
            <a:custGeom>
              <a:avLst/>
              <a:gdLst>
                <a:gd name="T0" fmla="*/ 240 w 582"/>
                <a:gd name="T1" fmla="*/ 25 h 270"/>
                <a:gd name="T2" fmla="*/ 482 w 582"/>
                <a:gd name="T3" fmla="*/ 189 h 270"/>
                <a:gd name="T4" fmla="*/ 582 w 582"/>
                <a:gd name="T5" fmla="*/ 250 h 270"/>
                <a:gd name="T6" fmla="*/ 509 w 582"/>
                <a:gd name="T7" fmla="*/ 258 h 270"/>
                <a:gd name="T8" fmla="*/ 349 w 582"/>
                <a:gd name="T9" fmla="*/ 129 h 270"/>
                <a:gd name="T10" fmla="*/ 224 w 582"/>
                <a:gd name="T11" fmla="*/ 68 h 270"/>
                <a:gd name="T12" fmla="*/ 122 w 582"/>
                <a:gd name="T13" fmla="*/ 44 h 270"/>
                <a:gd name="T14" fmla="*/ 36 w 582"/>
                <a:gd name="T15" fmla="*/ 43 h 270"/>
                <a:gd name="T16" fmla="*/ 20 w 582"/>
                <a:gd name="T17" fmla="*/ 46 h 270"/>
                <a:gd name="T18" fmla="*/ 2 w 582"/>
                <a:gd name="T19" fmla="*/ 21 h 270"/>
                <a:gd name="T20" fmla="*/ 197 w 582"/>
                <a:gd name="T21" fmla="*/ 14 h 270"/>
                <a:gd name="T22" fmla="*/ 240 w 582"/>
                <a:gd name="T23" fmla="*/ 2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2" h="270">
                  <a:moveTo>
                    <a:pt x="240" y="25"/>
                  </a:moveTo>
                  <a:cubicBezTo>
                    <a:pt x="333" y="55"/>
                    <a:pt x="405" y="132"/>
                    <a:pt x="482" y="189"/>
                  </a:cubicBezTo>
                  <a:cubicBezTo>
                    <a:pt x="518" y="206"/>
                    <a:pt x="546" y="232"/>
                    <a:pt x="582" y="250"/>
                  </a:cubicBezTo>
                  <a:cubicBezTo>
                    <a:pt x="562" y="261"/>
                    <a:pt x="532" y="270"/>
                    <a:pt x="509" y="258"/>
                  </a:cubicBezTo>
                  <a:cubicBezTo>
                    <a:pt x="455" y="216"/>
                    <a:pt x="401" y="172"/>
                    <a:pt x="349" y="129"/>
                  </a:cubicBezTo>
                  <a:cubicBezTo>
                    <a:pt x="306" y="109"/>
                    <a:pt x="269" y="78"/>
                    <a:pt x="224" y="68"/>
                  </a:cubicBezTo>
                  <a:cubicBezTo>
                    <a:pt x="192" y="52"/>
                    <a:pt x="158" y="46"/>
                    <a:pt x="122" y="44"/>
                  </a:cubicBezTo>
                  <a:cubicBezTo>
                    <a:pt x="93" y="34"/>
                    <a:pt x="66" y="41"/>
                    <a:pt x="36" y="43"/>
                  </a:cubicBezTo>
                  <a:cubicBezTo>
                    <a:pt x="31" y="44"/>
                    <a:pt x="25" y="53"/>
                    <a:pt x="20" y="46"/>
                  </a:cubicBezTo>
                  <a:cubicBezTo>
                    <a:pt x="16" y="37"/>
                    <a:pt x="0" y="34"/>
                    <a:pt x="2" y="21"/>
                  </a:cubicBezTo>
                  <a:cubicBezTo>
                    <a:pt x="63" y="0"/>
                    <a:pt x="133" y="7"/>
                    <a:pt x="197" y="14"/>
                  </a:cubicBezTo>
                  <a:cubicBezTo>
                    <a:pt x="211" y="21"/>
                    <a:pt x="226" y="18"/>
                    <a:pt x="2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4" name="Freeform 73">
              <a:extLst>
                <a:ext uri="{FF2B5EF4-FFF2-40B4-BE49-F238E27FC236}">
                  <a16:creationId xmlns:a16="http://schemas.microsoft.com/office/drawing/2014/main" id="{CFB68617-9656-4EFE-BEEB-EE86AEE34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017" y="-5177592"/>
              <a:ext cx="792163" cy="204788"/>
            </a:xfrm>
            <a:custGeom>
              <a:avLst/>
              <a:gdLst>
                <a:gd name="T0" fmla="*/ 172 w 280"/>
                <a:gd name="T1" fmla="*/ 15 h 72"/>
                <a:gd name="T2" fmla="*/ 195 w 280"/>
                <a:gd name="T3" fmla="*/ 42 h 72"/>
                <a:gd name="T4" fmla="*/ 253 w 280"/>
                <a:gd name="T5" fmla="*/ 13 h 72"/>
                <a:gd name="T6" fmla="*/ 278 w 280"/>
                <a:gd name="T7" fmla="*/ 43 h 72"/>
                <a:gd name="T8" fmla="*/ 271 w 280"/>
                <a:gd name="T9" fmla="*/ 60 h 72"/>
                <a:gd name="T10" fmla="*/ 167 w 280"/>
                <a:gd name="T11" fmla="*/ 51 h 72"/>
                <a:gd name="T12" fmla="*/ 49 w 280"/>
                <a:gd name="T13" fmla="*/ 72 h 72"/>
                <a:gd name="T14" fmla="*/ 0 w 280"/>
                <a:gd name="T15" fmla="*/ 31 h 72"/>
                <a:gd name="T16" fmla="*/ 172 w 280"/>
                <a:gd name="T17" fmla="*/ 1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72">
                  <a:moveTo>
                    <a:pt x="172" y="15"/>
                  </a:moveTo>
                  <a:cubicBezTo>
                    <a:pt x="179" y="24"/>
                    <a:pt x="181" y="40"/>
                    <a:pt x="195" y="42"/>
                  </a:cubicBezTo>
                  <a:cubicBezTo>
                    <a:pt x="217" y="40"/>
                    <a:pt x="237" y="27"/>
                    <a:pt x="253" y="13"/>
                  </a:cubicBezTo>
                  <a:cubicBezTo>
                    <a:pt x="267" y="17"/>
                    <a:pt x="274" y="31"/>
                    <a:pt x="278" y="43"/>
                  </a:cubicBezTo>
                  <a:cubicBezTo>
                    <a:pt x="278" y="49"/>
                    <a:pt x="280" y="60"/>
                    <a:pt x="271" y="60"/>
                  </a:cubicBezTo>
                  <a:cubicBezTo>
                    <a:pt x="235" y="60"/>
                    <a:pt x="204" y="36"/>
                    <a:pt x="167" y="51"/>
                  </a:cubicBezTo>
                  <a:cubicBezTo>
                    <a:pt x="126" y="49"/>
                    <a:pt x="84" y="54"/>
                    <a:pt x="49" y="72"/>
                  </a:cubicBezTo>
                  <a:cubicBezTo>
                    <a:pt x="27" y="63"/>
                    <a:pt x="13" y="51"/>
                    <a:pt x="0" y="31"/>
                  </a:cubicBezTo>
                  <a:cubicBezTo>
                    <a:pt x="50" y="6"/>
                    <a:pt x="115" y="0"/>
                    <a:pt x="17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5" name="Freeform 74">
              <a:extLst>
                <a:ext uri="{FF2B5EF4-FFF2-40B4-BE49-F238E27FC236}">
                  <a16:creationId xmlns:a16="http://schemas.microsoft.com/office/drawing/2014/main" id="{0B3824E0-171C-452B-A7C5-1CC31C383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542" y="-5160129"/>
              <a:ext cx="44450" cy="39688"/>
            </a:xfrm>
            <a:custGeom>
              <a:avLst/>
              <a:gdLst>
                <a:gd name="T0" fmla="*/ 14 w 16"/>
                <a:gd name="T1" fmla="*/ 7 h 14"/>
                <a:gd name="T2" fmla="*/ 7 w 16"/>
                <a:gd name="T3" fmla="*/ 14 h 14"/>
                <a:gd name="T4" fmla="*/ 5 w 16"/>
                <a:gd name="T5" fmla="*/ 2 h 14"/>
                <a:gd name="T6" fmla="*/ 14 w 16"/>
                <a:gd name="T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4">
                  <a:moveTo>
                    <a:pt x="14" y="7"/>
                  </a:moveTo>
                  <a:cubicBezTo>
                    <a:pt x="16" y="12"/>
                    <a:pt x="10" y="14"/>
                    <a:pt x="7" y="14"/>
                  </a:cubicBezTo>
                  <a:cubicBezTo>
                    <a:pt x="0" y="14"/>
                    <a:pt x="3" y="7"/>
                    <a:pt x="5" y="2"/>
                  </a:cubicBezTo>
                  <a:cubicBezTo>
                    <a:pt x="10" y="0"/>
                    <a:pt x="12" y="3"/>
                    <a:pt x="1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6" name="Freeform 75">
              <a:extLst>
                <a:ext uri="{FF2B5EF4-FFF2-40B4-BE49-F238E27FC236}">
                  <a16:creationId xmlns:a16="http://schemas.microsoft.com/office/drawing/2014/main" id="{C6E8865A-A9AD-4A27-9853-A0448ED4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6380" y="-5128379"/>
              <a:ext cx="747713" cy="212725"/>
            </a:xfrm>
            <a:custGeom>
              <a:avLst/>
              <a:gdLst>
                <a:gd name="T0" fmla="*/ 180 w 264"/>
                <a:gd name="T1" fmla="*/ 30 h 75"/>
                <a:gd name="T2" fmla="*/ 204 w 264"/>
                <a:gd name="T3" fmla="*/ 17 h 75"/>
                <a:gd name="T4" fmla="*/ 254 w 264"/>
                <a:gd name="T5" fmla="*/ 35 h 75"/>
                <a:gd name="T6" fmla="*/ 257 w 264"/>
                <a:gd name="T7" fmla="*/ 62 h 75"/>
                <a:gd name="T8" fmla="*/ 229 w 264"/>
                <a:gd name="T9" fmla="*/ 57 h 75"/>
                <a:gd name="T10" fmla="*/ 145 w 264"/>
                <a:gd name="T11" fmla="*/ 43 h 75"/>
                <a:gd name="T12" fmla="*/ 35 w 264"/>
                <a:gd name="T13" fmla="*/ 69 h 75"/>
                <a:gd name="T14" fmla="*/ 0 w 264"/>
                <a:gd name="T15" fmla="*/ 41 h 75"/>
                <a:gd name="T16" fmla="*/ 62 w 264"/>
                <a:gd name="T17" fmla="*/ 17 h 75"/>
                <a:gd name="T18" fmla="*/ 180 w 264"/>
                <a:gd name="T19" fmla="*/ 3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" h="75">
                  <a:moveTo>
                    <a:pt x="180" y="30"/>
                  </a:moveTo>
                  <a:cubicBezTo>
                    <a:pt x="191" y="32"/>
                    <a:pt x="193" y="19"/>
                    <a:pt x="204" y="17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64" y="43"/>
                    <a:pt x="261" y="55"/>
                    <a:pt x="257" y="62"/>
                  </a:cubicBezTo>
                  <a:cubicBezTo>
                    <a:pt x="247" y="75"/>
                    <a:pt x="239" y="57"/>
                    <a:pt x="229" y="57"/>
                  </a:cubicBezTo>
                  <a:cubicBezTo>
                    <a:pt x="202" y="55"/>
                    <a:pt x="175" y="35"/>
                    <a:pt x="145" y="43"/>
                  </a:cubicBezTo>
                  <a:cubicBezTo>
                    <a:pt x="111" y="50"/>
                    <a:pt x="64" y="43"/>
                    <a:pt x="35" y="69"/>
                  </a:cubicBezTo>
                  <a:cubicBezTo>
                    <a:pt x="19" y="64"/>
                    <a:pt x="8" y="51"/>
                    <a:pt x="0" y="41"/>
                  </a:cubicBezTo>
                  <a:cubicBezTo>
                    <a:pt x="12" y="21"/>
                    <a:pt x="41" y="25"/>
                    <a:pt x="62" y="17"/>
                  </a:cubicBezTo>
                  <a:cubicBezTo>
                    <a:pt x="98" y="7"/>
                    <a:pt x="150" y="0"/>
                    <a:pt x="18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7" name="Freeform 76">
              <a:extLst>
                <a:ext uri="{FF2B5EF4-FFF2-40B4-BE49-F238E27FC236}">
                  <a16:creationId xmlns:a16="http://schemas.microsoft.com/office/drawing/2014/main" id="{2BCAE00E-EDE6-4126-83A8-E8D9648B1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1580" y="-5145842"/>
              <a:ext cx="1463675" cy="1003300"/>
            </a:xfrm>
            <a:custGeom>
              <a:avLst/>
              <a:gdLst>
                <a:gd name="T0" fmla="*/ 261 w 517"/>
                <a:gd name="T1" fmla="*/ 59 h 353"/>
                <a:gd name="T2" fmla="*/ 478 w 517"/>
                <a:gd name="T3" fmla="*/ 265 h 353"/>
                <a:gd name="T4" fmla="*/ 516 w 517"/>
                <a:gd name="T5" fmla="*/ 342 h 353"/>
                <a:gd name="T6" fmla="*/ 492 w 517"/>
                <a:gd name="T7" fmla="*/ 353 h 353"/>
                <a:gd name="T8" fmla="*/ 473 w 517"/>
                <a:gd name="T9" fmla="*/ 310 h 353"/>
                <a:gd name="T10" fmla="*/ 261 w 517"/>
                <a:gd name="T11" fmla="*/ 95 h 353"/>
                <a:gd name="T12" fmla="*/ 95 w 517"/>
                <a:gd name="T13" fmla="*/ 52 h 353"/>
                <a:gd name="T14" fmla="*/ 47 w 517"/>
                <a:gd name="T15" fmla="*/ 56 h 353"/>
                <a:gd name="T16" fmla="*/ 5 w 517"/>
                <a:gd name="T17" fmla="*/ 52 h 353"/>
                <a:gd name="T18" fmla="*/ 5 w 517"/>
                <a:gd name="T19" fmla="*/ 31 h 353"/>
                <a:gd name="T20" fmla="*/ 181 w 517"/>
                <a:gd name="T21" fmla="*/ 27 h 353"/>
                <a:gd name="T22" fmla="*/ 261 w 517"/>
                <a:gd name="T23" fmla="*/ 59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7" h="353">
                  <a:moveTo>
                    <a:pt x="261" y="59"/>
                  </a:moveTo>
                  <a:cubicBezTo>
                    <a:pt x="353" y="99"/>
                    <a:pt x="428" y="179"/>
                    <a:pt x="478" y="265"/>
                  </a:cubicBezTo>
                  <a:cubicBezTo>
                    <a:pt x="489" y="290"/>
                    <a:pt x="517" y="310"/>
                    <a:pt x="516" y="342"/>
                  </a:cubicBezTo>
                  <a:cubicBezTo>
                    <a:pt x="512" y="353"/>
                    <a:pt x="500" y="349"/>
                    <a:pt x="492" y="353"/>
                  </a:cubicBezTo>
                  <a:cubicBezTo>
                    <a:pt x="478" y="346"/>
                    <a:pt x="482" y="323"/>
                    <a:pt x="473" y="310"/>
                  </a:cubicBezTo>
                  <a:cubicBezTo>
                    <a:pt x="417" y="226"/>
                    <a:pt x="347" y="147"/>
                    <a:pt x="261" y="95"/>
                  </a:cubicBezTo>
                  <a:cubicBezTo>
                    <a:pt x="209" y="74"/>
                    <a:pt x="154" y="56"/>
                    <a:pt x="95" y="52"/>
                  </a:cubicBezTo>
                  <a:cubicBezTo>
                    <a:pt x="81" y="65"/>
                    <a:pt x="64" y="49"/>
                    <a:pt x="47" y="56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0" y="47"/>
                    <a:pt x="5" y="38"/>
                    <a:pt x="5" y="31"/>
                  </a:cubicBezTo>
                  <a:cubicBezTo>
                    <a:pt x="56" y="0"/>
                    <a:pt x="125" y="23"/>
                    <a:pt x="181" y="27"/>
                  </a:cubicBezTo>
                  <a:cubicBezTo>
                    <a:pt x="208" y="38"/>
                    <a:pt x="236" y="45"/>
                    <a:pt x="261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8" name="Freeform 77">
              <a:extLst>
                <a:ext uri="{FF2B5EF4-FFF2-40B4-BE49-F238E27FC236}">
                  <a16:creationId xmlns:a16="http://schemas.microsoft.com/office/drawing/2014/main" id="{3314108E-B440-4989-8B36-4485F8DE5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417" y="-5095042"/>
              <a:ext cx="1166813" cy="744538"/>
            </a:xfrm>
            <a:custGeom>
              <a:avLst/>
              <a:gdLst>
                <a:gd name="T0" fmla="*/ 301 w 412"/>
                <a:gd name="T1" fmla="*/ 147 h 262"/>
                <a:gd name="T2" fmla="*/ 405 w 412"/>
                <a:gd name="T3" fmla="*/ 222 h 262"/>
                <a:gd name="T4" fmla="*/ 400 w 412"/>
                <a:gd name="T5" fmla="*/ 235 h 262"/>
                <a:gd name="T6" fmla="*/ 355 w 412"/>
                <a:gd name="T7" fmla="*/ 236 h 262"/>
                <a:gd name="T8" fmla="*/ 162 w 412"/>
                <a:gd name="T9" fmla="*/ 90 h 262"/>
                <a:gd name="T10" fmla="*/ 54 w 412"/>
                <a:gd name="T11" fmla="*/ 39 h 262"/>
                <a:gd name="T12" fmla="*/ 0 w 412"/>
                <a:gd name="T13" fmla="*/ 9 h 262"/>
                <a:gd name="T14" fmla="*/ 22 w 412"/>
                <a:gd name="T15" fmla="*/ 7 h 262"/>
                <a:gd name="T16" fmla="*/ 301 w 412"/>
                <a:gd name="T17" fmla="*/ 14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2" h="262">
                  <a:moveTo>
                    <a:pt x="301" y="147"/>
                  </a:moveTo>
                  <a:cubicBezTo>
                    <a:pt x="339" y="172"/>
                    <a:pt x="368" y="199"/>
                    <a:pt x="405" y="222"/>
                  </a:cubicBezTo>
                  <a:cubicBezTo>
                    <a:pt x="412" y="226"/>
                    <a:pt x="405" y="235"/>
                    <a:pt x="400" y="235"/>
                  </a:cubicBezTo>
                  <a:cubicBezTo>
                    <a:pt x="385" y="238"/>
                    <a:pt x="364" y="262"/>
                    <a:pt x="355" y="236"/>
                  </a:cubicBezTo>
                  <a:cubicBezTo>
                    <a:pt x="305" y="170"/>
                    <a:pt x="231" y="129"/>
                    <a:pt x="162" y="90"/>
                  </a:cubicBezTo>
                  <a:cubicBezTo>
                    <a:pt x="128" y="70"/>
                    <a:pt x="90" y="56"/>
                    <a:pt x="54" y="39"/>
                  </a:cubicBezTo>
                  <a:cubicBezTo>
                    <a:pt x="34" y="36"/>
                    <a:pt x="9" y="31"/>
                    <a:pt x="0" y="9"/>
                  </a:cubicBezTo>
                  <a:cubicBezTo>
                    <a:pt x="0" y="0"/>
                    <a:pt x="15" y="4"/>
                    <a:pt x="22" y="7"/>
                  </a:cubicBezTo>
                  <a:cubicBezTo>
                    <a:pt x="122" y="34"/>
                    <a:pt x="214" y="88"/>
                    <a:pt x="30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9" name="Freeform 78">
              <a:extLst>
                <a:ext uri="{FF2B5EF4-FFF2-40B4-BE49-F238E27FC236}">
                  <a16:creationId xmlns:a16="http://schemas.microsoft.com/office/drawing/2014/main" id="{592E5621-A3FD-4AAB-B655-1E76D617D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5992" y="-5102979"/>
              <a:ext cx="1590675" cy="941388"/>
            </a:xfrm>
            <a:custGeom>
              <a:avLst/>
              <a:gdLst>
                <a:gd name="T0" fmla="*/ 374 w 562"/>
                <a:gd name="T1" fmla="*/ 85 h 331"/>
                <a:gd name="T2" fmla="*/ 478 w 562"/>
                <a:gd name="T3" fmla="*/ 180 h 331"/>
                <a:gd name="T4" fmla="*/ 558 w 562"/>
                <a:gd name="T5" fmla="*/ 302 h 331"/>
                <a:gd name="T6" fmla="*/ 540 w 562"/>
                <a:gd name="T7" fmla="*/ 327 h 331"/>
                <a:gd name="T8" fmla="*/ 521 w 562"/>
                <a:gd name="T9" fmla="*/ 304 h 331"/>
                <a:gd name="T10" fmla="*/ 378 w 562"/>
                <a:gd name="T11" fmla="*/ 146 h 331"/>
                <a:gd name="T12" fmla="*/ 182 w 562"/>
                <a:gd name="T13" fmla="*/ 46 h 331"/>
                <a:gd name="T14" fmla="*/ 0 w 562"/>
                <a:gd name="T15" fmla="*/ 53 h 331"/>
                <a:gd name="T16" fmla="*/ 16 w 562"/>
                <a:gd name="T17" fmla="*/ 23 h 331"/>
                <a:gd name="T18" fmla="*/ 23 w 562"/>
                <a:gd name="T19" fmla="*/ 19 h 331"/>
                <a:gd name="T20" fmla="*/ 107 w 562"/>
                <a:gd name="T21" fmla="*/ 12 h 331"/>
                <a:gd name="T22" fmla="*/ 250 w 562"/>
                <a:gd name="T23" fmla="*/ 28 h 331"/>
                <a:gd name="T24" fmla="*/ 374 w 562"/>
                <a:gd name="T25" fmla="*/ 8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2" h="331">
                  <a:moveTo>
                    <a:pt x="374" y="85"/>
                  </a:moveTo>
                  <a:cubicBezTo>
                    <a:pt x="412" y="111"/>
                    <a:pt x="449" y="143"/>
                    <a:pt x="478" y="180"/>
                  </a:cubicBezTo>
                  <a:cubicBezTo>
                    <a:pt x="512" y="218"/>
                    <a:pt x="535" y="261"/>
                    <a:pt x="558" y="302"/>
                  </a:cubicBezTo>
                  <a:cubicBezTo>
                    <a:pt x="562" y="318"/>
                    <a:pt x="553" y="325"/>
                    <a:pt x="540" y="327"/>
                  </a:cubicBezTo>
                  <a:cubicBezTo>
                    <a:pt x="523" y="331"/>
                    <a:pt x="532" y="309"/>
                    <a:pt x="521" y="304"/>
                  </a:cubicBezTo>
                  <a:cubicBezTo>
                    <a:pt x="485" y="247"/>
                    <a:pt x="440" y="180"/>
                    <a:pt x="378" y="146"/>
                  </a:cubicBezTo>
                  <a:cubicBezTo>
                    <a:pt x="320" y="107"/>
                    <a:pt x="256" y="62"/>
                    <a:pt x="182" y="46"/>
                  </a:cubicBezTo>
                  <a:cubicBezTo>
                    <a:pt x="122" y="37"/>
                    <a:pt x="61" y="48"/>
                    <a:pt x="0" y="53"/>
                  </a:cubicBezTo>
                  <a:cubicBezTo>
                    <a:pt x="1" y="44"/>
                    <a:pt x="16" y="35"/>
                    <a:pt x="16" y="23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50" y="14"/>
                    <a:pt x="80" y="10"/>
                    <a:pt x="107" y="12"/>
                  </a:cubicBezTo>
                  <a:cubicBezTo>
                    <a:pt x="154" y="0"/>
                    <a:pt x="204" y="19"/>
                    <a:pt x="250" y="28"/>
                  </a:cubicBezTo>
                  <a:cubicBezTo>
                    <a:pt x="295" y="37"/>
                    <a:pt x="333" y="68"/>
                    <a:pt x="374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0" name="Freeform 79">
              <a:extLst>
                <a:ext uri="{FF2B5EF4-FFF2-40B4-BE49-F238E27FC236}">
                  <a16:creationId xmlns:a16="http://schemas.microsoft.com/office/drawing/2014/main" id="{FFD64AF2-91CA-44DC-99F6-C658BA7CB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9017" y="-5080754"/>
              <a:ext cx="1630363" cy="1214438"/>
            </a:xfrm>
            <a:custGeom>
              <a:avLst/>
              <a:gdLst>
                <a:gd name="T0" fmla="*/ 302 w 576"/>
                <a:gd name="T1" fmla="*/ 27 h 427"/>
                <a:gd name="T2" fmla="*/ 340 w 576"/>
                <a:gd name="T3" fmla="*/ 40 h 427"/>
                <a:gd name="T4" fmla="*/ 378 w 576"/>
                <a:gd name="T5" fmla="*/ 24 h 427"/>
                <a:gd name="T6" fmla="*/ 474 w 576"/>
                <a:gd name="T7" fmla="*/ 61 h 427"/>
                <a:gd name="T8" fmla="*/ 503 w 576"/>
                <a:gd name="T9" fmla="*/ 83 h 427"/>
                <a:gd name="T10" fmla="*/ 514 w 576"/>
                <a:gd name="T11" fmla="*/ 119 h 427"/>
                <a:gd name="T12" fmla="*/ 564 w 576"/>
                <a:gd name="T13" fmla="*/ 221 h 427"/>
                <a:gd name="T14" fmla="*/ 569 w 576"/>
                <a:gd name="T15" fmla="*/ 384 h 427"/>
                <a:gd name="T16" fmla="*/ 555 w 576"/>
                <a:gd name="T17" fmla="*/ 412 h 427"/>
                <a:gd name="T18" fmla="*/ 535 w 576"/>
                <a:gd name="T19" fmla="*/ 355 h 427"/>
                <a:gd name="T20" fmla="*/ 544 w 576"/>
                <a:gd name="T21" fmla="*/ 298 h 427"/>
                <a:gd name="T22" fmla="*/ 503 w 576"/>
                <a:gd name="T23" fmla="*/ 158 h 427"/>
                <a:gd name="T24" fmla="*/ 254 w 576"/>
                <a:gd name="T25" fmla="*/ 56 h 427"/>
                <a:gd name="T26" fmla="*/ 98 w 576"/>
                <a:gd name="T27" fmla="*/ 174 h 427"/>
                <a:gd name="T28" fmla="*/ 77 w 576"/>
                <a:gd name="T29" fmla="*/ 312 h 427"/>
                <a:gd name="T30" fmla="*/ 93 w 576"/>
                <a:gd name="T31" fmla="*/ 360 h 427"/>
                <a:gd name="T32" fmla="*/ 64 w 576"/>
                <a:gd name="T33" fmla="*/ 427 h 427"/>
                <a:gd name="T34" fmla="*/ 41 w 576"/>
                <a:gd name="T35" fmla="*/ 400 h 427"/>
                <a:gd name="T36" fmla="*/ 16 w 576"/>
                <a:gd name="T37" fmla="*/ 253 h 427"/>
                <a:gd name="T38" fmla="*/ 32 w 576"/>
                <a:gd name="T39" fmla="*/ 185 h 427"/>
                <a:gd name="T40" fmla="*/ 229 w 576"/>
                <a:gd name="T41" fmla="*/ 8 h 427"/>
                <a:gd name="T42" fmla="*/ 268 w 576"/>
                <a:gd name="T43" fmla="*/ 2 h 427"/>
                <a:gd name="T44" fmla="*/ 302 w 576"/>
                <a:gd name="T45" fmla="*/ 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" h="427">
                  <a:moveTo>
                    <a:pt x="302" y="27"/>
                  </a:moveTo>
                  <a:cubicBezTo>
                    <a:pt x="313" y="38"/>
                    <a:pt x="327" y="43"/>
                    <a:pt x="340" y="40"/>
                  </a:cubicBezTo>
                  <a:cubicBezTo>
                    <a:pt x="352" y="33"/>
                    <a:pt x="367" y="33"/>
                    <a:pt x="378" y="24"/>
                  </a:cubicBezTo>
                  <a:cubicBezTo>
                    <a:pt x="415" y="20"/>
                    <a:pt x="444" y="42"/>
                    <a:pt x="474" y="61"/>
                  </a:cubicBezTo>
                  <a:cubicBezTo>
                    <a:pt x="478" y="76"/>
                    <a:pt x="489" y="81"/>
                    <a:pt x="503" y="83"/>
                  </a:cubicBezTo>
                  <a:cubicBezTo>
                    <a:pt x="517" y="90"/>
                    <a:pt x="510" y="108"/>
                    <a:pt x="514" y="119"/>
                  </a:cubicBezTo>
                  <a:cubicBezTo>
                    <a:pt x="553" y="142"/>
                    <a:pt x="549" y="187"/>
                    <a:pt x="564" y="221"/>
                  </a:cubicBezTo>
                  <a:cubicBezTo>
                    <a:pt x="576" y="271"/>
                    <a:pt x="569" y="332"/>
                    <a:pt x="569" y="384"/>
                  </a:cubicBezTo>
                  <a:cubicBezTo>
                    <a:pt x="564" y="393"/>
                    <a:pt x="564" y="405"/>
                    <a:pt x="555" y="412"/>
                  </a:cubicBezTo>
                  <a:cubicBezTo>
                    <a:pt x="548" y="394"/>
                    <a:pt x="546" y="373"/>
                    <a:pt x="535" y="355"/>
                  </a:cubicBezTo>
                  <a:cubicBezTo>
                    <a:pt x="533" y="335"/>
                    <a:pt x="546" y="319"/>
                    <a:pt x="544" y="298"/>
                  </a:cubicBezTo>
                  <a:cubicBezTo>
                    <a:pt x="541" y="249"/>
                    <a:pt x="541" y="194"/>
                    <a:pt x="503" y="158"/>
                  </a:cubicBezTo>
                  <a:cubicBezTo>
                    <a:pt x="446" y="79"/>
                    <a:pt x="349" y="36"/>
                    <a:pt x="254" y="56"/>
                  </a:cubicBezTo>
                  <a:cubicBezTo>
                    <a:pt x="193" y="76"/>
                    <a:pt x="130" y="113"/>
                    <a:pt x="98" y="174"/>
                  </a:cubicBezTo>
                  <a:cubicBezTo>
                    <a:pt x="77" y="215"/>
                    <a:pt x="70" y="269"/>
                    <a:pt x="77" y="312"/>
                  </a:cubicBezTo>
                  <a:cubicBezTo>
                    <a:pt x="80" y="328"/>
                    <a:pt x="86" y="344"/>
                    <a:pt x="93" y="360"/>
                  </a:cubicBezTo>
                  <a:cubicBezTo>
                    <a:pt x="84" y="382"/>
                    <a:pt x="62" y="400"/>
                    <a:pt x="64" y="427"/>
                  </a:cubicBezTo>
                  <a:cubicBezTo>
                    <a:pt x="55" y="423"/>
                    <a:pt x="44" y="411"/>
                    <a:pt x="41" y="400"/>
                  </a:cubicBezTo>
                  <a:cubicBezTo>
                    <a:pt x="18" y="357"/>
                    <a:pt x="0" y="305"/>
                    <a:pt x="16" y="253"/>
                  </a:cubicBezTo>
                  <a:cubicBezTo>
                    <a:pt x="18" y="231"/>
                    <a:pt x="21" y="205"/>
                    <a:pt x="32" y="185"/>
                  </a:cubicBezTo>
                  <a:cubicBezTo>
                    <a:pt x="75" y="104"/>
                    <a:pt x="147" y="38"/>
                    <a:pt x="229" y="8"/>
                  </a:cubicBezTo>
                  <a:cubicBezTo>
                    <a:pt x="243" y="8"/>
                    <a:pt x="254" y="0"/>
                    <a:pt x="268" y="2"/>
                  </a:cubicBezTo>
                  <a:cubicBezTo>
                    <a:pt x="275" y="15"/>
                    <a:pt x="286" y="26"/>
                    <a:pt x="30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1" name="Freeform 80">
              <a:extLst>
                <a:ext uri="{FF2B5EF4-FFF2-40B4-BE49-F238E27FC236}">
                  <a16:creationId xmlns:a16="http://schemas.microsoft.com/office/drawing/2014/main" id="{DA5C2BD9-0021-464E-ADA5-5A8748320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6842" y="-5037892"/>
              <a:ext cx="307975" cy="1038225"/>
            </a:xfrm>
            <a:custGeom>
              <a:avLst/>
              <a:gdLst>
                <a:gd name="T0" fmla="*/ 109 w 109"/>
                <a:gd name="T1" fmla="*/ 0 h 365"/>
                <a:gd name="T2" fmla="*/ 82 w 109"/>
                <a:gd name="T3" fmla="*/ 62 h 365"/>
                <a:gd name="T4" fmla="*/ 60 w 109"/>
                <a:gd name="T5" fmla="*/ 362 h 365"/>
                <a:gd name="T6" fmla="*/ 39 w 109"/>
                <a:gd name="T7" fmla="*/ 347 h 365"/>
                <a:gd name="T8" fmla="*/ 1 w 109"/>
                <a:gd name="T9" fmla="*/ 227 h 365"/>
                <a:gd name="T10" fmla="*/ 68 w 109"/>
                <a:gd name="T11" fmla="*/ 18 h 365"/>
                <a:gd name="T12" fmla="*/ 109 w 109"/>
                <a:gd name="T13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65">
                  <a:moveTo>
                    <a:pt x="109" y="0"/>
                  </a:moveTo>
                  <a:cubicBezTo>
                    <a:pt x="105" y="21"/>
                    <a:pt x="89" y="41"/>
                    <a:pt x="82" y="62"/>
                  </a:cubicBezTo>
                  <a:cubicBezTo>
                    <a:pt x="46" y="157"/>
                    <a:pt x="32" y="263"/>
                    <a:pt x="60" y="362"/>
                  </a:cubicBezTo>
                  <a:cubicBezTo>
                    <a:pt x="48" y="365"/>
                    <a:pt x="50" y="347"/>
                    <a:pt x="39" y="347"/>
                  </a:cubicBezTo>
                  <a:cubicBezTo>
                    <a:pt x="3" y="317"/>
                    <a:pt x="7" y="270"/>
                    <a:pt x="1" y="227"/>
                  </a:cubicBezTo>
                  <a:cubicBezTo>
                    <a:pt x="0" y="148"/>
                    <a:pt x="34" y="82"/>
                    <a:pt x="68" y="18"/>
                  </a:cubicBezTo>
                  <a:cubicBezTo>
                    <a:pt x="82" y="11"/>
                    <a:pt x="94" y="3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2" name="Freeform 81">
              <a:extLst>
                <a:ext uri="{FF2B5EF4-FFF2-40B4-BE49-F238E27FC236}">
                  <a16:creationId xmlns:a16="http://schemas.microsoft.com/office/drawing/2014/main" id="{39B5DD38-EE4D-4927-989E-3D459474D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2858" y="-5033129"/>
              <a:ext cx="1287463" cy="660400"/>
            </a:xfrm>
            <a:custGeom>
              <a:avLst/>
              <a:gdLst>
                <a:gd name="T0" fmla="*/ 258 w 455"/>
                <a:gd name="T1" fmla="*/ 69 h 232"/>
                <a:gd name="T2" fmla="*/ 455 w 455"/>
                <a:gd name="T3" fmla="*/ 220 h 232"/>
                <a:gd name="T4" fmla="*/ 419 w 455"/>
                <a:gd name="T5" fmla="*/ 232 h 232"/>
                <a:gd name="T6" fmla="*/ 412 w 455"/>
                <a:gd name="T7" fmla="*/ 232 h 232"/>
                <a:gd name="T8" fmla="*/ 342 w 455"/>
                <a:gd name="T9" fmla="*/ 164 h 232"/>
                <a:gd name="T10" fmla="*/ 229 w 455"/>
                <a:gd name="T11" fmla="*/ 96 h 232"/>
                <a:gd name="T12" fmla="*/ 104 w 455"/>
                <a:gd name="T13" fmla="*/ 50 h 232"/>
                <a:gd name="T14" fmla="*/ 31 w 455"/>
                <a:gd name="T15" fmla="*/ 46 h 232"/>
                <a:gd name="T16" fmla="*/ 0 w 455"/>
                <a:gd name="T17" fmla="*/ 10 h 232"/>
                <a:gd name="T18" fmla="*/ 84 w 455"/>
                <a:gd name="T19" fmla="*/ 10 h 232"/>
                <a:gd name="T20" fmla="*/ 258 w 455"/>
                <a:gd name="T21" fmla="*/ 6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5" h="232">
                  <a:moveTo>
                    <a:pt x="258" y="69"/>
                  </a:moveTo>
                  <a:cubicBezTo>
                    <a:pt x="333" y="105"/>
                    <a:pt x="389" y="171"/>
                    <a:pt x="455" y="220"/>
                  </a:cubicBezTo>
                  <a:cubicBezTo>
                    <a:pt x="446" y="232"/>
                    <a:pt x="430" y="222"/>
                    <a:pt x="419" y="232"/>
                  </a:cubicBezTo>
                  <a:cubicBezTo>
                    <a:pt x="412" y="232"/>
                    <a:pt x="412" y="232"/>
                    <a:pt x="412" y="232"/>
                  </a:cubicBezTo>
                  <a:cubicBezTo>
                    <a:pt x="392" y="207"/>
                    <a:pt x="373" y="179"/>
                    <a:pt x="342" y="164"/>
                  </a:cubicBezTo>
                  <a:cubicBezTo>
                    <a:pt x="310" y="136"/>
                    <a:pt x="269" y="114"/>
                    <a:pt x="229" y="96"/>
                  </a:cubicBezTo>
                  <a:cubicBezTo>
                    <a:pt x="188" y="77"/>
                    <a:pt x="147" y="62"/>
                    <a:pt x="104" y="50"/>
                  </a:cubicBezTo>
                  <a:cubicBezTo>
                    <a:pt x="79" y="50"/>
                    <a:pt x="56" y="37"/>
                    <a:pt x="31" y="46"/>
                  </a:cubicBezTo>
                  <a:cubicBezTo>
                    <a:pt x="20" y="35"/>
                    <a:pt x="2" y="25"/>
                    <a:pt x="0" y="10"/>
                  </a:cubicBezTo>
                  <a:cubicBezTo>
                    <a:pt x="25" y="0"/>
                    <a:pt x="59" y="10"/>
                    <a:pt x="84" y="10"/>
                  </a:cubicBezTo>
                  <a:cubicBezTo>
                    <a:pt x="149" y="14"/>
                    <a:pt x="202" y="39"/>
                    <a:pt x="25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3" name="Freeform 82">
              <a:extLst>
                <a:ext uri="{FF2B5EF4-FFF2-40B4-BE49-F238E27FC236}">
                  <a16:creationId xmlns:a16="http://schemas.microsoft.com/office/drawing/2014/main" id="{672A40D0-1A76-4FC1-A761-9A4214C17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167" y="-5006142"/>
              <a:ext cx="582613" cy="141288"/>
            </a:xfrm>
            <a:custGeom>
              <a:avLst/>
              <a:gdLst>
                <a:gd name="T0" fmla="*/ 206 w 206"/>
                <a:gd name="T1" fmla="*/ 19 h 50"/>
                <a:gd name="T2" fmla="*/ 197 w 206"/>
                <a:gd name="T3" fmla="*/ 41 h 50"/>
                <a:gd name="T4" fmla="*/ 118 w 206"/>
                <a:gd name="T5" fmla="*/ 30 h 50"/>
                <a:gd name="T6" fmla="*/ 48 w 206"/>
                <a:gd name="T7" fmla="*/ 37 h 50"/>
                <a:gd name="T8" fmla="*/ 14 w 206"/>
                <a:gd name="T9" fmla="*/ 39 h 50"/>
                <a:gd name="T10" fmla="*/ 5 w 206"/>
                <a:gd name="T11" fmla="*/ 19 h 50"/>
                <a:gd name="T12" fmla="*/ 206 w 206"/>
                <a:gd name="T13" fmla="*/ 1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50">
                  <a:moveTo>
                    <a:pt x="206" y="19"/>
                  </a:moveTo>
                  <a:cubicBezTo>
                    <a:pt x="206" y="26"/>
                    <a:pt x="206" y="41"/>
                    <a:pt x="197" y="41"/>
                  </a:cubicBezTo>
                  <a:cubicBezTo>
                    <a:pt x="170" y="37"/>
                    <a:pt x="145" y="32"/>
                    <a:pt x="118" y="30"/>
                  </a:cubicBezTo>
                  <a:cubicBezTo>
                    <a:pt x="93" y="35"/>
                    <a:pt x="71" y="39"/>
                    <a:pt x="48" y="37"/>
                  </a:cubicBezTo>
                  <a:cubicBezTo>
                    <a:pt x="35" y="37"/>
                    <a:pt x="25" y="50"/>
                    <a:pt x="14" y="39"/>
                  </a:cubicBezTo>
                  <a:cubicBezTo>
                    <a:pt x="10" y="34"/>
                    <a:pt x="0" y="28"/>
                    <a:pt x="5" y="19"/>
                  </a:cubicBezTo>
                  <a:cubicBezTo>
                    <a:pt x="66" y="0"/>
                    <a:pt x="143" y="0"/>
                    <a:pt x="20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4" name="Freeform 83">
              <a:extLst>
                <a:ext uri="{FF2B5EF4-FFF2-40B4-BE49-F238E27FC236}">
                  <a16:creationId xmlns:a16="http://schemas.microsoft.com/office/drawing/2014/main" id="{A8AD765F-D041-4B64-99E6-9D41EC59F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1955" y="-4966454"/>
              <a:ext cx="520700" cy="122238"/>
            </a:xfrm>
            <a:custGeom>
              <a:avLst/>
              <a:gdLst>
                <a:gd name="T0" fmla="*/ 184 w 184"/>
                <a:gd name="T1" fmla="*/ 29 h 43"/>
                <a:gd name="T2" fmla="*/ 170 w 184"/>
                <a:gd name="T3" fmla="*/ 43 h 43"/>
                <a:gd name="T4" fmla="*/ 22 w 184"/>
                <a:gd name="T5" fmla="*/ 39 h 43"/>
                <a:gd name="T6" fmla="*/ 0 w 184"/>
                <a:gd name="T7" fmla="*/ 25 h 43"/>
                <a:gd name="T8" fmla="*/ 25 w 184"/>
                <a:gd name="T9" fmla="*/ 9 h 43"/>
                <a:gd name="T10" fmla="*/ 104 w 184"/>
                <a:gd name="T11" fmla="*/ 0 h 43"/>
                <a:gd name="T12" fmla="*/ 184 w 184"/>
                <a:gd name="T13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43">
                  <a:moveTo>
                    <a:pt x="184" y="29"/>
                  </a:moveTo>
                  <a:cubicBezTo>
                    <a:pt x="183" y="36"/>
                    <a:pt x="177" y="43"/>
                    <a:pt x="170" y="43"/>
                  </a:cubicBezTo>
                  <a:cubicBezTo>
                    <a:pt x="118" y="39"/>
                    <a:pt x="72" y="25"/>
                    <a:pt x="22" y="39"/>
                  </a:cubicBezTo>
                  <a:cubicBezTo>
                    <a:pt x="13" y="37"/>
                    <a:pt x="4" y="32"/>
                    <a:pt x="0" y="25"/>
                  </a:cubicBezTo>
                  <a:cubicBezTo>
                    <a:pt x="0" y="12"/>
                    <a:pt x="16" y="14"/>
                    <a:pt x="25" y="9"/>
                  </a:cubicBezTo>
                  <a:cubicBezTo>
                    <a:pt x="50" y="0"/>
                    <a:pt x="79" y="11"/>
                    <a:pt x="104" y="0"/>
                  </a:cubicBezTo>
                  <a:cubicBezTo>
                    <a:pt x="131" y="9"/>
                    <a:pt x="161" y="9"/>
                    <a:pt x="18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5" name="Freeform 84">
              <a:extLst>
                <a:ext uri="{FF2B5EF4-FFF2-40B4-BE49-F238E27FC236}">
                  <a16:creationId xmlns:a16="http://schemas.microsoft.com/office/drawing/2014/main" id="{A05DB251-4221-4EDC-A267-25C909AB2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442" y="-4947404"/>
              <a:ext cx="1392238" cy="865188"/>
            </a:xfrm>
            <a:custGeom>
              <a:avLst/>
              <a:gdLst>
                <a:gd name="T0" fmla="*/ 179 w 492"/>
                <a:gd name="T1" fmla="*/ 5 h 304"/>
                <a:gd name="T2" fmla="*/ 286 w 492"/>
                <a:gd name="T3" fmla="*/ 41 h 304"/>
                <a:gd name="T4" fmla="*/ 492 w 492"/>
                <a:gd name="T5" fmla="*/ 256 h 304"/>
                <a:gd name="T6" fmla="*/ 492 w 492"/>
                <a:gd name="T7" fmla="*/ 292 h 304"/>
                <a:gd name="T8" fmla="*/ 456 w 492"/>
                <a:gd name="T9" fmla="*/ 283 h 304"/>
                <a:gd name="T10" fmla="*/ 239 w 492"/>
                <a:gd name="T11" fmla="*/ 68 h 304"/>
                <a:gd name="T12" fmla="*/ 53 w 492"/>
                <a:gd name="T13" fmla="*/ 56 h 304"/>
                <a:gd name="T14" fmla="*/ 32 w 492"/>
                <a:gd name="T15" fmla="*/ 57 h 304"/>
                <a:gd name="T16" fmla="*/ 9 w 492"/>
                <a:gd name="T17" fmla="*/ 22 h 304"/>
                <a:gd name="T18" fmla="*/ 0 w 492"/>
                <a:gd name="T19" fmla="*/ 18 h 304"/>
                <a:gd name="T20" fmla="*/ 34 w 492"/>
                <a:gd name="T21" fmla="*/ 4 h 304"/>
                <a:gd name="T22" fmla="*/ 179 w 492"/>
                <a:gd name="T23" fmla="*/ 5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2" h="304">
                  <a:moveTo>
                    <a:pt x="179" y="5"/>
                  </a:moveTo>
                  <a:cubicBezTo>
                    <a:pt x="216" y="13"/>
                    <a:pt x="248" y="30"/>
                    <a:pt x="286" y="41"/>
                  </a:cubicBezTo>
                  <a:cubicBezTo>
                    <a:pt x="367" y="95"/>
                    <a:pt x="442" y="168"/>
                    <a:pt x="492" y="256"/>
                  </a:cubicBezTo>
                  <a:cubicBezTo>
                    <a:pt x="492" y="292"/>
                    <a:pt x="492" y="292"/>
                    <a:pt x="492" y="292"/>
                  </a:cubicBezTo>
                  <a:cubicBezTo>
                    <a:pt x="481" y="299"/>
                    <a:pt x="460" y="304"/>
                    <a:pt x="456" y="283"/>
                  </a:cubicBezTo>
                  <a:cubicBezTo>
                    <a:pt x="420" y="183"/>
                    <a:pt x="331" y="115"/>
                    <a:pt x="239" y="68"/>
                  </a:cubicBezTo>
                  <a:cubicBezTo>
                    <a:pt x="182" y="48"/>
                    <a:pt x="111" y="41"/>
                    <a:pt x="53" y="56"/>
                  </a:cubicBezTo>
                  <a:cubicBezTo>
                    <a:pt x="46" y="57"/>
                    <a:pt x="39" y="63"/>
                    <a:pt x="32" y="57"/>
                  </a:cubicBezTo>
                  <a:cubicBezTo>
                    <a:pt x="32" y="43"/>
                    <a:pt x="21" y="29"/>
                    <a:pt x="9" y="2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5" y="5"/>
                    <a:pt x="23" y="9"/>
                    <a:pt x="34" y="4"/>
                  </a:cubicBezTo>
                  <a:cubicBezTo>
                    <a:pt x="86" y="2"/>
                    <a:pt x="128" y="0"/>
                    <a:pt x="17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6" name="Freeform 85">
              <a:extLst>
                <a:ext uri="{FF2B5EF4-FFF2-40B4-BE49-F238E27FC236}">
                  <a16:creationId xmlns:a16="http://schemas.microsoft.com/office/drawing/2014/main" id="{FDF32A94-821D-45C2-9A92-8BF8AFD51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4080" y="-4958517"/>
              <a:ext cx="1517650" cy="898525"/>
            </a:xfrm>
            <a:custGeom>
              <a:avLst/>
              <a:gdLst>
                <a:gd name="T0" fmla="*/ 229 w 536"/>
                <a:gd name="T1" fmla="*/ 18 h 316"/>
                <a:gd name="T2" fmla="*/ 505 w 536"/>
                <a:gd name="T3" fmla="*/ 222 h 316"/>
                <a:gd name="T4" fmla="*/ 530 w 536"/>
                <a:gd name="T5" fmla="*/ 280 h 316"/>
                <a:gd name="T6" fmla="*/ 459 w 536"/>
                <a:gd name="T7" fmla="*/ 222 h 316"/>
                <a:gd name="T8" fmla="*/ 301 w 536"/>
                <a:gd name="T9" fmla="*/ 104 h 316"/>
                <a:gd name="T10" fmla="*/ 88 w 536"/>
                <a:gd name="T11" fmla="*/ 61 h 316"/>
                <a:gd name="T12" fmla="*/ 25 w 536"/>
                <a:gd name="T13" fmla="*/ 63 h 316"/>
                <a:gd name="T14" fmla="*/ 0 w 536"/>
                <a:gd name="T15" fmla="*/ 27 h 316"/>
                <a:gd name="T16" fmla="*/ 79 w 536"/>
                <a:gd name="T17" fmla="*/ 11 h 316"/>
                <a:gd name="T18" fmla="*/ 229 w 536"/>
                <a:gd name="T19" fmla="*/ 1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6" h="316">
                  <a:moveTo>
                    <a:pt x="229" y="18"/>
                  </a:moveTo>
                  <a:cubicBezTo>
                    <a:pt x="332" y="63"/>
                    <a:pt x="443" y="124"/>
                    <a:pt x="505" y="222"/>
                  </a:cubicBezTo>
                  <a:cubicBezTo>
                    <a:pt x="516" y="239"/>
                    <a:pt x="536" y="258"/>
                    <a:pt x="530" y="280"/>
                  </a:cubicBezTo>
                  <a:cubicBezTo>
                    <a:pt x="482" y="316"/>
                    <a:pt x="487" y="239"/>
                    <a:pt x="459" y="222"/>
                  </a:cubicBezTo>
                  <a:cubicBezTo>
                    <a:pt x="405" y="185"/>
                    <a:pt x="367" y="122"/>
                    <a:pt x="301" y="104"/>
                  </a:cubicBezTo>
                  <a:cubicBezTo>
                    <a:pt x="235" y="83"/>
                    <a:pt x="165" y="58"/>
                    <a:pt x="88" y="61"/>
                  </a:cubicBezTo>
                  <a:cubicBezTo>
                    <a:pt x="68" y="65"/>
                    <a:pt x="43" y="69"/>
                    <a:pt x="25" y="63"/>
                  </a:cubicBezTo>
                  <a:cubicBezTo>
                    <a:pt x="22" y="49"/>
                    <a:pt x="9" y="38"/>
                    <a:pt x="0" y="27"/>
                  </a:cubicBezTo>
                  <a:cubicBezTo>
                    <a:pt x="25" y="26"/>
                    <a:pt x="52" y="13"/>
                    <a:pt x="79" y="11"/>
                  </a:cubicBezTo>
                  <a:cubicBezTo>
                    <a:pt x="127" y="0"/>
                    <a:pt x="183" y="8"/>
                    <a:pt x="22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7" name="Freeform 86">
              <a:extLst>
                <a:ext uri="{FF2B5EF4-FFF2-40B4-BE49-F238E27FC236}">
                  <a16:creationId xmlns:a16="http://schemas.microsoft.com/office/drawing/2014/main" id="{CAF145FB-DE14-416F-8D67-444AD9AE6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1767" y="-4933117"/>
              <a:ext cx="835025" cy="628650"/>
            </a:xfrm>
            <a:custGeom>
              <a:avLst/>
              <a:gdLst>
                <a:gd name="T0" fmla="*/ 98 w 295"/>
                <a:gd name="T1" fmla="*/ 42 h 221"/>
                <a:gd name="T2" fmla="*/ 295 w 295"/>
                <a:gd name="T3" fmla="*/ 196 h 221"/>
                <a:gd name="T4" fmla="*/ 260 w 295"/>
                <a:gd name="T5" fmla="*/ 221 h 221"/>
                <a:gd name="T6" fmla="*/ 168 w 295"/>
                <a:gd name="T7" fmla="*/ 133 h 221"/>
                <a:gd name="T8" fmla="*/ 115 w 295"/>
                <a:gd name="T9" fmla="*/ 99 h 221"/>
                <a:gd name="T10" fmla="*/ 54 w 295"/>
                <a:gd name="T11" fmla="*/ 58 h 221"/>
                <a:gd name="T12" fmla="*/ 0 w 295"/>
                <a:gd name="T13" fmla="*/ 8 h 221"/>
                <a:gd name="T14" fmla="*/ 2 w 295"/>
                <a:gd name="T15" fmla="*/ 0 h 221"/>
                <a:gd name="T16" fmla="*/ 98 w 295"/>
                <a:gd name="T17" fmla="*/ 4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21">
                  <a:moveTo>
                    <a:pt x="98" y="42"/>
                  </a:moveTo>
                  <a:cubicBezTo>
                    <a:pt x="168" y="86"/>
                    <a:pt x="249" y="119"/>
                    <a:pt x="295" y="196"/>
                  </a:cubicBezTo>
                  <a:cubicBezTo>
                    <a:pt x="292" y="212"/>
                    <a:pt x="272" y="212"/>
                    <a:pt x="260" y="221"/>
                  </a:cubicBezTo>
                  <a:cubicBezTo>
                    <a:pt x="242" y="187"/>
                    <a:pt x="206" y="149"/>
                    <a:pt x="168" y="133"/>
                  </a:cubicBezTo>
                  <a:cubicBezTo>
                    <a:pt x="156" y="113"/>
                    <a:pt x="129" y="115"/>
                    <a:pt x="115" y="99"/>
                  </a:cubicBezTo>
                  <a:cubicBezTo>
                    <a:pt x="95" y="83"/>
                    <a:pt x="75" y="72"/>
                    <a:pt x="54" y="58"/>
                  </a:cubicBezTo>
                  <a:cubicBezTo>
                    <a:pt x="25" y="58"/>
                    <a:pt x="14" y="24"/>
                    <a:pt x="0" y="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2" y="18"/>
                    <a:pt x="70" y="20"/>
                    <a:pt x="9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8" name="Freeform 87">
              <a:extLst>
                <a:ext uri="{FF2B5EF4-FFF2-40B4-BE49-F238E27FC236}">
                  <a16:creationId xmlns:a16="http://schemas.microsoft.com/office/drawing/2014/main" id="{0DAD816B-8649-41E9-A9E7-BD2EBC86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4455" y="-4926767"/>
              <a:ext cx="354013" cy="1165225"/>
            </a:xfrm>
            <a:custGeom>
              <a:avLst/>
              <a:gdLst>
                <a:gd name="T0" fmla="*/ 96 w 125"/>
                <a:gd name="T1" fmla="*/ 32 h 410"/>
                <a:gd name="T2" fmla="*/ 109 w 125"/>
                <a:gd name="T3" fmla="*/ 129 h 410"/>
                <a:gd name="T4" fmla="*/ 79 w 125"/>
                <a:gd name="T5" fmla="*/ 181 h 410"/>
                <a:gd name="T6" fmla="*/ 48 w 125"/>
                <a:gd name="T7" fmla="*/ 38 h 410"/>
                <a:gd name="T8" fmla="*/ 32 w 125"/>
                <a:gd name="T9" fmla="*/ 32 h 410"/>
                <a:gd name="T10" fmla="*/ 53 w 125"/>
                <a:gd name="T11" fmla="*/ 122 h 410"/>
                <a:gd name="T12" fmla="*/ 25 w 125"/>
                <a:gd name="T13" fmla="*/ 400 h 410"/>
                <a:gd name="T14" fmla="*/ 16 w 125"/>
                <a:gd name="T15" fmla="*/ 405 h 410"/>
                <a:gd name="T16" fmla="*/ 23 w 125"/>
                <a:gd name="T17" fmla="*/ 333 h 410"/>
                <a:gd name="T18" fmla="*/ 0 w 125"/>
                <a:gd name="T19" fmla="*/ 97 h 410"/>
                <a:gd name="T20" fmla="*/ 21 w 125"/>
                <a:gd name="T21" fmla="*/ 70 h 410"/>
                <a:gd name="T22" fmla="*/ 19 w 125"/>
                <a:gd name="T23" fmla="*/ 40 h 410"/>
                <a:gd name="T24" fmla="*/ 75 w 125"/>
                <a:gd name="T25" fmla="*/ 0 h 410"/>
                <a:gd name="T26" fmla="*/ 96 w 125"/>
                <a:gd name="T27" fmla="*/ 32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410">
                  <a:moveTo>
                    <a:pt x="96" y="32"/>
                  </a:moveTo>
                  <a:cubicBezTo>
                    <a:pt x="105" y="63"/>
                    <a:pt x="125" y="99"/>
                    <a:pt x="109" y="129"/>
                  </a:cubicBezTo>
                  <a:cubicBezTo>
                    <a:pt x="95" y="145"/>
                    <a:pt x="86" y="163"/>
                    <a:pt x="79" y="181"/>
                  </a:cubicBezTo>
                  <a:cubicBezTo>
                    <a:pt x="70" y="133"/>
                    <a:pt x="64" y="83"/>
                    <a:pt x="48" y="38"/>
                  </a:cubicBezTo>
                  <a:cubicBezTo>
                    <a:pt x="44" y="32"/>
                    <a:pt x="37" y="29"/>
                    <a:pt x="32" y="32"/>
                  </a:cubicBezTo>
                  <a:cubicBezTo>
                    <a:pt x="36" y="63"/>
                    <a:pt x="48" y="92"/>
                    <a:pt x="53" y="122"/>
                  </a:cubicBezTo>
                  <a:cubicBezTo>
                    <a:pt x="66" y="215"/>
                    <a:pt x="57" y="312"/>
                    <a:pt x="25" y="400"/>
                  </a:cubicBezTo>
                  <a:cubicBezTo>
                    <a:pt x="19" y="401"/>
                    <a:pt x="21" y="410"/>
                    <a:pt x="16" y="405"/>
                  </a:cubicBezTo>
                  <a:cubicBezTo>
                    <a:pt x="0" y="380"/>
                    <a:pt x="21" y="358"/>
                    <a:pt x="23" y="333"/>
                  </a:cubicBezTo>
                  <a:cubicBezTo>
                    <a:pt x="30" y="251"/>
                    <a:pt x="25" y="174"/>
                    <a:pt x="0" y="97"/>
                  </a:cubicBezTo>
                  <a:cubicBezTo>
                    <a:pt x="5" y="90"/>
                    <a:pt x="19" y="81"/>
                    <a:pt x="21" y="70"/>
                  </a:cubicBezTo>
                  <a:cubicBezTo>
                    <a:pt x="16" y="63"/>
                    <a:pt x="19" y="50"/>
                    <a:pt x="19" y="40"/>
                  </a:cubicBezTo>
                  <a:cubicBezTo>
                    <a:pt x="28" y="15"/>
                    <a:pt x="53" y="9"/>
                    <a:pt x="75" y="0"/>
                  </a:cubicBezTo>
                  <a:cubicBezTo>
                    <a:pt x="93" y="0"/>
                    <a:pt x="91" y="20"/>
                    <a:pt x="9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9" name="Freeform 88">
              <a:extLst>
                <a:ext uri="{FF2B5EF4-FFF2-40B4-BE49-F238E27FC236}">
                  <a16:creationId xmlns:a16="http://schemas.microsoft.com/office/drawing/2014/main" id="{AA6B950A-D545-4386-BB57-BC6371257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092" y="-4915654"/>
              <a:ext cx="238125" cy="722313"/>
            </a:xfrm>
            <a:custGeom>
              <a:avLst/>
              <a:gdLst>
                <a:gd name="T0" fmla="*/ 84 w 84"/>
                <a:gd name="T1" fmla="*/ 0 h 254"/>
                <a:gd name="T2" fmla="*/ 57 w 84"/>
                <a:gd name="T3" fmla="*/ 75 h 254"/>
                <a:gd name="T4" fmla="*/ 43 w 84"/>
                <a:gd name="T5" fmla="*/ 238 h 254"/>
                <a:gd name="T6" fmla="*/ 38 w 84"/>
                <a:gd name="T7" fmla="*/ 254 h 254"/>
                <a:gd name="T8" fmla="*/ 4 w 84"/>
                <a:gd name="T9" fmla="*/ 215 h 254"/>
                <a:gd name="T10" fmla="*/ 27 w 84"/>
                <a:gd name="T11" fmla="*/ 100 h 254"/>
                <a:gd name="T12" fmla="*/ 63 w 84"/>
                <a:gd name="T13" fmla="*/ 12 h 254"/>
                <a:gd name="T14" fmla="*/ 84 w 84"/>
                <a:gd name="T1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54">
                  <a:moveTo>
                    <a:pt x="84" y="0"/>
                  </a:moveTo>
                  <a:cubicBezTo>
                    <a:pt x="84" y="27"/>
                    <a:pt x="59" y="46"/>
                    <a:pt x="57" y="75"/>
                  </a:cubicBezTo>
                  <a:cubicBezTo>
                    <a:pt x="39" y="127"/>
                    <a:pt x="36" y="182"/>
                    <a:pt x="43" y="238"/>
                  </a:cubicBezTo>
                  <a:cubicBezTo>
                    <a:pt x="39" y="242"/>
                    <a:pt x="47" y="252"/>
                    <a:pt x="38" y="254"/>
                  </a:cubicBezTo>
                  <a:cubicBezTo>
                    <a:pt x="23" y="245"/>
                    <a:pt x="4" y="233"/>
                    <a:pt x="4" y="215"/>
                  </a:cubicBezTo>
                  <a:cubicBezTo>
                    <a:pt x="9" y="177"/>
                    <a:pt x="0" y="132"/>
                    <a:pt x="27" y="100"/>
                  </a:cubicBezTo>
                  <a:cubicBezTo>
                    <a:pt x="45" y="73"/>
                    <a:pt x="61" y="46"/>
                    <a:pt x="63" y="12"/>
                  </a:cubicBezTo>
                  <a:cubicBezTo>
                    <a:pt x="66" y="3"/>
                    <a:pt x="7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30" name="Freeform 89">
              <a:extLst>
                <a:ext uri="{FF2B5EF4-FFF2-40B4-BE49-F238E27FC236}">
                  <a16:creationId xmlns:a16="http://schemas.microsoft.com/office/drawing/2014/main" id="{3606D129-47A9-4DBF-A21D-1E0203CAC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130" y="-4896604"/>
              <a:ext cx="130175" cy="214313"/>
            </a:xfrm>
            <a:custGeom>
              <a:avLst/>
              <a:gdLst>
                <a:gd name="T0" fmla="*/ 44 w 46"/>
                <a:gd name="T1" fmla="*/ 59 h 75"/>
                <a:gd name="T2" fmla="*/ 26 w 46"/>
                <a:gd name="T3" fmla="*/ 75 h 75"/>
                <a:gd name="T4" fmla="*/ 19 w 46"/>
                <a:gd name="T5" fmla="*/ 72 h 75"/>
                <a:gd name="T6" fmla="*/ 0 w 46"/>
                <a:gd name="T7" fmla="*/ 0 h 75"/>
                <a:gd name="T8" fmla="*/ 44 w 46"/>
                <a:gd name="T9" fmla="*/ 5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5">
                  <a:moveTo>
                    <a:pt x="44" y="59"/>
                  </a:moveTo>
                  <a:cubicBezTo>
                    <a:pt x="46" y="70"/>
                    <a:pt x="37" y="75"/>
                    <a:pt x="26" y="75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2" y="48"/>
                    <a:pt x="0" y="23"/>
                    <a:pt x="0" y="0"/>
                  </a:cubicBezTo>
                  <a:cubicBezTo>
                    <a:pt x="21" y="11"/>
                    <a:pt x="44" y="32"/>
                    <a:pt x="4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31" name="Freeform 90">
              <a:extLst>
                <a:ext uri="{FF2B5EF4-FFF2-40B4-BE49-F238E27FC236}">
                  <a16:creationId xmlns:a16="http://schemas.microsoft.com/office/drawing/2014/main" id="{4067141D-C859-41F5-9ABA-3C16A121C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9680" y="-4926767"/>
              <a:ext cx="1266825" cy="866775"/>
            </a:xfrm>
            <a:custGeom>
              <a:avLst/>
              <a:gdLst>
                <a:gd name="T0" fmla="*/ 432 w 448"/>
                <a:gd name="T1" fmla="*/ 147 h 305"/>
                <a:gd name="T2" fmla="*/ 439 w 448"/>
                <a:gd name="T3" fmla="*/ 288 h 305"/>
                <a:gd name="T4" fmla="*/ 411 w 448"/>
                <a:gd name="T5" fmla="*/ 290 h 305"/>
                <a:gd name="T6" fmla="*/ 405 w 448"/>
                <a:gd name="T7" fmla="*/ 237 h 305"/>
                <a:gd name="T8" fmla="*/ 303 w 448"/>
                <a:gd name="T9" fmla="*/ 75 h 305"/>
                <a:gd name="T10" fmla="*/ 196 w 448"/>
                <a:gd name="T11" fmla="*/ 59 h 305"/>
                <a:gd name="T12" fmla="*/ 67 w 448"/>
                <a:gd name="T13" fmla="*/ 145 h 305"/>
                <a:gd name="T14" fmla="*/ 52 w 448"/>
                <a:gd name="T15" fmla="*/ 246 h 305"/>
                <a:gd name="T16" fmla="*/ 65 w 448"/>
                <a:gd name="T17" fmla="*/ 285 h 305"/>
                <a:gd name="T18" fmla="*/ 36 w 448"/>
                <a:gd name="T19" fmla="*/ 303 h 305"/>
                <a:gd name="T20" fmla="*/ 36 w 448"/>
                <a:gd name="T21" fmla="*/ 129 h 305"/>
                <a:gd name="T22" fmla="*/ 181 w 448"/>
                <a:gd name="T23" fmla="*/ 16 h 305"/>
                <a:gd name="T24" fmla="*/ 432 w 448"/>
                <a:gd name="T25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8" h="305">
                  <a:moveTo>
                    <a:pt x="432" y="147"/>
                  </a:moveTo>
                  <a:cubicBezTo>
                    <a:pt x="446" y="195"/>
                    <a:pt x="448" y="240"/>
                    <a:pt x="439" y="288"/>
                  </a:cubicBezTo>
                  <a:cubicBezTo>
                    <a:pt x="434" y="301"/>
                    <a:pt x="418" y="294"/>
                    <a:pt x="411" y="290"/>
                  </a:cubicBezTo>
                  <a:cubicBezTo>
                    <a:pt x="393" y="276"/>
                    <a:pt x="412" y="256"/>
                    <a:pt x="405" y="237"/>
                  </a:cubicBezTo>
                  <a:cubicBezTo>
                    <a:pt x="405" y="169"/>
                    <a:pt x="364" y="104"/>
                    <a:pt x="303" y="75"/>
                  </a:cubicBezTo>
                  <a:cubicBezTo>
                    <a:pt x="271" y="61"/>
                    <a:pt x="235" y="61"/>
                    <a:pt x="196" y="59"/>
                  </a:cubicBezTo>
                  <a:cubicBezTo>
                    <a:pt x="142" y="65"/>
                    <a:pt x="88" y="92"/>
                    <a:pt x="67" y="145"/>
                  </a:cubicBezTo>
                  <a:cubicBezTo>
                    <a:pt x="56" y="177"/>
                    <a:pt x="47" y="210"/>
                    <a:pt x="52" y="246"/>
                  </a:cubicBezTo>
                  <a:cubicBezTo>
                    <a:pt x="49" y="262"/>
                    <a:pt x="74" y="269"/>
                    <a:pt x="65" y="285"/>
                  </a:cubicBezTo>
                  <a:cubicBezTo>
                    <a:pt x="58" y="296"/>
                    <a:pt x="51" y="305"/>
                    <a:pt x="36" y="303"/>
                  </a:cubicBezTo>
                  <a:cubicBezTo>
                    <a:pt x="0" y="254"/>
                    <a:pt x="13" y="179"/>
                    <a:pt x="36" y="129"/>
                  </a:cubicBezTo>
                  <a:cubicBezTo>
                    <a:pt x="63" y="68"/>
                    <a:pt x="126" y="41"/>
                    <a:pt x="181" y="16"/>
                  </a:cubicBezTo>
                  <a:cubicBezTo>
                    <a:pt x="285" y="0"/>
                    <a:pt x="385" y="54"/>
                    <a:pt x="43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32" name="Freeform 91">
              <a:extLst>
                <a:ext uri="{FF2B5EF4-FFF2-40B4-BE49-F238E27FC236}">
                  <a16:creationId xmlns:a16="http://schemas.microsoft.com/office/drawing/2014/main" id="{6C3B2467-8765-4912-B94A-74099C25A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380" y="-4869617"/>
              <a:ext cx="336550" cy="84138"/>
            </a:xfrm>
            <a:custGeom>
              <a:avLst/>
              <a:gdLst>
                <a:gd name="T0" fmla="*/ 115 w 119"/>
                <a:gd name="T1" fmla="*/ 7 h 30"/>
                <a:gd name="T2" fmla="*/ 95 w 119"/>
                <a:gd name="T3" fmla="*/ 25 h 30"/>
                <a:gd name="T4" fmla="*/ 0 w 119"/>
                <a:gd name="T5" fmla="*/ 9 h 30"/>
                <a:gd name="T6" fmla="*/ 115 w 119"/>
                <a:gd name="T7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30">
                  <a:moveTo>
                    <a:pt x="115" y="7"/>
                  </a:moveTo>
                  <a:cubicBezTo>
                    <a:pt x="119" y="18"/>
                    <a:pt x="102" y="23"/>
                    <a:pt x="95" y="25"/>
                  </a:cubicBezTo>
                  <a:cubicBezTo>
                    <a:pt x="61" y="30"/>
                    <a:pt x="27" y="29"/>
                    <a:pt x="0" y="9"/>
                  </a:cubicBezTo>
                  <a:cubicBezTo>
                    <a:pt x="38" y="0"/>
                    <a:pt x="76" y="0"/>
                    <a:pt x="11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33" name="Freeform 92">
              <a:extLst>
                <a:ext uri="{FF2B5EF4-FFF2-40B4-BE49-F238E27FC236}">
                  <a16:creationId xmlns:a16="http://schemas.microsoft.com/office/drawing/2014/main" id="{7E6E3392-95EB-4AC3-8C99-01A18E9F2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1570" y="-4850567"/>
              <a:ext cx="973138" cy="622300"/>
            </a:xfrm>
            <a:custGeom>
              <a:avLst/>
              <a:gdLst>
                <a:gd name="T0" fmla="*/ 151 w 344"/>
                <a:gd name="T1" fmla="*/ 39 h 219"/>
                <a:gd name="T2" fmla="*/ 315 w 344"/>
                <a:gd name="T3" fmla="*/ 136 h 219"/>
                <a:gd name="T4" fmla="*/ 340 w 344"/>
                <a:gd name="T5" fmla="*/ 179 h 219"/>
                <a:gd name="T6" fmla="*/ 260 w 344"/>
                <a:gd name="T7" fmla="*/ 145 h 219"/>
                <a:gd name="T8" fmla="*/ 31 w 344"/>
                <a:gd name="T9" fmla="*/ 45 h 219"/>
                <a:gd name="T10" fmla="*/ 13 w 344"/>
                <a:gd name="T11" fmla="*/ 0 h 219"/>
                <a:gd name="T12" fmla="*/ 151 w 344"/>
                <a:gd name="T13" fmla="*/ 3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219">
                  <a:moveTo>
                    <a:pt x="151" y="39"/>
                  </a:moveTo>
                  <a:cubicBezTo>
                    <a:pt x="212" y="57"/>
                    <a:pt x="263" y="97"/>
                    <a:pt x="315" y="136"/>
                  </a:cubicBezTo>
                  <a:cubicBezTo>
                    <a:pt x="323" y="150"/>
                    <a:pt x="344" y="161"/>
                    <a:pt x="340" y="179"/>
                  </a:cubicBezTo>
                  <a:cubicBezTo>
                    <a:pt x="305" y="219"/>
                    <a:pt x="290" y="150"/>
                    <a:pt x="260" y="145"/>
                  </a:cubicBezTo>
                  <a:cubicBezTo>
                    <a:pt x="190" y="93"/>
                    <a:pt x="115" y="59"/>
                    <a:pt x="31" y="45"/>
                  </a:cubicBezTo>
                  <a:cubicBezTo>
                    <a:pt x="29" y="29"/>
                    <a:pt x="0" y="18"/>
                    <a:pt x="13" y="0"/>
                  </a:cubicBezTo>
                  <a:cubicBezTo>
                    <a:pt x="63" y="5"/>
                    <a:pt x="109" y="14"/>
                    <a:pt x="15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34" name="Freeform 93">
              <a:extLst>
                <a:ext uri="{FF2B5EF4-FFF2-40B4-BE49-F238E27FC236}">
                  <a16:creationId xmlns:a16="http://schemas.microsoft.com/office/drawing/2014/main" id="{A491387C-65CE-4F2C-9042-D1846A66E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9280" y="-4836279"/>
              <a:ext cx="152400" cy="61913"/>
            </a:xfrm>
            <a:custGeom>
              <a:avLst/>
              <a:gdLst>
                <a:gd name="T0" fmla="*/ 50 w 54"/>
                <a:gd name="T1" fmla="*/ 8 h 22"/>
                <a:gd name="T2" fmla="*/ 45 w 54"/>
                <a:gd name="T3" fmla="*/ 22 h 22"/>
                <a:gd name="T4" fmla="*/ 0 w 54"/>
                <a:gd name="T5" fmla="*/ 8 h 22"/>
                <a:gd name="T6" fmla="*/ 50 w 54"/>
                <a:gd name="T7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22">
                  <a:moveTo>
                    <a:pt x="50" y="8"/>
                  </a:moveTo>
                  <a:cubicBezTo>
                    <a:pt x="54" y="13"/>
                    <a:pt x="50" y="20"/>
                    <a:pt x="45" y="22"/>
                  </a:cubicBezTo>
                  <a:cubicBezTo>
                    <a:pt x="29" y="18"/>
                    <a:pt x="13" y="18"/>
                    <a:pt x="0" y="8"/>
                  </a:cubicBezTo>
                  <a:cubicBezTo>
                    <a:pt x="13" y="0"/>
                    <a:pt x="34" y="6"/>
                    <a:pt x="5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35" name="Freeform 94">
              <a:extLst>
                <a:ext uri="{FF2B5EF4-FFF2-40B4-BE49-F238E27FC236}">
                  <a16:creationId xmlns:a16="http://schemas.microsoft.com/office/drawing/2014/main" id="{8DD9AB4A-D8D0-4529-9278-E7D82483C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030" y="-4793417"/>
              <a:ext cx="1254125" cy="747713"/>
            </a:xfrm>
            <a:custGeom>
              <a:avLst/>
              <a:gdLst>
                <a:gd name="T0" fmla="*/ 255 w 443"/>
                <a:gd name="T1" fmla="*/ 39 h 263"/>
                <a:gd name="T2" fmla="*/ 387 w 443"/>
                <a:gd name="T3" fmla="*/ 143 h 263"/>
                <a:gd name="T4" fmla="*/ 441 w 443"/>
                <a:gd name="T5" fmla="*/ 243 h 263"/>
                <a:gd name="T6" fmla="*/ 419 w 443"/>
                <a:gd name="T7" fmla="*/ 263 h 263"/>
                <a:gd name="T8" fmla="*/ 394 w 443"/>
                <a:gd name="T9" fmla="*/ 216 h 263"/>
                <a:gd name="T10" fmla="*/ 289 w 443"/>
                <a:gd name="T11" fmla="*/ 102 h 263"/>
                <a:gd name="T12" fmla="*/ 43 w 443"/>
                <a:gd name="T13" fmla="*/ 68 h 263"/>
                <a:gd name="T14" fmla="*/ 20 w 443"/>
                <a:gd name="T15" fmla="*/ 68 h 263"/>
                <a:gd name="T16" fmla="*/ 8 w 443"/>
                <a:gd name="T17" fmla="*/ 36 h 263"/>
                <a:gd name="T18" fmla="*/ 255 w 443"/>
                <a:gd name="T19" fmla="*/ 3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" h="263">
                  <a:moveTo>
                    <a:pt x="255" y="39"/>
                  </a:moveTo>
                  <a:cubicBezTo>
                    <a:pt x="301" y="70"/>
                    <a:pt x="350" y="98"/>
                    <a:pt x="387" y="143"/>
                  </a:cubicBezTo>
                  <a:cubicBezTo>
                    <a:pt x="409" y="175"/>
                    <a:pt x="427" y="207"/>
                    <a:pt x="441" y="243"/>
                  </a:cubicBezTo>
                  <a:cubicBezTo>
                    <a:pt x="443" y="256"/>
                    <a:pt x="427" y="258"/>
                    <a:pt x="419" y="263"/>
                  </a:cubicBezTo>
                  <a:cubicBezTo>
                    <a:pt x="403" y="254"/>
                    <a:pt x="403" y="231"/>
                    <a:pt x="394" y="216"/>
                  </a:cubicBezTo>
                  <a:cubicBezTo>
                    <a:pt x="367" y="173"/>
                    <a:pt x="332" y="130"/>
                    <a:pt x="289" y="102"/>
                  </a:cubicBezTo>
                  <a:cubicBezTo>
                    <a:pt x="215" y="68"/>
                    <a:pt x="126" y="30"/>
                    <a:pt x="43" y="68"/>
                  </a:cubicBezTo>
                  <a:cubicBezTo>
                    <a:pt x="36" y="73"/>
                    <a:pt x="27" y="71"/>
                    <a:pt x="20" y="68"/>
                  </a:cubicBezTo>
                  <a:cubicBezTo>
                    <a:pt x="16" y="57"/>
                    <a:pt x="0" y="50"/>
                    <a:pt x="8" y="36"/>
                  </a:cubicBezTo>
                  <a:cubicBezTo>
                    <a:pt x="86" y="0"/>
                    <a:pt x="179" y="5"/>
                    <a:pt x="25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36" name="Freeform 95">
              <a:extLst>
                <a:ext uri="{FF2B5EF4-FFF2-40B4-BE49-F238E27FC236}">
                  <a16:creationId xmlns:a16="http://schemas.microsoft.com/office/drawing/2014/main" id="{81B36D99-39B8-4966-859E-FA6FCEDD5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9317" y="-4768017"/>
              <a:ext cx="1368425" cy="682625"/>
            </a:xfrm>
            <a:custGeom>
              <a:avLst/>
              <a:gdLst>
                <a:gd name="T0" fmla="*/ 296 w 484"/>
                <a:gd name="T1" fmla="*/ 48 h 240"/>
                <a:gd name="T2" fmla="*/ 480 w 484"/>
                <a:gd name="T3" fmla="*/ 218 h 240"/>
                <a:gd name="T4" fmla="*/ 457 w 484"/>
                <a:gd name="T5" fmla="*/ 240 h 240"/>
                <a:gd name="T6" fmla="*/ 416 w 484"/>
                <a:gd name="T7" fmla="*/ 195 h 240"/>
                <a:gd name="T8" fmla="*/ 142 w 484"/>
                <a:gd name="T9" fmla="*/ 68 h 240"/>
                <a:gd name="T10" fmla="*/ 43 w 484"/>
                <a:gd name="T11" fmla="*/ 73 h 240"/>
                <a:gd name="T12" fmla="*/ 24 w 484"/>
                <a:gd name="T13" fmla="*/ 68 h 240"/>
                <a:gd name="T14" fmla="*/ 27 w 484"/>
                <a:gd name="T15" fmla="*/ 19 h 240"/>
                <a:gd name="T16" fmla="*/ 296 w 484"/>
                <a:gd name="T17" fmla="*/ 4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4" h="240">
                  <a:moveTo>
                    <a:pt x="296" y="48"/>
                  </a:moveTo>
                  <a:cubicBezTo>
                    <a:pt x="368" y="89"/>
                    <a:pt x="445" y="141"/>
                    <a:pt x="480" y="218"/>
                  </a:cubicBezTo>
                  <a:cubicBezTo>
                    <a:pt x="484" y="231"/>
                    <a:pt x="466" y="236"/>
                    <a:pt x="457" y="240"/>
                  </a:cubicBezTo>
                  <a:cubicBezTo>
                    <a:pt x="436" y="234"/>
                    <a:pt x="432" y="207"/>
                    <a:pt x="416" y="195"/>
                  </a:cubicBezTo>
                  <a:cubicBezTo>
                    <a:pt x="351" y="111"/>
                    <a:pt x="246" y="75"/>
                    <a:pt x="142" y="68"/>
                  </a:cubicBezTo>
                  <a:cubicBezTo>
                    <a:pt x="110" y="64"/>
                    <a:pt x="76" y="68"/>
                    <a:pt x="43" y="73"/>
                  </a:cubicBezTo>
                  <a:cubicBezTo>
                    <a:pt x="36" y="80"/>
                    <a:pt x="27" y="71"/>
                    <a:pt x="24" y="68"/>
                  </a:cubicBezTo>
                  <a:cubicBezTo>
                    <a:pt x="0" y="53"/>
                    <a:pt x="25" y="34"/>
                    <a:pt x="27" y="19"/>
                  </a:cubicBezTo>
                  <a:cubicBezTo>
                    <a:pt x="119" y="0"/>
                    <a:pt x="214" y="18"/>
                    <a:pt x="29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37" name="Freeform 96">
              <a:extLst>
                <a:ext uri="{FF2B5EF4-FFF2-40B4-BE49-F238E27FC236}">
                  <a16:creationId xmlns:a16="http://schemas.microsoft.com/office/drawing/2014/main" id="{57AD8CE1-C6DF-4C24-94F5-8F1215CBA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3830" y="-4747379"/>
              <a:ext cx="941388" cy="881063"/>
            </a:xfrm>
            <a:custGeom>
              <a:avLst/>
              <a:gdLst>
                <a:gd name="T0" fmla="*/ 288 w 333"/>
                <a:gd name="T1" fmla="*/ 77 h 310"/>
                <a:gd name="T2" fmla="*/ 319 w 333"/>
                <a:gd name="T3" fmla="*/ 209 h 310"/>
                <a:gd name="T4" fmla="*/ 290 w 333"/>
                <a:gd name="T5" fmla="*/ 292 h 310"/>
                <a:gd name="T6" fmla="*/ 233 w 333"/>
                <a:gd name="T7" fmla="*/ 310 h 310"/>
                <a:gd name="T8" fmla="*/ 231 w 333"/>
                <a:gd name="T9" fmla="*/ 288 h 310"/>
                <a:gd name="T10" fmla="*/ 294 w 333"/>
                <a:gd name="T11" fmla="*/ 179 h 310"/>
                <a:gd name="T12" fmla="*/ 208 w 333"/>
                <a:gd name="T13" fmla="*/ 45 h 310"/>
                <a:gd name="T14" fmla="*/ 115 w 333"/>
                <a:gd name="T15" fmla="*/ 66 h 310"/>
                <a:gd name="T16" fmla="*/ 52 w 333"/>
                <a:gd name="T17" fmla="*/ 195 h 310"/>
                <a:gd name="T18" fmla="*/ 23 w 333"/>
                <a:gd name="T19" fmla="*/ 208 h 310"/>
                <a:gd name="T20" fmla="*/ 9 w 333"/>
                <a:gd name="T21" fmla="*/ 114 h 310"/>
                <a:gd name="T22" fmla="*/ 79 w 333"/>
                <a:gd name="T23" fmla="*/ 27 h 310"/>
                <a:gd name="T24" fmla="*/ 288 w 333"/>
                <a:gd name="T25" fmla="*/ 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3" h="310">
                  <a:moveTo>
                    <a:pt x="288" y="77"/>
                  </a:moveTo>
                  <a:cubicBezTo>
                    <a:pt x="317" y="113"/>
                    <a:pt x="326" y="163"/>
                    <a:pt x="319" y="209"/>
                  </a:cubicBezTo>
                  <a:cubicBezTo>
                    <a:pt x="333" y="245"/>
                    <a:pt x="285" y="258"/>
                    <a:pt x="290" y="292"/>
                  </a:cubicBezTo>
                  <a:cubicBezTo>
                    <a:pt x="270" y="295"/>
                    <a:pt x="252" y="306"/>
                    <a:pt x="233" y="310"/>
                  </a:cubicBezTo>
                  <a:cubicBezTo>
                    <a:pt x="229" y="304"/>
                    <a:pt x="220" y="294"/>
                    <a:pt x="231" y="288"/>
                  </a:cubicBezTo>
                  <a:cubicBezTo>
                    <a:pt x="263" y="261"/>
                    <a:pt x="301" y="227"/>
                    <a:pt x="294" y="179"/>
                  </a:cubicBezTo>
                  <a:cubicBezTo>
                    <a:pt x="297" y="122"/>
                    <a:pt x="256" y="70"/>
                    <a:pt x="208" y="45"/>
                  </a:cubicBezTo>
                  <a:cubicBezTo>
                    <a:pt x="174" y="50"/>
                    <a:pt x="141" y="45"/>
                    <a:pt x="115" y="66"/>
                  </a:cubicBezTo>
                  <a:cubicBezTo>
                    <a:pt x="73" y="95"/>
                    <a:pt x="48" y="143"/>
                    <a:pt x="52" y="195"/>
                  </a:cubicBezTo>
                  <a:cubicBezTo>
                    <a:pt x="45" y="204"/>
                    <a:pt x="34" y="204"/>
                    <a:pt x="23" y="208"/>
                  </a:cubicBezTo>
                  <a:cubicBezTo>
                    <a:pt x="0" y="184"/>
                    <a:pt x="7" y="147"/>
                    <a:pt x="9" y="114"/>
                  </a:cubicBezTo>
                  <a:cubicBezTo>
                    <a:pt x="21" y="79"/>
                    <a:pt x="43" y="41"/>
                    <a:pt x="79" y="27"/>
                  </a:cubicBezTo>
                  <a:cubicBezTo>
                    <a:pt x="150" y="0"/>
                    <a:pt x="244" y="9"/>
                    <a:pt x="28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38" name="Freeform 97">
              <a:extLst>
                <a:ext uri="{FF2B5EF4-FFF2-40B4-BE49-F238E27FC236}">
                  <a16:creationId xmlns:a16="http://schemas.microsoft.com/office/drawing/2014/main" id="{6384BB99-FBA5-42A7-BB22-372CE5014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4167" y="-4707692"/>
              <a:ext cx="547688" cy="463550"/>
            </a:xfrm>
            <a:custGeom>
              <a:avLst/>
              <a:gdLst>
                <a:gd name="T0" fmla="*/ 193 w 193"/>
                <a:gd name="T1" fmla="*/ 147 h 163"/>
                <a:gd name="T2" fmla="*/ 175 w 193"/>
                <a:gd name="T3" fmla="*/ 163 h 163"/>
                <a:gd name="T4" fmla="*/ 172 w 193"/>
                <a:gd name="T5" fmla="*/ 163 h 163"/>
                <a:gd name="T6" fmla="*/ 16 w 193"/>
                <a:gd name="T7" fmla="*/ 57 h 163"/>
                <a:gd name="T8" fmla="*/ 0 w 193"/>
                <a:gd name="T9" fmla="*/ 0 h 163"/>
                <a:gd name="T10" fmla="*/ 193 w 193"/>
                <a:gd name="T11" fmla="*/ 14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163">
                  <a:moveTo>
                    <a:pt x="193" y="147"/>
                  </a:moveTo>
                  <a:cubicBezTo>
                    <a:pt x="191" y="154"/>
                    <a:pt x="182" y="161"/>
                    <a:pt x="175" y="163"/>
                  </a:cubicBezTo>
                  <a:cubicBezTo>
                    <a:pt x="172" y="163"/>
                    <a:pt x="172" y="163"/>
                    <a:pt x="172" y="163"/>
                  </a:cubicBezTo>
                  <a:cubicBezTo>
                    <a:pt x="129" y="118"/>
                    <a:pt x="79" y="74"/>
                    <a:pt x="16" y="57"/>
                  </a:cubicBezTo>
                  <a:cubicBezTo>
                    <a:pt x="9" y="38"/>
                    <a:pt x="3" y="20"/>
                    <a:pt x="0" y="0"/>
                  </a:cubicBezTo>
                  <a:cubicBezTo>
                    <a:pt x="66" y="45"/>
                    <a:pt x="146" y="74"/>
                    <a:pt x="193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39" name="Freeform 98">
              <a:extLst>
                <a:ext uri="{FF2B5EF4-FFF2-40B4-BE49-F238E27FC236}">
                  <a16:creationId xmlns:a16="http://schemas.microsoft.com/office/drawing/2014/main" id="{E687AA4F-911A-4161-99ED-9CD3DF334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2820" y="-4656892"/>
              <a:ext cx="682625" cy="438150"/>
            </a:xfrm>
            <a:custGeom>
              <a:avLst/>
              <a:gdLst>
                <a:gd name="T0" fmla="*/ 236 w 241"/>
                <a:gd name="T1" fmla="*/ 127 h 154"/>
                <a:gd name="T2" fmla="*/ 209 w 241"/>
                <a:gd name="T3" fmla="*/ 154 h 154"/>
                <a:gd name="T4" fmla="*/ 123 w 241"/>
                <a:gd name="T5" fmla="*/ 93 h 154"/>
                <a:gd name="T6" fmla="*/ 7 w 241"/>
                <a:gd name="T7" fmla="*/ 41 h 154"/>
                <a:gd name="T8" fmla="*/ 2 w 241"/>
                <a:gd name="T9" fmla="*/ 7 h 154"/>
                <a:gd name="T10" fmla="*/ 2 w 241"/>
                <a:gd name="T11" fmla="*/ 0 h 154"/>
                <a:gd name="T12" fmla="*/ 236 w 241"/>
                <a:gd name="T13" fmla="*/ 12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154">
                  <a:moveTo>
                    <a:pt x="236" y="127"/>
                  </a:moveTo>
                  <a:cubicBezTo>
                    <a:pt x="241" y="143"/>
                    <a:pt x="220" y="149"/>
                    <a:pt x="209" y="154"/>
                  </a:cubicBezTo>
                  <a:cubicBezTo>
                    <a:pt x="179" y="136"/>
                    <a:pt x="154" y="111"/>
                    <a:pt x="123" y="93"/>
                  </a:cubicBezTo>
                  <a:cubicBezTo>
                    <a:pt x="87" y="68"/>
                    <a:pt x="46" y="57"/>
                    <a:pt x="7" y="41"/>
                  </a:cubicBezTo>
                  <a:cubicBezTo>
                    <a:pt x="0" y="31"/>
                    <a:pt x="11" y="16"/>
                    <a:pt x="2" y="7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9" y="20"/>
                    <a:pt x="170" y="61"/>
                    <a:pt x="236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40" name="Freeform 99">
              <a:extLst>
                <a:ext uri="{FF2B5EF4-FFF2-40B4-BE49-F238E27FC236}">
                  <a16:creationId xmlns:a16="http://schemas.microsoft.com/office/drawing/2014/main" id="{E544CCCE-22F8-4583-8F68-375E06E9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005" y="-4671179"/>
              <a:ext cx="8012113" cy="2087563"/>
            </a:xfrm>
            <a:custGeom>
              <a:avLst/>
              <a:gdLst>
                <a:gd name="T0" fmla="*/ 2068 w 2831"/>
                <a:gd name="T1" fmla="*/ 163 h 734"/>
                <a:gd name="T2" fmla="*/ 2272 w 2831"/>
                <a:gd name="T3" fmla="*/ 173 h 734"/>
                <a:gd name="T4" fmla="*/ 2188 w 2831"/>
                <a:gd name="T5" fmla="*/ 463 h 734"/>
                <a:gd name="T6" fmla="*/ 2392 w 2831"/>
                <a:gd name="T7" fmla="*/ 410 h 734"/>
                <a:gd name="T8" fmla="*/ 2501 w 2831"/>
                <a:gd name="T9" fmla="*/ 369 h 734"/>
                <a:gd name="T10" fmla="*/ 2537 w 2831"/>
                <a:gd name="T11" fmla="*/ 458 h 734"/>
                <a:gd name="T12" fmla="*/ 2553 w 2831"/>
                <a:gd name="T13" fmla="*/ 207 h 734"/>
                <a:gd name="T14" fmla="*/ 2759 w 2831"/>
                <a:gd name="T15" fmla="*/ 259 h 734"/>
                <a:gd name="T16" fmla="*/ 2585 w 2831"/>
                <a:gd name="T17" fmla="*/ 587 h 734"/>
                <a:gd name="T18" fmla="*/ 2759 w 2831"/>
                <a:gd name="T19" fmla="*/ 506 h 734"/>
                <a:gd name="T20" fmla="*/ 2773 w 2831"/>
                <a:gd name="T21" fmla="*/ 650 h 734"/>
                <a:gd name="T22" fmla="*/ 2451 w 2831"/>
                <a:gd name="T23" fmla="*/ 709 h 734"/>
                <a:gd name="T24" fmla="*/ 2408 w 2831"/>
                <a:gd name="T25" fmla="*/ 711 h 734"/>
                <a:gd name="T26" fmla="*/ 2460 w 2831"/>
                <a:gd name="T27" fmla="*/ 585 h 734"/>
                <a:gd name="T28" fmla="*/ 2406 w 2831"/>
                <a:gd name="T29" fmla="*/ 573 h 734"/>
                <a:gd name="T30" fmla="*/ 2213 w 2831"/>
                <a:gd name="T31" fmla="*/ 709 h 734"/>
                <a:gd name="T32" fmla="*/ 2202 w 2831"/>
                <a:gd name="T33" fmla="*/ 689 h 734"/>
                <a:gd name="T34" fmla="*/ 2202 w 2831"/>
                <a:gd name="T35" fmla="*/ 621 h 734"/>
                <a:gd name="T36" fmla="*/ 2168 w 2831"/>
                <a:gd name="T37" fmla="*/ 576 h 734"/>
                <a:gd name="T38" fmla="*/ 1982 w 2831"/>
                <a:gd name="T39" fmla="*/ 700 h 734"/>
                <a:gd name="T40" fmla="*/ 1948 w 2831"/>
                <a:gd name="T41" fmla="*/ 711 h 734"/>
                <a:gd name="T42" fmla="*/ 2034 w 2831"/>
                <a:gd name="T43" fmla="*/ 528 h 734"/>
                <a:gd name="T44" fmla="*/ 1783 w 2831"/>
                <a:gd name="T45" fmla="*/ 698 h 734"/>
                <a:gd name="T46" fmla="*/ 1681 w 2831"/>
                <a:gd name="T47" fmla="*/ 703 h 734"/>
                <a:gd name="T48" fmla="*/ 1640 w 2831"/>
                <a:gd name="T49" fmla="*/ 698 h 734"/>
                <a:gd name="T50" fmla="*/ 1670 w 2831"/>
                <a:gd name="T51" fmla="*/ 626 h 734"/>
                <a:gd name="T52" fmla="*/ 1160 w 2831"/>
                <a:gd name="T53" fmla="*/ 664 h 734"/>
                <a:gd name="T54" fmla="*/ 573 w 2831"/>
                <a:gd name="T55" fmla="*/ 222 h 734"/>
                <a:gd name="T56" fmla="*/ 227 w 2831"/>
                <a:gd name="T57" fmla="*/ 238 h 734"/>
                <a:gd name="T58" fmla="*/ 825 w 2831"/>
                <a:gd name="T59" fmla="*/ 342 h 734"/>
                <a:gd name="T60" fmla="*/ 1500 w 2831"/>
                <a:gd name="T61" fmla="*/ 664 h 734"/>
                <a:gd name="T62" fmla="*/ 1543 w 2831"/>
                <a:gd name="T63" fmla="*/ 632 h 734"/>
                <a:gd name="T64" fmla="*/ 942 w 2831"/>
                <a:gd name="T65" fmla="*/ 438 h 734"/>
                <a:gd name="T66" fmla="*/ 195 w 2831"/>
                <a:gd name="T67" fmla="*/ 222 h 734"/>
                <a:gd name="T68" fmla="*/ 0 w 2831"/>
                <a:gd name="T69" fmla="*/ 77 h 734"/>
                <a:gd name="T70" fmla="*/ 199 w 2831"/>
                <a:gd name="T71" fmla="*/ 134 h 734"/>
                <a:gd name="T72" fmla="*/ 1045 w 2831"/>
                <a:gd name="T73" fmla="*/ 462 h 734"/>
                <a:gd name="T74" fmla="*/ 1611 w 2831"/>
                <a:gd name="T75" fmla="*/ 478 h 734"/>
                <a:gd name="T76" fmla="*/ 1432 w 2831"/>
                <a:gd name="T77" fmla="*/ 449 h 734"/>
                <a:gd name="T78" fmla="*/ 1507 w 2831"/>
                <a:gd name="T79" fmla="*/ 336 h 734"/>
                <a:gd name="T80" fmla="*/ 1257 w 2831"/>
                <a:gd name="T81" fmla="*/ 299 h 734"/>
                <a:gd name="T82" fmla="*/ 1194 w 2831"/>
                <a:gd name="T83" fmla="*/ 288 h 734"/>
                <a:gd name="T84" fmla="*/ 1398 w 2831"/>
                <a:gd name="T85" fmla="*/ 206 h 734"/>
                <a:gd name="T86" fmla="*/ 1568 w 2831"/>
                <a:gd name="T87" fmla="*/ 293 h 734"/>
                <a:gd name="T88" fmla="*/ 1643 w 2831"/>
                <a:gd name="T89" fmla="*/ 293 h 734"/>
                <a:gd name="T90" fmla="*/ 1676 w 2831"/>
                <a:gd name="T91" fmla="*/ 422 h 734"/>
                <a:gd name="T92" fmla="*/ 2057 w 2831"/>
                <a:gd name="T93" fmla="*/ 421 h 734"/>
                <a:gd name="T94" fmla="*/ 1882 w 2831"/>
                <a:gd name="T95" fmla="*/ 356 h 734"/>
                <a:gd name="T96" fmla="*/ 2021 w 2831"/>
                <a:gd name="T97" fmla="*/ 189 h 734"/>
                <a:gd name="T98" fmla="*/ 2068 w 2831"/>
                <a:gd name="T99" fmla="*/ 227 h 734"/>
                <a:gd name="T100" fmla="*/ 1864 w 2831"/>
                <a:gd name="T101" fmla="*/ 70 h 734"/>
                <a:gd name="T102" fmla="*/ 1840 w 2831"/>
                <a:gd name="T103" fmla="*/ 25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31" h="734">
                  <a:moveTo>
                    <a:pt x="1978" y="64"/>
                  </a:moveTo>
                  <a:cubicBezTo>
                    <a:pt x="1984" y="75"/>
                    <a:pt x="1975" y="95"/>
                    <a:pt x="1993" y="95"/>
                  </a:cubicBezTo>
                  <a:cubicBezTo>
                    <a:pt x="2014" y="96"/>
                    <a:pt x="2039" y="100"/>
                    <a:pt x="2055" y="116"/>
                  </a:cubicBezTo>
                  <a:cubicBezTo>
                    <a:pt x="2073" y="130"/>
                    <a:pt x="2046" y="150"/>
                    <a:pt x="2068" y="163"/>
                  </a:cubicBezTo>
                  <a:cubicBezTo>
                    <a:pt x="2075" y="170"/>
                    <a:pt x="2086" y="166"/>
                    <a:pt x="2089" y="156"/>
                  </a:cubicBezTo>
                  <a:cubicBezTo>
                    <a:pt x="2098" y="136"/>
                    <a:pt x="2122" y="123"/>
                    <a:pt x="2140" y="113"/>
                  </a:cubicBezTo>
                  <a:cubicBezTo>
                    <a:pt x="2168" y="95"/>
                    <a:pt x="2208" y="105"/>
                    <a:pt x="2234" y="120"/>
                  </a:cubicBezTo>
                  <a:cubicBezTo>
                    <a:pt x="2252" y="130"/>
                    <a:pt x="2270" y="152"/>
                    <a:pt x="2272" y="173"/>
                  </a:cubicBezTo>
                  <a:cubicBezTo>
                    <a:pt x="2279" y="197"/>
                    <a:pt x="2259" y="211"/>
                    <a:pt x="2245" y="224"/>
                  </a:cubicBezTo>
                  <a:cubicBezTo>
                    <a:pt x="2234" y="233"/>
                    <a:pt x="2217" y="222"/>
                    <a:pt x="2211" y="240"/>
                  </a:cubicBezTo>
                  <a:cubicBezTo>
                    <a:pt x="2218" y="272"/>
                    <a:pt x="2186" y="286"/>
                    <a:pt x="2174" y="310"/>
                  </a:cubicBezTo>
                  <a:cubicBezTo>
                    <a:pt x="2157" y="360"/>
                    <a:pt x="2161" y="419"/>
                    <a:pt x="2188" y="463"/>
                  </a:cubicBezTo>
                  <a:cubicBezTo>
                    <a:pt x="2222" y="505"/>
                    <a:pt x="2267" y="539"/>
                    <a:pt x="2320" y="533"/>
                  </a:cubicBezTo>
                  <a:cubicBezTo>
                    <a:pt x="2367" y="533"/>
                    <a:pt x="2421" y="519"/>
                    <a:pt x="2447" y="474"/>
                  </a:cubicBezTo>
                  <a:cubicBezTo>
                    <a:pt x="2460" y="455"/>
                    <a:pt x="2444" y="435"/>
                    <a:pt x="2440" y="415"/>
                  </a:cubicBezTo>
                  <a:cubicBezTo>
                    <a:pt x="2426" y="395"/>
                    <a:pt x="2410" y="412"/>
                    <a:pt x="2392" y="410"/>
                  </a:cubicBezTo>
                  <a:cubicBezTo>
                    <a:pt x="2387" y="413"/>
                    <a:pt x="2381" y="419"/>
                    <a:pt x="2374" y="419"/>
                  </a:cubicBezTo>
                  <a:cubicBezTo>
                    <a:pt x="2362" y="406"/>
                    <a:pt x="2376" y="394"/>
                    <a:pt x="2379" y="381"/>
                  </a:cubicBezTo>
                  <a:cubicBezTo>
                    <a:pt x="2390" y="363"/>
                    <a:pt x="2412" y="358"/>
                    <a:pt x="2428" y="344"/>
                  </a:cubicBezTo>
                  <a:cubicBezTo>
                    <a:pt x="2456" y="338"/>
                    <a:pt x="2483" y="349"/>
                    <a:pt x="2501" y="369"/>
                  </a:cubicBezTo>
                  <a:cubicBezTo>
                    <a:pt x="2517" y="388"/>
                    <a:pt x="2528" y="413"/>
                    <a:pt x="2521" y="442"/>
                  </a:cubicBezTo>
                  <a:cubicBezTo>
                    <a:pt x="2516" y="449"/>
                    <a:pt x="2501" y="453"/>
                    <a:pt x="2503" y="465"/>
                  </a:cubicBezTo>
                  <a:cubicBezTo>
                    <a:pt x="2503" y="471"/>
                    <a:pt x="2507" y="476"/>
                    <a:pt x="2514" y="474"/>
                  </a:cubicBezTo>
                  <a:cubicBezTo>
                    <a:pt x="2526" y="478"/>
                    <a:pt x="2524" y="460"/>
                    <a:pt x="2537" y="458"/>
                  </a:cubicBezTo>
                  <a:cubicBezTo>
                    <a:pt x="2598" y="417"/>
                    <a:pt x="2662" y="353"/>
                    <a:pt x="2653" y="272"/>
                  </a:cubicBezTo>
                  <a:cubicBezTo>
                    <a:pt x="2639" y="258"/>
                    <a:pt x="2643" y="229"/>
                    <a:pt x="2616" y="222"/>
                  </a:cubicBezTo>
                  <a:cubicBezTo>
                    <a:pt x="2596" y="218"/>
                    <a:pt x="2575" y="225"/>
                    <a:pt x="2555" y="227"/>
                  </a:cubicBezTo>
                  <a:cubicBezTo>
                    <a:pt x="2546" y="225"/>
                    <a:pt x="2553" y="213"/>
                    <a:pt x="2553" y="207"/>
                  </a:cubicBezTo>
                  <a:cubicBezTo>
                    <a:pt x="2559" y="189"/>
                    <a:pt x="2582" y="189"/>
                    <a:pt x="2584" y="170"/>
                  </a:cubicBezTo>
                  <a:cubicBezTo>
                    <a:pt x="2610" y="163"/>
                    <a:pt x="2635" y="143"/>
                    <a:pt x="2664" y="154"/>
                  </a:cubicBezTo>
                  <a:cubicBezTo>
                    <a:pt x="2684" y="175"/>
                    <a:pt x="2721" y="161"/>
                    <a:pt x="2736" y="189"/>
                  </a:cubicBezTo>
                  <a:cubicBezTo>
                    <a:pt x="2750" y="209"/>
                    <a:pt x="2759" y="233"/>
                    <a:pt x="2759" y="259"/>
                  </a:cubicBezTo>
                  <a:cubicBezTo>
                    <a:pt x="2752" y="274"/>
                    <a:pt x="2747" y="290"/>
                    <a:pt x="2734" y="302"/>
                  </a:cubicBezTo>
                  <a:cubicBezTo>
                    <a:pt x="2732" y="340"/>
                    <a:pt x="2732" y="386"/>
                    <a:pt x="2696" y="412"/>
                  </a:cubicBezTo>
                  <a:cubicBezTo>
                    <a:pt x="2659" y="446"/>
                    <a:pt x="2601" y="455"/>
                    <a:pt x="2575" y="503"/>
                  </a:cubicBezTo>
                  <a:cubicBezTo>
                    <a:pt x="2562" y="532"/>
                    <a:pt x="2569" y="562"/>
                    <a:pt x="2585" y="587"/>
                  </a:cubicBezTo>
                  <a:cubicBezTo>
                    <a:pt x="2600" y="607"/>
                    <a:pt x="2627" y="610"/>
                    <a:pt x="2648" y="616"/>
                  </a:cubicBezTo>
                  <a:cubicBezTo>
                    <a:pt x="2693" y="610"/>
                    <a:pt x="2752" y="619"/>
                    <a:pt x="2770" y="566"/>
                  </a:cubicBezTo>
                  <a:cubicBezTo>
                    <a:pt x="2764" y="549"/>
                    <a:pt x="2748" y="551"/>
                    <a:pt x="2745" y="533"/>
                  </a:cubicBezTo>
                  <a:cubicBezTo>
                    <a:pt x="2738" y="521"/>
                    <a:pt x="2752" y="512"/>
                    <a:pt x="2759" y="506"/>
                  </a:cubicBezTo>
                  <a:cubicBezTo>
                    <a:pt x="2773" y="501"/>
                    <a:pt x="2790" y="506"/>
                    <a:pt x="2804" y="508"/>
                  </a:cubicBezTo>
                  <a:cubicBezTo>
                    <a:pt x="2815" y="519"/>
                    <a:pt x="2831" y="533"/>
                    <a:pt x="2822" y="549"/>
                  </a:cubicBezTo>
                  <a:cubicBezTo>
                    <a:pt x="2816" y="569"/>
                    <a:pt x="2802" y="585"/>
                    <a:pt x="2811" y="609"/>
                  </a:cubicBezTo>
                  <a:cubicBezTo>
                    <a:pt x="2813" y="630"/>
                    <a:pt x="2790" y="643"/>
                    <a:pt x="2773" y="650"/>
                  </a:cubicBezTo>
                  <a:cubicBezTo>
                    <a:pt x="2748" y="650"/>
                    <a:pt x="2727" y="655"/>
                    <a:pt x="2704" y="646"/>
                  </a:cubicBezTo>
                  <a:cubicBezTo>
                    <a:pt x="2691" y="641"/>
                    <a:pt x="2673" y="652"/>
                    <a:pt x="2661" y="641"/>
                  </a:cubicBezTo>
                  <a:cubicBezTo>
                    <a:pt x="2627" y="652"/>
                    <a:pt x="2585" y="646"/>
                    <a:pt x="2551" y="664"/>
                  </a:cubicBezTo>
                  <a:cubicBezTo>
                    <a:pt x="2510" y="668"/>
                    <a:pt x="2498" y="734"/>
                    <a:pt x="2451" y="709"/>
                  </a:cubicBezTo>
                  <a:cubicBezTo>
                    <a:pt x="2460" y="686"/>
                    <a:pt x="2489" y="668"/>
                    <a:pt x="2505" y="644"/>
                  </a:cubicBezTo>
                  <a:cubicBezTo>
                    <a:pt x="2505" y="637"/>
                    <a:pt x="2517" y="628"/>
                    <a:pt x="2507" y="623"/>
                  </a:cubicBezTo>
                  <a:cubicBezTo>
                    <a:pt x="2485" y="630"/>
                    <a:pt x="2482" y="655"/>
                    <a:pt x="2464" y="668"/>
                  </a:cubicBezTo>
                  <a:cubicBezTo>
                    <a:pt x="2446" y="684"/>
                    <a:pt x="2431" y="700"/>
                    <a:pt x="2408" y="711"/>
                  </a:cubicBezTo>
                  <a:cubicBezTo>
                    <a:pt x="2369" y="709"/>
                    <a:pt x="2369" y="709"/>
                    <a:pt x="2369" y="709"/>
                  </a:cubicBezTo>
                  <a:cubicBezTo>
                    <a:pt x="2406" y="677"/>
                    <a:pt x="2440" y="632"/>
                    <a:pt x="2474" y="594"/>
                  </a:cubicBezTo>
                  <a:cubicBezTo>
                    <a:pt x="2480" y="589"/>
                    <a:pt x="2478" y="578"/>
                    <a:pt x="2476" y="573"/>
                  </a:cubicBezTo>
                  <a:cubicBezTo>
                    <a:pt x="2465" y="564"/>
                    <a:pt x="2465" y="582"/>
                    <a:pt x="2460" y="585"/>
                  </a:cubicBezTo>
                  <a:cubicBezTo>
                    <a:pt x="2424" y="634"/>
                    <a:pt x="2383" y="678"/>
                    <a:pt x="2333" y="712"/>
                  </a:cubicBezTo>
                  <a:cubicBezTo>
                    <a:pt x="2295" y="711"/>
                    <a:pt x="2295" y="711"/>
                    <a:pt x="2295" y="711"/>
                  </a:cubicBezTo>
                  <a:cubicBezTo>
                    <a:pt x="2301" y="693"/>
                    <a:pt x="2301" y="693"/>
                    <a:pt x="2301" y="693"/>
                  </a:cubicBezTo>
                  <a:cubicBezTo>
                    <a:pt x="2338" y="657"/>
                    <a:pt x="2379" y="621"/>
                    <a:pt x="2406" y="573"/>
                  </a:cubicBezTo>
                  <a:cubicBezTo>
                    <a:pt x="2408" y="567"/>
                    <a:pt x="2401" y="564"/>
                    <a:pt x="2396" y="567"/>
                  </a:cubicBezTo>
                  <a:cubicBezTo>
                    <a:pt x="2358" y="617"/>
                    <a:pt x="2319" y="660"/>
                    <a:pt x="2267" y="696"/>
                  </a:cubicBezTo>
                  <a:cubicBezTo>
                    <a:pt x="2263" y="702"/>
                    <a:pt x="2258" y="711"/>
                    <a:pt x="2251" y="712"/>
                  </a:cubicBezTo>
                  <a:cubicBezTo>
                    <a:pt x="2213" y="709"/>
                    <a:pt x="2213" y="709"/>
                    <a:pt x="2213" y="709"/>
                  </a:cubicBezTo>
                  <a:cubicBezTo>
                    <a:pt x="2218" y="689"/>
                    <a:pt x="2245" y="678"/>
                    <a:pt x="2258" y="659"/>
                  </a:cubicBezTo>
                  <a:cubicBezTo>
                    <a:pt x="2304" y="601"/>
                    <a:pt x="2304" y="601"/>
                    <a:pt x="2304" y="601"/>
                  </a:cubicBezTo>
                  <a:cubicBezTo>
                    <a:pt x="2308" y="596"/>
                    <a:pt x="2306" y="589"/>
                    <a:pt x="2301" y="583"/>
                  </a:cubicBezTo>
                  <a:cubicBezTo>
                    <a:pt x="2268" y="616"/>
                    <a:pt x="2243" y="664"/>
                    <a:pt x="2202" y="689"/>
                  </a:cubicBezTo>
                  <a:cubicBezTo>
                    <a:pt x="2175" y="712"/>
                    <a:pt x="2175" y="712"/>
                    <a:pt x="2175" y="712"/>
                  </a:cubicBezTo>
                  <a:cubicBezTo>
                    <a:pt x="2163" y="707"/>
                    <a:pt x="2138" y="718"/>
                    <a:pt x="2136" y="703"/>
                  </a:cubicBezTo>
                  <a:cubicBezTo>
                    <a:pt x="2170" y="669"/>
                    <a:pt x="2217" y="643"/>
                    <a:pt x="2229" y="598"/>
                  </a:cubicBezTo>
                  <a:cubicBezTo>
                    <a:pt x="2213" y="591"/>
                    <a:pt x="2211" y="612"/>
                    <a:pt x="2202" y="621"/>
                  </a:cubicBezTo>
                  <a:cubicBezTo>
                    <a:pt x="2166" y="653"/>
                    <a:pt x="2141" y="682"/>
                    <a:pt x="2104" y="711"/>
                  </a:cubicBezTo>
                  <a:cubicBezTo>
                    <a:pt x="2091" y="707"/>
                    <a:pt x="2075" y="714"/>
                    <a:pt x="2066" y="705"/>
                  </a:cubicBezTo>
                  <a:cubicBezTo>
                    <a:pt x="2071" y="684"/>
                    <a:pt x="2100" y="680"/>
                    <a:pt x="2111" y="660"/>
                  </a:cubicBezTo>
                  <a:cubicBezTo>
                    <a:pt x="2131" y="634"/>
                    <a:pt x="2163" y="609"/>
                    <a:pt x="2168" y="576"/>
                  </a:cubicBezTo>
                  <a:cubicBezTo>
                    <a:pt x="2165" y="573"/>
                    <a:pt x="2159" y="573"/>
                    <a:pt x="2156" y="578"/>
                  </a:cubicBezTo>
                  <a:cubicBezTo>
                    <a:pt x="2148" y="601"/>
                    <a:pt x="2125" y="621"/>
                    <a:pt x="2109" y="641"/>
                  </a:cubicBezTo>
                  <a:cubicBezTo>
                    <a:pt x="2073" y="669"/>
                    <a:pt x="2041" y="720"/>
                    <a:pt x="1987" y="711"/>
                  </a:cubicBezTo>
                  <a:cubicBezTo>
                    <a:pt x="1984" y="711"/>
                    <a:pt x="1977" y="705"/>
                    <a:pt x="1982" y="700"/>
                  </a:cubicBezTo>
                  <a:cubicBezTo>
                    <a:pt x="2037" y="659"/>
                    <a:pt x="2082" y="609"/>
                    <a:pt x="2122" y="553"/>
                  </a:cubicBezTo>
                  <a:cubicBezTo>
                    <a:pt x="2118" y="539"/>
                    <a:pt x="2145" y="533"/>
                    <a:pt x="2129" y="523"/>
                  </a:cubicBezTo>
                  <a:cubicBezTo>
                    <a:pt x="2107" y="530"/>
                    <a:pt x="2111" y="557"/>
                    <a:pt x="2093" y="567"/>
                  </a:cubicBezTo>
                  <a:cubicBezTo>
                    <a:pt x="2054" y="625"/>
                    <a:pt x="1998" y="669"/>
                    <a:pt x="1948" y="711"/>
                  </a:cubicBezTo>
                  <a:cubicBezTo>
                    <a:pt x="1923" y="711"/>
                    <a:pt x="1892" y="712"/>
                    <a:pt x="1869" y="705"/>
                  </a:cubicBezTo>
                  <a:cubicBezTo>
                    <a:pt x="1934" y="660"/>
                    <a:pt x="1989" y="603"/>
                    <a:pt x="2043" y="542"/>
                  </a:cubicBezTo>
                  <a:cubicBezTo>
                    <a:pt x="2045" y="539"/>
                    <a:pt x="2046" y="533"/>
                    <a:pt x="2045" y="528"/>
                  </a:cubicBezTo>
                  <a:cubicBezTo>
                    <a:pt x="2043" y="524"/>
                    <a:pt x="2037" y="528"/>
                    <a:pt x="2034" y="528"/>
                  </a:cubicBezTo>
                  <a:cubicBezTo>
                    <a:pt x="2030" y="535"/>
                    <a:pt x="2030" y="535"/>
                    <a:pt x="2030" y="535"/>
                  </a:cubicBezTo>
                  <a:cubicBezTo>
                    <a:pt x="1968" y="600"/>
                    <a:pt x="1907" y="671"/>
                    <a:pt x="1824" y="707"/>
                  </a:cubicBezTo>
                  <a:cubicBezTo>
                    <a:pt x="1810" y="712"/>
                    <a:pt x="1794" y="711"/>
                    <a:pt x="1780" y="705"/>
                  </a:cubicBezTo>
                  <a:cubicBezTo>
                    <a:pt x="1783" y="698"/>
                    <a:pt x="1783" y="698"/>
                    <a:pt x="1783" y="698"/>
                  </a:cubicBezTo>
                  <a:cubicBezTo>
                    <a:pt x="1821" y="671"/>
                    <a:pt x="1864" y="652"/>
                    <a:pt x="1896" y="614"/>
                  </a:cubicBezTo>
                  <a:cubicBezTo>
                    <a:pt x="1898" y="609"/>
                    <a:pt x="1896" y="601"/>
                    <a:pt x="1892" y="598"/>
                  </a:cubicBezTo>
                  <a:cubicBezTo>
                    <a:pt x="1869" y="609"/>
                    <a:pt x="1855" y="632"/>
                    <a:pt x="1835" y="644"/>
                  </a:cubicBezTo>
                  <a:cubicBezTo>
                    <a:pt x="1785" y="669"/>
                    <a:pt x="1744" y="728"/>
                    <a:pt x="1681" y="703"/>
                  </a:cubicBezTo>
                  <a:cubicBezTo>
                    <a:pt x="1720" y="673"/>
                    <a:pt x="1765" y="655"/>
                    <a:pt x="1803" y="621"/>
                  </a:cubicBezTo>
                  <a:cubicBezTo>
                    <a:pt x="1808" y="617"/>
                    <a:pt x="1808" y="612"/>
                    <a:pt x="1806" y="605"/>
                  </a:cubicBezTo>
                  <a:cubicBezTo>
                    <a:pt x="1801" y="601"/>
                    <a:pt x="1801" y="601"/>
                    <a:pt x="1801" y="601"/>
                  </a:cubicBezTo>
                  <a:cubicBezTo>
                    <a:pt x="1749" y="639"/>
                    <a:pt x="1703" y="682"/>
                    <a:pt x="1640" y="698"/>
                  </a:cubicBezTo>
                  <a:cubicBezTo>
                    <a:pt x="1626" y="714"/>
                    <a:pt x="1595" y="709"/>
                    <a:pt x="1575" y="703"/>
                  </a:cubicBezTo>
                  <a:cubicBezTo>
                    <a:pt x="1624" y="669"/>
                    <a:pt x="1686" y="653"/>
                    <a:pt x="1720" y="598"/>
                  </a:cubicBezTo>
                  <a:cubicBezTo>
                    <a:pt x="1724" y="594"/>
                    <a:pt x="1719" y="589"/>
                    <a:pt x="1715" y="589"/>
                  </a:cubicBezTo>
                  <a:cubicBezTo>
                    <a:pt x="1699" y="598"/>
                    <a:pt x="1685" y="614"/>
                    <a:pt x="1670" y="626"/>
                  </a:cubicBezTo>
                  <a:cubicBezTo>
                    <a:pt x="1617" y="666"/>
                    <a:pt x="1559" y="696"/>
                    <a:pt x="1493" y="709"/>
                  </a:cubicBezTo>
                  <a:cubicBezTo>
                    <a:pt x="1334" y="705"/>
                    <a:pt x="1334" y="705"/>
                    <a:pt x="1334" y="705"/>
                  </a:cubicBezTo>
                  <a:cubicBezTo>
                    <a:pt x="1305" y="711"/>
                    <a:pt x="1275" y="696"/>
                    <a:pt x="1244" y="694"/>
                  </a:cubicBezTo>
                  <a:cubicBezTo>
                    <a:pt x="1216" y="687"/>
                    <a:pt x="1189" y="673"/>
                    <a:pt x="1160" y="664"/>
                  </a:cubicBezTo>
                  <a:cubicBezTo>
                    <a:pt x="1112" y="632"/>
                    <a:pt x="1058" y="614"/>
                    <a:pt x="1013" y="571"/>
                  </a:cubicBezTo>
                  <a:cubicBezTo>
                    <a:pt x="952" y="523"/>
                    <a:pt x="902" y="471"/>
                    <a:pt x="847" y="410"/>
                  </a:cubicBezTo>
                  <a:cubicBezTo>
                    <a:pt x="791" y="354"/>
                    <a:pt x="738" y="286"/>
                    <a:pt x="666" y="258"/>
                  </a:cubicBezTo>
                  <a:cubicBezTo>
                    <a:pt x="637" y="238"/>
                    <a:pt x="603" y="236"/>
                    <a:pt x="573" y="222"/>
                  </a:cubicBezTo>
                  <a:cubicBezTo>
                    <a:pt x="515" y="206"/>
                    <a:pt x="455" y="198"/>
                    <a:pt x="392" y="211"/>
                  </a:cubicBezTo>
                  <a:cubicBezTo>
                    <a:pt x="378" y="206"/>
                    <a:pt x="367" y="215"/>
                    <a:pt x="353" y="216"/>
                  </a:cubicBezTo>
                  <a:cubicBezTo>
                    <a:pt x="315" y="222"/>
                    <a:pt x="279" y="236"/>
                    <a:pt x="247" y="254"/>
                  </a:cubicBezTo>
                  <a:cubicBezTo>
                    <a:pt x="241" y="247"/>
                    <a:pt x="227" y="250"/>
                    <a:pt x="227" y="238"/>
                  </a:cubicBezTo>
                  <a:cubicBezTo>
                    <a:pt x="227" y="225"/>
                    <a:pt x="243" y="225"/>
                    <a:pt x="252" y="220"/>
                  </a:cubicBezTo>
                  <a:cubicBezTo>
                    <a:pt x="297" y="207"/>
                    <a:pt x="340" y="182"/>
                    <a:pt x="387" y="177"/>
                  </a:cubicBezTo>
                  <a:cubicBezTo>
                    <a:pt x="440" y="170"/>
                    <a:pt x="489" y="161"/>
                    <a:pt x="540" y="179"/>
                  </a:cubicBezTo>
                  <a:cubicBezTo>
                    <a:pt x="646" y="202"/>
                    <a:pt x="748" y="263"/>
                    <a:pt x="825" y="342"/>
                  </a:cubicBezTo>
                  <a:cubicBezTo>
                    <a:pt x="863" y="378"/>
                    <a:pt x="895" y="417"/>
                    <a:pt x="933" y="455"/>
                  </a:cubicBezTo>
                  <a:cubicBezTo>
                    <a:pt x="967" y="505"/>
                    <a:pt x="1017" y="546"/>
                    <a:pt x="1065" y="578"/>
                  </a:cubicBezTo>
                  <a:cubicBezTo>
                    <a:pt x="1124" y="623"/>
                    <a:pt x="1187" y="659"/>
                    <a:pt x="1257" y="673"/>
                  </a:cubicBezTo>
                  <a:cubicBezTo>
                    <a:pt x="1336" y="700"/>
                    <a:pt x="1423" y="682"/>
                    <a:pt x="1500" y="664"/>
                  </a:cubicBezTo>
                  <a:cubicBezTo>
                    <a:pt x="1547" y="652"/>
                    <a:pt x="1590" y="623"/>
                    <a:pt x="1629" y="594"/>
                  </a:cubicBezTo>
                  <a:cubicBezTo>
                    <a:pt x="1633" y="587"/>
                    <a:pt x="1649" y="580"/>
                    <a:pt x="1643" y="569"/>
                  </a:cubicBezTo>
                  <a:cubicBezTo>
                    <a:pt x="1636" y="560"/>
                    <a:pt x="1631" y="573"/>
                    <a:pt x="1624" y="575"/>
                  </a:cubicBezTo>
                  <a:cubicBezTo>
                    <a:pt x="1602" y="600"/>
                    <a:pt x="1565" y="609"/>
                    <a:pt x="1543" y="632"/>
                  </a:cubicBezTo>
                  <a:cubicBezTo>
                    <a:pt x="1466" y="659"/>
                    <a:pt x="1389" y="678"/>
                    <a:pt x="1303" y="668"/>
                  </a:cubicBezTo>
                  <a:cubicBezTo>
                    <a:pt x="1201" y="639"/>
                    <a:pt x="1201" y="639"/>
                    <a:pt x="1201" y="639"/>
                  </a:cubicBezTo>
                  <a:cubicBezTo>
                    <a:pt x="1126" y="609"/>
                    <a:pt x="1065" y="558"/>
                    <a:pt x="999" y="506"/>
                  </a:cubicBezTo>
                  <a:cubicBezTo>
                    <a:pt x="981" y="485"/>
                    <a:pt x="956" y="463"/>
                    <a:pt x="942" y="438"/>
                  </a:cubicBezTo>
                  <a:cubicBezTo>
                    <a:pt x="859" y="353"/>
                    <a:pt x="771" y="254"/>
                    <a:pt x="660" y="202"/>
                  </a:cubicBezTo>
                  <a:cubicBezTo>
                    <a:pt x="594" y="179"/>
                    <a:pt x="532" y="145"/>
                    <a:pt x="455" y="152"/>
                  </a:cubicBezTo>
                  <a:cubicBezTo>
                    <a:pt x="381" y="157"/>
                    <a:pt x="311" y="179"/>
                    <a:pt x="247" y="207"/>
                  </a:cubicBezTo>
                  <a:cubicBezTo>
                    <a:pt x="229" y="209"/>
                    <a:pt x="216" y="227"/>
                    <a:pt x="195" y="222"/>
                  </a:cubicBezTo>
                  <a:cubicBezTo>
                    <a:pt x="173" y="197"/>
                    <a:pt x="134" y="207"/>
                    <a:pt x="118" y="179"/>
                  </a:cubicBezTo>
                  <a:cubicBezTo>
                    <a:pt x="109" y="175"/>
                    <a:pt x="107" y="164"/>
                    <a:pt x="100" y="159"/>
                  </a:cubicBezTo>
                  <a:cubicBezTo>
                    <a:pt x="77" y="138"/>
                    <a:pt x="48" y="123"/>
                    <a:pt x="18" y="116"/>
                  </a:cubicBezTo>
                  <a:cubicBezTo>
                    <a:pt x="7" y="105"/>
                    <a:pt x="3" y="91"/>
                    <a:pt x="0" y="77"/>
                  </a:cubicBezTo>
                  <a:cubicBezTo>
                    <a:pt x="12" y="61"/>
                    <a:pt x="27" y="86"/>
                    <a:pt x="41" y="89"/>
                  </a:cubicBezTo>
                  <a:cubicBezTo>
                    <a:pt x="66" y="111"/>
                    <a:pt x="104" y="123"/>
                    <a:pt x="112" y="159"/>
                  </a:cubicBezTo>
                  <a:cubicBezTo>
                    <a:pt x="123" y="164"/>
                    <a:pt x="112" y="181"/>
                    <a:pt x="127" y="181"/>
                  </a:cubicBezTo>
                  <a:cubicBezTo>
                    <a:pt x="154" y="170"/>
                    <a:pt x="175" y="150"/>
                    <a:pt x="199" y="134"/>
                  </a:cubicBezTo>
                  <a:cubicBezTo>
                    <a:pt x="249" y="113"/>
                    <a:pt x="297" y="87"/>
                    <a:pt x="354" y="86"/>
                  </a:cubicBezTo>
                  <a:cubicBezTo>
                    <a:pt x="433" y="73"/>
                    <a:pt x="519" y="75"/>
                    <a:pt x="601" y="93"/>
                  </a:cubicBezTo>
                  <a:cubicBezTo>
                    <a:pt x="682" y="125"/>
                    <a:pt x="761" y="168"/>
                    <a:pt x="827" y="233"/>
                  </a:cubicBezTo>
                  <a:cubicBezTo>
                    <a:pt x="902" y="310"/>
                    <a:pt x="974" y="383"/>
                    <a:pt x="1045" y="462"/>
                  </a:cubicBezTo>
                  <a:cubicBezTo>
                    <a:pt x="1101" y="510"/>
                    <a:pt x="1160" y="553"/>
                    <a:pt x="1232" y="567"/>
                  </a:cubicBezTo>
                  <a:cubicBezTo>
                    <a:pt x="1275" y="576"/>
                    <a:pt x="1319" y="589"/>
                    <a:pt x="1366" y="582"/>
                  </a:cubicBezTo>
                  <a:cubicBezTo>
                    <a:pt x="1452" y="576"/>
                    <a:pt x="1452" y="576"/>
                    <a:pt x="1452" y="576"/>
                  </a:cubicBezTo>
                  <a:cubicBezTo>
                    <a:pt x="1509" y="553"/>
                    <a:pt x="1597" y="557"/>
                    <a:pt x="1611" y="478"/>
                  </a:cubicBezTo>
                  <a:cubicBezTo>
                    <a:pt x="1606" y="449"/>
                    <a:pt x="1597" y="417"/>
                    <a:pt x="1570" y="399"/>
                  </a:cubicBezTo>
                  <a:cubicBezTo>
                    <a:pt x="1547" y="381"/>
                    <a:pt x="1515" y="385"/>
                    <a:pt x="1484" y="390"/>
                  </a:cubicBezTo>
                  <a:cubicBezTo>
                    <a:pt x="1472" y="406"/>
                    <a:pt x="1455" y="422"/>
                    <a:pt x="1459" y="446"/>
                  </a:cubicBezTo>
                  <a:cubicBezTo>
                    <a:pt x="1454" y="456"/>
                    <a:pt x="1441" y="451"/>
                    <a:pt x="1432" y="449"/>
                  </a:cubicBezTo>
                  <a:cubicBezTo>
                    <a:pt x="1420" y="447"/>
                    <a:pt x="1418" y="435"/>
                    <a:pt x="1414" y="424"/>
                  </a:cubicBezTo>
                  <a:cubicBezTo>
                    <a:pt x="1409" y="404"/>
                    <a:pt x="1413" y="386"/>
                    <a:pt x="1420" y="369"/>
                  </a:cubicBezTo>
                  <a:cubicBezTo>
                    <a:pt x="1430" y="347"/>
                    <a:pt x="1455" y="344"/>
                    <a:pt x="1477" y="340"/>
                  </a:cubicBezTo>
                  <a:cubicBezTo>
                    <a:pt x="1488" y="340"/>
                    <a:pt x="1502" y="353"/>
                    <a:pt x="1507" y="336"/>
                  </a:cubicBezTo>
                  <a:cubicBezTo>
                    <a:pt x="1504" y="318"/>
                    <a:pt x="1481" y="324"/>
                    <a:pt x="1468" y="315"/>
                  </a:cubicBezTo>
                  <a:cubicBezTo>
                    <a:pt x="1450" y="261"/>
                    <a:pt x="1387" y="283"/>
                    <a:pt x="1353" y="249"/>
                  </a:cubicBezTo>
                  <a:cubicBezTo>
                    <a:pt x="1330" y="243"/>
                    <a:pt x="1307" y="247"/>
                    <a:pt x="1287" y="252"/>
                  </a:cubicBezTo>
                  <a:cubicBezTo>
                    <a:pt x="1275" y="265"/>
                    <a:pt x="1260" y="281"/>
                    <a:pt x="1257" y="299"/>
                  </a:cubicBezTo>
                  <a:cubicBezTo>
                    <a:pt x="1268" y="324"/>
                    <a:pt x="1305" y="283"/>
                    <a:pt x="1307" y="318"/>
                  </a:cubicBezTo>
                  <a:cubicBezTo>
                    <a:pt x="1309" y="327"/>
                    <a:pt x="1303" y="336"/>
                    <a:pt x="1296" y="340"/>
                  </a:cubicBezTo>
                  <a:cubicBezTo>
                    <a:pt x="1275" y="340"/>
                    <a:pt x="1246" y="349"/>
                    <a:pt x="1228" y="331"/>
                  </a:cubicBezTo>
                  <a:cubicBezTo>
                    <a:pt x="1235" y="301"/>
                    <a:pt x="1198" y="313"/>
                    <a:pt x="1194" y="288"/>
                  </a:cubicBezTo>
                  <a:cubicBezTo>
                    <a:pt x="1196" y="267"/>
                    <a:pt x="1203" y="240"/>
                    <a:pt x="1226" y="233"/>
                  </a:cubicBezTo>
                  <a:cubicBezTo>
                    <a:pt x="1250" y="231"/>
                    <a:pt x="1250" y="231"/>
                    <a:pt x="1250" y="231"/>
                  </a:cubicBezTo>
                  <a:cubicBezTo>
                    <a:pt x="1262" y="211"/>
                    <a:pt x="1280" y="195"/>
                    <a:pt x="1303" y="191"/>
                  </a:cubicBezTo>
                  <a:cubicBezTo>
                    <a:pt x="1339" y="181"/>
                    <a:pt x="1370" y="191"/>
                    <a:pt x="1398" y="206"/>
                  </a:cubicBezTo>
                  <a:cubicBezTo>
                    <a:pt x="1441" y="218"/>
                    <a:pt x="1448" y="265"/>
                    <a:pt x="1472" y="293"/>
                  </a:cubicBezTo>
                  <a:cubicBezTo>
                    <a:pt x="1479" y="304"/>
                    <a:pt x="1491" y="310"/>
                    <a:pt x="1500" y="304"/>
                  </a:cubicBezTo>
                  <a:cubicBezTo>
                    <a:pt x="1509" y="292"/>
                    <a:pt x="1525" y="292"/>
                    <a:pt x="1538" y="288"/>
                  </a:cubicBezTo>
                  <a:cubicBezTo>
                    <a:pt x="1549" y="286"/>
                    <a:pt x="1559" y="304"/>
                    <a:pt x="1568" y="293"/>
                  </a:cubicBezTo>
                  <a:cubicBezTo>
                    <a:pt x="1574" y="274"/>
                    <a:pt x="1558" y="254"/>
                    <a:pt x="1575" y="238"/>
                  </a:cubicBezTo>
                  <a:cubicBezTo>
                    <a:pt x="1586" y="224"/>
                    <a:pt x="1602" y="216"/>
                    <a:pt x="1619" y="222"/>
                  </a:cubicBezTo>
                  <a:cubicBezTo>
                    <a:pt x="1635" y="224"/>
                    <a:pt x="1636" y="240"/>
                    <a:pt x="1642" y="250"/>
                  </a:cubicBezTo>
                  <a:cubicBezTo>
                    <a:pt x="1653" y="267"/>
                    <a:pt x="1622" y="283"/>
                    <a:pt x="1643" y="293"/>
                  </a:cubicBezTo>
                  <a:cubicBezTo>
                    <a:pt x="1649" y="290"/>
                    <a:pt x="1660" y="288"/>
                    <a:pt x="1665" y="295"/>
                  </a:cubicBezTo>
                  <a:cubicBezTo>
                    <a:pt x="1676" y="308"/>
                    <a:pt x="1672" y="331"/>
                    <a:pt x="1667" y="345"/>
                  </a:cubicBezTo>
                  <a:cubicBezTo>
                    <a:pt x="1661" y="358"/>
                    <a:pt x="1640" y="353"/>
                    <a:pt x="1640" y="369"/>
                  </a:cubicBezTo>
                  <a:cubicBezTo>
                    <a:pt x="1653" y="386"/>
                    <a:pt x="1670" y="401"/>
                    <a:pt x="1676" y="422"/>
                  </a:cubicBezTo>
                  <a:cubicBezTo>
                    <a:pt x="1665" y="437"/>
                    <a:pt x="1681" y="456"/>
                    <a:pt x="1670" y="471"/>
                  </a:cubicBezTo>
                  <a:cubicBezTo>
                    <a:pt x="1686" y="515"/>
                    <a:pt x="1737" y="514"/>
                    <a:pt x="1771" y="533"/>
                  </a:cubicBezTo>
                  <a:cubicBezTo>
                    <a:pt x="1817" y="540"/>
                    <a:pt x="1862" y="546"/>
                    <a:pt x="1907" y="528"/>
                  </a:cubicBezTo>
                  <a:cubicBezTo>
                    <a:pt x="1964" y="508"/>
                    <a:pt x="2032" y="483"/>
                    <a:pt x="2057" y="421"/>
                  </a:cubicBezTo>
                  <a:cubicBezTo>
                    <a:pt x="2068" y="376"/>
                    <a:pt x="2054" y="333"/>
                    <a:pt x="2018" y="306"/>
                  </a:cubicBezTo>
                  <a:cubicBezTo>
                    <a:pt x="1996" y="295"/>
                    <a:pt x="1971" y="284"/>
                    <a:pt x="1946" y="295"/>
                  </a:cubicBezTo>
                  <a:cubicBezTo>
                    <a:pt x="1925" y="308"/>
                    <a:pt x="1912" y="333"/>
                    <a:pt x="1903" y="356"/>
                  </a:cubicBezTo>
                  <a:cubicBezTo>
                    <a:pt x="1898" y="361"/>
                    <a:pt x="1887" y="361"/>
                    <a:pt x="1882" y="356"/>
                  </a:cubicBezTo>
                  <a:cubicBezTo>
                    <a:pt x="1864" y="342"/>
                    <a:pt x="1871" y="308"/>
                    <a:pt x="1874" y="292"/>
                  </a:cubicBezTo>
                  <a:cubicBezTo>
                    <a:pt x="1887" y="263"/>
                    <a:pt x="1901" y="229"/>
                    <a:pt x="1935" y="224"/>
                  </a:cubicBezTo>
                  <a:cubicBezTo>
                    <a:pt x="1952" y="222"/>
                    <a:pt x="1946" y="202"/>
                    <a:pt x="1957" y="195"/>
                  </a:cubicBezTo>
                  <a:cubicBezTo>
                    <a:pt x="1975" y="179"/>
                    <a:pt x="2002" y="181"/>
                    <a:pt x="2021" y="189"/>
                  </a:cubicBezTo>
                  <a:cubicBezTo>
                    <a:pt x="2032" y="198"/>
                    <a:pt x="2046" y="211"/>
                    <a:pt x="2048" y="227"/>
                  </a:cubicBezTo>
                  <a:cubicBezTo>
                    <a:pt x="2045" y="234"/>
                    <a:pt x="2037" y="243"/>
                    <a:pt x="2043" y="252"/>
                  </a:cubicBezTo>
                  <a:cubicBezTo>
                    <a:pt x="2046" y="258"/>
                    <a:pt x="2052" y="258"/>
                    <a:pt x="2055" y="256"/>
                  </a:cubicBezTo>
                  <a:cubicBezTo>
                    <a:pt x="2064" y="249"/>
                    <a:pt x="2068" y="240"/>
                    <a:pt x="2068" y="227"/>
                  </a:cubicBezTo>
                  <a:cubicBezTo>
                    <a:pt x="2068" y="200"/>
                    <a:pt x="2039" y="186"/>
                    <a:pt x="2020" y="170"/>
                  </a:cubicBezTo>
                  <a:cubicBezTo>
                    <a:pt x="2005" y="164"/>
                    <a:pt x="1987" y="164"/>
                    <a:pt x="1971" y="166"/>
                  </a:cubicBezTo>
                  <a:cubicBezTo>
                    <a:pt x="1966" y="132"/>
                    <a:pt x="1955" y="89"/>
                    <a:pt x="1914" y="73"/>
                  </a:cubicBezTo>
                  <a:cubicBezTo>
                    <a:pt x="1898" y="66"/>
                    <a:pt x="1882" y="68"/>
                    <a:pt x="1864" y="70"/>
                  </a:cubicBezTo>
                  <a:cubicBezTo>
                    <a:pt x="1842" y="84"/>
                    <a:pt x="1821" y="100"/>
                    <a:pt x="1815" y="125"/>
                  </a:cubicBezTo>
                  <a:cubicBezTo>
                    <a:pt x="1808" y="134"/>
                    <a:pt x="1796" y="129"/>
                    <a:pt x="1789" y="125"/>
                  </a:cubicBezTo>
                  <a:cubicBezTo>
                    <a:pt x="1772" y="114"/>
                    <a:pt x="1772" y="95"/>
                    <a:pt x="1780" y="79"/>
                  </a:cubicBezTo>
                  <a:cubicBezTo>
                    <a:pt x="1799" y="61"/>
                    <a:pt x="1806" y="16"/>
                    <a:pt x="1840" y="25"/>
                  </a:cubicBezTo>
                  <a:cubicBezTo>
                    <a:pt x="1855" y="0"/>
                    <a:pt x="1887" y="9"/>
                    <a:pt x="1912" y="12"/>
                  </a:cubicBezTo>
                  <a:cubicBezTo>
                    <a:pt x="1937" y="23"/>
                    <a:pt x="1971" y="32"/>
                    <a:pt x="197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41" name="Freeform 100">
              <a:extLst>
                <a:ext uri="{FF2B5EF4-FFF2-40B4-BE49-F238E27FC236}">
                  <a16:creationId xmlns:a16="http://schemas.microsoft.com/office/drawing/2014/main" id="{8EBE93BB-02D6-41C9-87A8-36FBEB5D6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1580" y="-4617204"/>
              <a:ext cx="1030288" cy="631825"/>
            </a:xfrm>
            <a:custGeom>
              <a:avLst/>
              <a:gdLst>
                <a:gd name="T0" fmla="*/ 310 w 364"/>
                <a:gd name="T1" fmla="*/ 102 h 222"/>
                <a:gd name="T2" fmla="*/ 364 w 364"/>
                <a:gd name="T3" fmla="*/ 205 h 222"/>
                <a:gd name="T4" fmla="*/ 333 w 364"/>
                <a:gd name="T5" fmla="*/ 219 h 222"/>
                <a:gd name="T6" fmla="*/ 283 w 364"/>
                <a:gd name="T7" fmla="*/ 137 h 222"/>
                <a:gd name="T8" fmla="*/ 220 w 364"/>
                <a:gd name="T9" fmla="*/ 68 h 222"/>
                <a:gd name="T10" fmla="*/ 165 w 364"/>
                <a:gd name="T11" fmla="*/ 65 h 222"/>
                <a:gd name="T12" fmla="*/ 47 w 364"/>
                <a:gd name="T13" fmla="*/ 42 h 222"/>
                <a:gd name="T14" fmla="*/ 13 w 364"/>
                <a:gd name="T15" fmla="*/ 56 h 222"/>
                <a:gd name="T16" fmla="*/ 4 w 364"/>
                <a:gd name="T17" fmla="*/ 47 h 222"/>
                <a:gd name="T18" fmla="*/ 54 w 364"/>
                <a:gd name="T19" fmla="*/ 9 h 222"/>
                <a:gd name="T20" fmla="*/ 310 w 364"/>
                <a:gd name="T21" fmla="*/ 10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222">
                  <a:moveTo>
                    <a:pt x="310" y="102"/>
                  </a:moveTo>
                  <a:cubicBezTo>
                    <a:pt x="324" y="137"/>
                    <a:pt x="362" y="163"/>
                    <a:pt x="364" y="205"/>
                  </a:cubicBezTo>
                  <a:cubicBezTo>
                    <a:pt x="355" y="214"/>
                    <a:pt x="346" y="222"/>
                    <a:pt x="333" y="219"/>
                  </a:cubicBezTo>
                  <a:cubicBezTo>
                    <a:pt x="329" y="185"/>
                    <a:pt x="303" y="163"/>
                    <a:pt x="283" y="137"/>
                  </a:cubicBezTo>
                  <a:cubicBezTo>
                    <a:pt x="269" y="110"/>
                    <a:pt x="254" y="74"/>
                    <a:pt x="220" y="68"/>
                  </a:cubicBezTo>
                  <a:cubicBezTo>
                    <a:pt x="202" y="70"/>
                    <a:pt x="183" y="56"/>
                    <a:pt x="165" y="65"/>
                  </a:cubicBezTo>
                  <a:cubicBezTo>
                    <a:pt x="129" y="45"/>
                    <a:pt x="88" y="43"/>
                    <a:pt x="47" y="42"/>
                  </a:cubicBezTo>
                  <a:cubicBezTo>
                    <a:pt x="34" y="45"/>
                    <a:pt x="23" y="52"/>
                    <a:pt x="13" y="56"/>
                  </a:cubicBezTo>
                  <a:cubicBezTo>
                    <a:pt x="7" y="56"/>
                    <a:pt x="2" y="52"/>
                    <a:pt x="4" y="47"/>
                  </a:cubicBezTo>
                  <a:cubicBezTo>
                    <a:pt x="0" y="17"/>
                    <a:pt x="36" y="18"/>
                    <a:pt x="54" y="9"/>
                  </a:cubicBezTo>
                  <a:cubicBezTo>
                    <a:pt x="150" y="0"/>
                    <a:pt x="240" y="36"/>
                    <a:pt x="31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42" name="Freeform 101">
              <a:extLst>
                <a:ext uri="{FF2B5EF4-FFF2-40B4-BE49-F238E27FC236}">
                  <a16:creationId xmlns:a16="http://schemas.microsoft.com/office/drawing/2014/main" id="{17F6DCCB-FBD3-40FE-A04E-74B2A88F2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1630" y="-4580691"/>
              <a:ext cx="631825" cy="611188"/>
            </a:xfrm>
            <a:custGeom>
              <a:avLst/>
              <a:gdLst>
                <a:gd name="T0" fmla="*/ 202 w 223"/>
                <a:gd name="T1" fmla="*/ 66 h 215"/>
                <a:gd name="T2" fmla="*/ 200 w 223"/>
                <a:gd name="T3" fmla="*/ 168 h 215"/>
                <a:gd name="T4" fmla="*/ 148 w 223"/>
                <a:gd name="T5" fmla="*/ 211 h 215"/>
                <a:gd name="T6" fmla="*/ 143 w 223"/>
                <a:gd name="T7" fmla="*/ 192 h 215"/>
                <a:gd name="T8" fmla="*/ 189 w 223"/>
                <a:gd name="T9" fmla="*/ 98 h 215"/>
                <a:gd name="T10" fmla="*/ 136 w 223"/>
                <a:gd name="T11" fmla="*/ 36 h 215"/>
                <a:gd name="T12" fmla="*/ 78 w 223"/>
                <a:gd name="T13" fmla="*/ 38 h 215"/>
                <a:gd name="T14" fmla="*/ 34 w 223"/>
                <a:gd name="T15" fmla="*/ 104 h 215"/>
                <a:gd name="T16" fmla="*/ 32 w 223"/>
                <a:gd name="T17" fmla="*/ 136 h 215"/>
                <a:gd name="T18" fmla="*/ 7 w 223"/>
                <a:gd name="T19" fmla="*/ 127 h 215"/>
                <a:gd name="T20" fmla="*/ 60 w 223"/>
                <a:gd name="T21" fmla="*/ 20 h 215"/>
                <a:gd name="T22" fmla="*/ 145 w 223"/>
                <a:gd name="T23" fmla="*/ 7 h 215"/>
                <a:gd name="T24" fmla="*/ 202 w 223"/>
                <a:gd name="T25" fmla="*/ 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3" h="215">
                  <a:moveTo>
                    <a:pt x="202" y="66"/>
                  </a:moveTo>
                  <a:cubicBezTo>
                    <a:pt x="213" y="98"/>
                    <a:pt x="223" y="138"/>
                    <a:pt x="200" y="168"/>
                  </a:cubicBezTo>
                  <a:cubicBezTo>
                    <a:pt x="186" y="184"/>
                    <a:pt x="172" y="215"/>
                    <a:pt x="148" y="211"/>
                  </a:cubicBezTo>
                  <a:cubicBezTo>
                    <a:pt x="145" y="206"/>
                    <a:pt x="139" y="201"/>
                    <a:pt x="143" y="192"/>
                  </a:cubicBezTo>
                  <a:cubicBezTo>
                    <a:pt x="172" y="170"/>
                    <a:pt x="200" y="140"/>
                    <a:pt x="189" y="98"/>
                  </a:cubicBezTo>
                  <a:cubicBezTo>
                    <a:pt x="182" y="70"/>
                    <a:pt x="164" y="41"/>
                    <a:pt x="136" y="36"/>
                  </a:cubicBezTo>
                  <a:cubicBezTo>
                    <a:pt x="118" y="23"/>
                    <a:pt x="96" y="30"/>
                    <a:pt x="78" y="38"/>
                  </a:cubicBezTo>
                  <a:cubicBezTo>
                    <a:pt x="55" y="54"/>
                    <a:pt x="35" y="73"/>
                    <a:pt x="34" y="104"/>
                  </a:cubicBezTo>
                  <a:cubicBezTo>
                    <a:pt x="32" y="115"/>
                    <a:pt x="37" y="127"/>
                    <a:pt x="32" y="136"/>
                  </a:cubicBezTo>
                  <a:cubicBezTo>
                    <a:pt x="25" y="134"/>
                    <a:pt x="5" y="143"/>
                    <a:pt x="7" y="127"/>
                  </a:cubicBezTo>
                  <a:cubicBezTo>
                    <a:pt x="0" y="84"/>
                    <a:pt x="30" y="47"/>
                    <a:pt x="60" y="20"/>
                  </a:cubicBezTo>
                  <a:cubicBezTo>
                    <a:pt x="86" y="7"/>
                    <a:pt x="116" y="0"/>
                    <a:pt x="145" y="7"/>
                  </a:cubicBezTo>
                  <a:cubicBezTo>
                    <a:pt x="170" y="20"/>
                    <a:pt x="191" y="43"/>
                    <a:pt x="20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43" name="Freeform 102">
              <a:extLst>
                <a:ext uri="{FF2B5EF4-FFF2-40B4-BE49-F238E27FC236}">
                  <a16:creationId xmlns:a16="http://schemas.microsoft.com/office/drawing/2014/main" id="{BD3BE6CD-49E9-4D0B-99B7-83B94178E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04567" y="-4574341"/>
              <a:ext cx="1116013" cy="542925"/>
            </a:xfrm>
            <a:custGeom>
              <a:avLst/>
              <a:gdLst>
                <a:gd name="T0" fmla="*/ 330 w 394"/>
                <a:gd name="T1" fmla="*/ 91 h 191"/>
                <a:gd name="T2" fmla="*/ 394 w 394"/>
                <a:gd name="T3" fmla="*/ 175 h 191"/>
                <a:gd name="T4" fmla="*/ 371 w 394"/>
                <a:gd name="T5" fmla="*/ 191 h 191"/>
                <a:gd name="T6" fmla="*/ 362 w 394"/>
                <a:gd name="T7" fmla="*/ 190 h 191"/>
                <a:gd name="T8" fmla="*/ 289 w 394"/>
                <a:gd name="T9" fmla="*/ 116 h 191"/>
                <a:gd name="T10" fmla="*/ 210 w 394"/>
                <a:gd name="T11" fmla="*/ 53 h 191"/>
                <a:gd name="T12" fmla="*/ 149 w 394"/>
                <a:gd name="T13" fmla="*/ 59 h 191"/>
                <a:gd name="T14" fmla="*/ 6 w 394"/>
                <a:gd name="T15" fmla="*/ 39 h 191"/>
                <a:gd name="T16" fmla="*/ 40 w 394"/>
                <a:gd name="T17" fmla="*/ 16 h 191"/>
                <a:gd name="T18" fmla="*/ 330 w 394"/>
                <a:gd name="T19" fmla="*/ 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191">
                  <a:moveTo>
                    <a:pt x="330" y="91"/>
                  </a:moveTo>
                  <a:cubicBezTo>
                    <a:pt x="353" y="118"/>
                    <a:pt x="385" y="141"/>
                    <a:pt x="394" y="175"/>
                  </a:cubicBezTo>
                  <a:cubicBezTo>
                    <a:pt x="391" y="182"/>
                    <a:pt x="384" y="191"/>
                    <a:pt x="371" y="191"/>
                  </a:cubicBezTo>
                  <a:cubicBezTo>
                    <a:pt x="362" y="190"/>
                    <a:pt x="362" y="190"/>
                    <a:pt x="362" y="190"/>
                  </a:cubicBezTo>
                  <a:cubicBezTo>
                    <a:pt x="339" y="161"/>
                    <a:pt x="319" y="138"/>
                    <a:pt x="289" y="116"/>
                  </a:cubicBezTo>
                  <a:cubicBezTo>
                    <a:pt x="276" y="82"/>
                    <a:pt x="242" y="62"/>
                    <a:pt x="210" y="53"/>
                  </a:cubicBezTo>
                  <a:cubicBezTo>
                    <a:pt x="188" y="50"/>
                    <a:pt x="167" y="48"/>
                    <a:pt x="149" y="59"/>
                  </a:cubicBezTo>
                  <a:cubicBezTo>
                    <a:pt x="103" y="45"/>
                    <a:pt x="47" y="66"/>
                    <a:pt x="6" y="39"/>
                  </a:cubicBezTo>
                  <a:cubicBezTo>
                    <a:pt x="0" y="16"/>
                    <a:pt x="29" y="25"/>
                    <a:pt x="40" y="16"/>
                  </a:cubicBezTo>
                  <a:cubicBezTo>
                    <a:pt x="146" y="0"/>
                    <a:pt x="246" y="36"/>
                    <a:pt x="330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44" name="Freeform 103">
              <a:extLst>
                <a:ext uri="{FF2B5EF4-FFF2-40B4-BE49-F238E27FC236}">
                  <a16:creationId xmlns:a16="http://schemas.microsoft.com/office/drawing/2014/main" id="{0A885AB5-D8F4-4EFD-B7D8-62E444EAB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117" y="-4477504"/>
              <a:ext cx="147638" cy="173038"/>
            </a:xfrm>
            <a:custGeom>
              <a:avLst/>
              <a:gdLst>
                <a:gd name="T0" fmla="*/ 48 w 52"/>
                <a:gd name="T1" fmla="*/ 61 h 61"/>
                <a:gd name="T2" fmla="*/ 0 w 52"/>
                <a:gd name="T3" fmla="*/ 36 h 61"/>
                <a:gd name="T4" fmla="*/ 46 w 52"/>
                <a:gd name="T5" fmla="*/ 0 h 61"/>
                <a:gd name="T6" fmla="*/ 52 w 52"/>
                <a:gd name="T7" fmla="*/ 5 h 61"/>
                <a:gd name="T8" fmla="*/ 48 w 52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1">
                  <a:moveTo>
                    <a:pt x="48" y="61"/>
                  </a:moveTo>
                  <a:cubicBezTo>
                    <a:pt x="34" y="59"/>
                    <a:pt x="12" y="48"/>
                    <a:pt x="0" y="36"/>
                  </a:cubicBezTo>
                  <a:cubicBezTo>
                    <a:pt x="14" y="23"/>
                    <a:pt x="32" y="12"/>
                    <a:pt x="46" y="0"/>
                  </a:cubicBezTo>
                  <a:cubicBezTo>
                    <a:pt x="52" y="5"/>
                    <a:pt x="52" y="5"/>
                    <a:pt x="52" y="5"/>
                  </a:cubicBezTo>
                  <a:lnTo>
                    <a:pt x="48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45" name="Freeform 104">
              <a:extLst>
                <a:ext uri="{FF2B5EF4-FFF2-40B4-BE49-F238E27FC236}">
                  <a16:creationId xmlns:a16="http://schemas.microsoft.com/office/drawing/2014/main" id="{0F218278-0761-460A-B2CB-A167FDC44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095" y="-4469566"/>
              <a:ext cx="466725" cy="347663"/>
            </a:xfrm>
            <a:custGeom>
              <a:avLst/>
              <a:gdLst>
                <a:gd name="T0" fmla="*/ 136 w 165"/>
                <a:gd name="T1" fmla="*/ 77 h 122"/>
                <a:gd name="T2" fmla="*/ 149 w 165"/>
                <a:gd name="T3" fmla="*/ 111 h 122"/>
                <a:gd name="T4" fmla="*/ 95 w 165"/>
                <a:gd name="T5" fmla="*/ 88 h 122"/>
                <a:gd name="T6" fmla="*/ 9 w 165"/>
                <a:gd name="T7" fmla="*/ 43 h 122"/>
                <a:gd name="T8" fmla="*/ 0 w 165"/>
                <a:gd name="T9" fmla="*/ 0 h 122"/>
                <a:gd name="T10" fmla="*/ 136 w 165"/>
                <a:gd name="T1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22">
                  <a:moveTo>
                    <a:pt x="136" y="77"/>
                  </a:moveTo>
                  <a:cubicBezTo>
                    <a:pt x="145" y="85"/>
                    <a:pt x="165" y="99"/>
                    <a:pt x="149" y="111"/>
                  </a:cubicBezTo>
                  <a:cubicBezTo>
                    <a:pt x="127" y="122"/>
                    <a:pt x="117" y="92"/>
                    <a:pt x="95" y="88"/>
                  </a:cubicBezTo>
                  <a:cubicBezTo>
                    <a:pt x="70" y="68"/>
                    <a:pt x="36" y="59"/>
                    <a:pt x="9" y="43"/>
                  </a:cubicBezTo>
                  <a:cubicBezTo>
                    <a:pt x="6" y="27"/>
                    <a:pt x="0" y="16"/>
                    <a:pt x="0" y="0"/>
                  </a:cubicBezTo>
                  <a:cubicBezTo>
                    <a:pt x="50" y="16"/>
                    <a:pt x="95" y="43"/>
                    <a:pt x="136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46" name="Freeform 105">
              <a:extLst>
                <a:ext uri="{FF2B5EF4-FFF2-40B4-BE49-F238E27FC236}">
                  <a16:creationId xmlns:a16="http://schemas.microsoft.com/office/drawing/2014/main" id="{825998C9-AE0B-43B9-B7DD-92F547404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67" y="-4488616"/>
              <a:ext cx="314325" cy="152400"/>
            </a:xfrm>
            <a:custGeom>
              <a:avLst/>
              <a:gdLst>
                <a:gd name="T0" fmla="*/ 106 w 111"/>
                <a:gd name="T1" fmla="*/ 23 h 54"/>
                <a:gd name="T2" fmla="*/ 108 w 111"/>
                <a:gd name="T3" fmla="*/ 36 h 54"/>
                <a:gd name="T4" fmla="*/ 84 w 111"/>
                <a:gd name="T5" fmla="*/ 54 h 54"/>
                <a:gd name="T6" fmla="*/ 6 w 111"/>
                <a:gd name="T7" fmla="*/ 34 h 54"/>
                <a:gd name="T8" fmla="*/ 0 w 111"/>
                <a:gd name="T9" fmla="*/ 25 h 54"/>
                <a:gd name="T10" fmla="*/ 72 w 111"/>
                <a:gd name="T11" fmla="*/ 16 h 54"/>
                <a:gd name="T12" fmla="*/ 106 w 111"/>
                <a:gd name="T13" fmla="*/ 2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54">
                  <a:moveTo>
                    <a:pt x="106" y="23"/>
                  </a:moveTo>
                  <a:cubicBezTo>
                    <a:pt x="111" y="25"/>
                    <a:pt x="108" y="32"/>
                    <a:pt x="108" y="36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58" y="47"/>
                    <a:pt x="34" y="40"/>
                    <a:pt x="6" y="3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6" y="0"/>
                    <a:pt x="49" y="20"/>
                    <a:pt x="72" y="16"/>
                  </a:cubicBezTo>
                  <a:lnTo>
                    <a:pt x="10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47" name="Freeform 106">
              <a:extLst>
                <a:ext uri="{FF2B5EF4-FFF2-40B4-BE49-F238E27FC236}">
                  <a16:creationId xmlns:a16="http://schemas.microsoft.com/office/drawing/2014/main" id="{979E0C35-DC14-4AAA-8408-C1AD4830A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2917" y="-4447341"/>
              <a:ext cx="347663" cy="376238"/>
            </a:xfrm>
            <a:custGeom>
              <a:avLst/>
              <a:gdLst>
                <a:gd name="T0" fmla="*/ 109 w 123"/>
                <a:gd name="T1" fmla="*/ 23 h 132"/>
                <a:gd name="T2" fmla="*/ 122 w 123"/>
                <a:gd name="T3" fmla="*/ 77 h 132"/>
                <a:gd name="T4" fmla="*/ 77 w 123"/>
                <a:gd name="T5" fmla="*/ 132 h 132"/>
                <a:gd name="T6" fmla="*/ 55 w 123"/>
                <a:gd name="T7" fmla="*/ 114 h 132"/>
                <a:gd name="T8" fmla="*/ 93 w 123"/>
                <a:gd name="T9" fmla="*/ 62 h 132"/>
                <a:gd name="T10" fmla="*/ 77 w 123"/>
                <a:gd name="T11" fmla="*/ 23 h 132"/>
                <a:gd name="T12" fmla="*/ 46 w 123"/>
                <a:gd name="T13" fmla="*/ 21 h 132"/>
                <a:gd name="T14" fmla="*/ 25 w 123"/>
                <a:gd name="T15" fmla="*/ 69 h 132"/>
                <a:gd name="T16" fmla="*/ 57 w 123"/>
                <a:gd name="T17" fmla="*/ 85 h 132"/>
                <a:gd name="T18" fmla="*/ 34 w 123"/>
                <a:gd name="T19" fmla="*/ 100 h 132"/>
                <a:gd name="T20" fmla="*/ 7 w 123"/>
                <a:gd name="T21" fmla="*/ 85 h 132"/>
                <a:gd name="T22" fmla="*/ 9 w 123"/>
                <a:gd name="T23" fmla="*/ 32 h 132"/>
                <a:gd name="T24" fmla="*/ 61 w 123"/>
                <a:gd name="T25" fmla="*/ 1 h 132"/>
                <a:gd name="T26" fmla="*/ 109 w 123"/>
                <a:gd name="T27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" h="132">
                  <a:moveTo>
                    <a:pt x="109" y="23"/>
                  </a:moveTo>
                  <a:cubicBezTo>
                    <a:pt x="123" y="37"/>
                    <a:pt x="123" y="57"/>
                    <a:pt x="122" y="77"/>
                  </a:cubicBezTo>
                  <a:cubicBezTo>
                    <a:pt x="113" y="98"/>
                    <a:pt x="102" y="127"/>
                    <a:pt x="77" y="132"/>
                  </a:cubicBezTo>
                  <a:cubicBezTo>
                    <a:pt x="68" y="128"/>
                    <a:pt x="57" y="123"/>
                    <a:pt x="55" y="114"/>
                  </a:cubicBezTo>
                  <a:cubicBezTo>
                    <a:pt x="77" y="103"/>
                    <a:pt x="91" y="85"/>
                    <a:pt x="93" y="62"/>
                  </a:cubicBezTo>
                  <a:cubicBezTo>
                    <a:pt x="96" y="46"/>
                    <a:pt x="87" y="32"/>
                    <a:pt x="77" y="23"/>
                  </a:cubicBezTo>
                  <a:cubicBezTo>
                    <a:pt x="66" y="16"/>
                    <a:pt x="59" y="17"/>
                    <a:pt x="46" y="21"/>
                  </a:cubicBezTo>
                  <a:cubicBezTo>
                    <a:pt x="30" y="30"/>
                    <a:pt x="19" y="50"/>
                    <a:pt x="25" y="69"/>
                  </a:cubicBezTo>
                  <a:cubicBezTo>
                    <a:pt x="34" y="78"/>
                    <a:pt x="45" y="87"/>
                    <a:pt x="57" y="85"/>
                  </a:cubicBezTo>
                  <a:cubicBezTo>
                    <a:pt x="55" y="96"/>
                    <a:pt x="43" y="96"/>
                    <a:pt x="34" y="100"/>
                  </a:cubicBezTo>
                  <a:cubicBezTo>
                    <a:pt x="23" y="100"/>
                    <a:pt x="10" y="98"/>
                    <a:pt x="7" y="85"/>
                  </a:cubicBezTo>
                  <a:cubicBezTo>
                    <a:pt x="0" y="68"/>
                    <a:pt x="2" y="48"/>
                    <a:pt x="9" y="32"/>
                  </a:cubicBezTo>
                  <a:cubicBezTo>
                    <a:pt x="19" y="14"/>
                    <a:pt x="37" y="0"/>
                    <a:pt x="61" y="1"/>
                  </a:cubicBezTo>
                  <a:cubicBezTo>
                    <a:pt x="79" y="1"/>
                    <a:pt x="95" y="8"/>
                    <a:pt x="10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48" name="Freeform 107">
              <a:extLst>
                <a:ext uri="{FF2B5EF4-FFF2-40B4-BE49-F238E27FC236}">
                  <a16:creationId xmlns:a16="http://schemas.microsoft.com/office/drawing/2014/main" id="{3473E2EF-31C3-4421-9A3D-30B6BF86D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2092" y="-4437816"/>
              <a:ext cx="474663" cy="1204913"/>
            </a:xfrm>
            <a:custGeom>
              <a:avLst/>
              <a:gdLst>
                <a:gd name="T0" fmla="*/ 164 w 168"/>
                <a:gd name="T1" fmla="*/ 18 h 424"/>
                <a:gd name="T2" fmla="*/ 143 w 168"/>
                <a:gd name="T3" fmla="*/ 176 h 424"/>
                <a:gd name="T4" fmla="*/ 121 w 168"/>
                <a:gd name="T5" fmla="*/ 279 h 424"/>
                <a:gd name="T6" fmla="*/ 34 w 168"/>
                <a:gd name="T7" fmla="*/ 424 h 424"/>
                <a:gd name="T8" fmla="*/ 0 w 168"/>
                <a:gd name="T9" fmla="*/ 407 h 424"/>
                <a:gd name="T10" fmla="*/ 46 w 168"/>
                <a:gd name="T11" fmla="*/ 339 h 424"/>
                <a:gd name="T12" fmla="*/ 120 w 168"/>
                <a:gd name="T13" fmla="*/ 131 h 424"/>
                <a:gd name="T14" fmla="*/ 127 w 168"/>
                <a:gd name="T15" fmla="*/ 29 h 424"/>
                <a:gd name="T16" fmla="*/ 120 w 168"/>
                <a:gd name="T17" fmla="*/ 23 h 424"/>
                <a:gd name="T18" fmla="*/ 148 w 168"/>
                <a:gd name="T19" fmla="*/ 4 h 424"/>
                <a:gd name="T20" fmla="*/ 164 w 168"/>
                <a:gd name="T21" fmla="*/ 18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" h="424">
                  <a:moveTo>
                    <a:pt x="164" y="18"/>
                  </a:moveTo>
                  <a:cubicBezTo>
                    <a:pt x="164" y="74"/>
                    <a:pt x="157" y="122"/>
                    <a:pt x="143" y="176"/>
                  </a:cubicBezTo>
                  <a:cubicBezTo>
                    <a:pt x="121" y="202"/>
                    <a:pt x="123" y="244"/>
                    <a:pt x="121" y="279"/>
                  </a:cubicBezTo>
                  <a:cubicBezTo>
                    <a:pt x="104" y="331"/>
                    <a:pt x="75" y="385"/>
                    <a:pt x="34" y="424"/>
                  </a:cubicBezTo>
                  <a:cubicBezTo>
                    <a:pt x="21" y="423"/>
                    <a:pt x="5" y="419"/>
                    <a:pt x="0" y="407"/>
                  </a:cubicBezTo>
                  <a:cubicBezTo>
                    <a:pt x="14" y="385"/>
                    <a:pt x="36" y="364"/>
                    <a:pt x="46" y="339"/>
                  </a:cubicBezTo>
                  <a:cubicBezTo>
                    <a:pt x="80" y="274"/>
                    <a:pt x="98" y="202"/>
                    <a:pt x="120" y="131"/>
                  </a:cubicBezTo>
                  <a:cubicBezTo>
                    <a:pt x="125" y="99"/>
                    <a:pt x="138" y="63"/>
                    <a:pt x="127" y="29"/>
                  </a:cubicBezTo>
                  <a:cubicBezTo>
                    <a:pt x="125" y="27"/>
                    <a:pt x="120" y="27"/>
                    <a:pt x="120" y="23"/>
                  </a:cubicBezTo>
                  <a:cubicBezTo>
                    <a:pt x="125" y="11"/>
                    <a:pt x="138" y="7"/>
                    <a:pt x="148" y="4"/>
                  </a:cubicBezTo>
                  <a:cubicBezTo>
                    <a:pt x="159" y="0"/>
                    <a:pt x="168" y="9"/>
                    <a:pt x="16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49" name="Freeform 108">
              <a:extLst>
                <a:ext uri="{FF2B5EF4-FFF2-40B4-BE49-F238E27FC236}">
                  <a16:creationId xmlns:a16="http://schemas.microsoft.com/office/drawing/2014/main" id="{7BDB9CEE-8DAC-409D-B98F-0A15DE06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1042" y="-4401304"/>
              <a:ext cx="133350" cy="349250"/>
            </a:xfrm>
            <a:custGeom>
              <a:avLst/>
              <a:gdLst>
                <a:gd name="T0" fmla="*/ 43 w 47"/>
                <a:gd name="T1" fmla="*/ 37 h 123"/>
                <a:gd name="T2" fmla="*/ 22 w 47"/>
                <a:gd name="T3" fmla="*/ 114 h 123"/>
                <a:gd name="T4" fmla="*/ 0 w 47"/>
                <a:gd name="T5" fmla="*/ 120 h 123"/>
                <a:gd name="T6" fmla="*/ 11 w 47"/>
                <a:gd name="T7" fmla="*/ 0 h 123"/>
                <a:gd name="T8" fmla="*/ 43 w 47"/>
                <a:gd name="T9" fmla="*/ 3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3">
                  <a:moveTo>
                    <a:pt x="43" y="37"/>
                  </a:moveTo>
                  <a:cubicBezTo>
                    <a:pt x="47" y="66"/>
                    <a:pt x="47" y="98"/>
                    <a:pt x="22" y="114"/>
                  </a:cubicBezTo>
                  <a:cubicBezTo>
                    <a:pt x="15" y="120"/>
                    <a:pt x="8" y="123"/>
                    <a:pt x="0" y="120"/>
                  </a:cubicBezTo>
                  <a:cubicBezTo>
                    <a:pt x="2" y="78"/>
                    <a:pt x="8" y="37"/>
                    <a:pt x="11" y="0"/>
                  </a:cubicBezTo>
                  <a:cubicBezTo>
                    <a:pt x="29" y="3"/>
                    <a:pt x="38" y="21"/>
                    <a:pt x="43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50" name="Freeform 109">
              <a:extLst>
                <a:ext uri="{FF2B5EF4-FFF2-40B4-BE49-F238E27FC236}">
                  <a16:creationId xmlns:a16="http://schemas.microsoft.com/office/drawing/2014/main" id="{54C3ABBC-FE95-4049-B28D-A4ECCAB90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0467" y="-4391779"/>
              <a:ext cx="104775" cy="90488"/>
            </a:xfrm>
            <a:custGeom>
              <a:avLst/>
              <a:gdLst>
                <a:gd name="T0" fmla="*/ 37 w 37"/>
                <a:gd name="T1" fmla="*/ 11 h 32"/>
                <a:gd name="T2" fmla="*/ 9 w 37"/>
                <a:gd name="T3" fmla="*/ 25 h 32"/>
                <a:gd name="T4" fmla="*/ 3 w 37"/>
                <a:gd name="T5" fmla="*/ 4 h 32"/>
                <a:gd name="T6" fmla="*/ 37 w 37"/>
                <a:gd name="T7" fmla="*/ 6 h 32"/>
                <a:gd name="T8" fmla="*/ 37 w 37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2">
                  <a:moveTo>
                    <a:pt x="37" y="11"/>
                  </a:moveTo>
                  <a:cubicBezTo>
                    <a:pt x="28" y="18"/>
                    <a:pt x="19" y="32"/>
                    <a:pt x="9" y="25"/>
                  </a:cubicBezTo>
                  <a:cubicBezTo>
                    <a:pt x="5" y="20"/>
                    <a:pt x="0" y="11"/>
                    <a:pt x="3" y="4"/>
                  </a:cubicBezTo>
                  <a:cubicBezTo>
                    <a:pt x="12" y="0"/>
                    <a:pt x="28" y="2"/>
                    <a:pt x="37" y="6"/>
                  </a:cubicBezTo>
                  <a:lnTo>
                    <a:pt x="3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51" name="Freeform 110">
              <a:extLst>
                <a:ext uri="{FF2B5EF4-FFF2-40B4-BE49-F238E27FC236}">
                  <a16:creationId xmlns:a16="http://schemas.microsoft.com/office/drawing/2014/main" id="{3E2C6C1E-5AF8-4943-9539-4563FC653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9917" y="-4366379"/>
              <a:ext cx="90488" cy="101600"/>
            </a:xfrm>
            <a:custGeom>
              <a:avLst/>
              <a:gdLst>
                <a:gd name="T0" fmla="*/ 28 w 32"/>
                <a:gd name="T1" fmla="*/ 20 h 36"/>
                <a:gd name="T2" fmla="*/ 14 w 32"/>
                <a:gd name="T3" fmla="*/ 36 h 36"/>
                <a:gd name="T4" fmla="*/ 0 w 32"/>
                <a:gd name="T5" fmla="*/ 25 h 36"/>
                <a:gd name="T6" fmla="*/ 28 w 32"/>
                <a:gd name="T7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6">
                  <a:moveTo>
                    <a:pt x="28" y="20"/>
                  </a:moveTo>
                  <a:cubicBezTo>
                    <a:pt x="32" y="31"/>
                    <a:pt x="23" y="36"/>
                    <a:pt x="14" y="36"/>
                  </a:cubicBezTo>
                  <a:cubicBezTo>
                    <a:pt x="7" y="36"/>
                    <a:pt x="0" y="34"/>
                    <a:pt x="0" y="25"/>
                  </a:cubicBezTo>
                  <a:cubicBezTo>
                    <a:pt x="5" y="13"/>
                    <a:pt x="25" y="0"/>
                    <a:pt x="2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52" name="Freeform 111">
              <a:extLst>
                <a:ext uri="{FF2B5EF4-FFF2-40B4-BE49-F238E27FC236}">
                  <a16:creationId xmlns:a16="http://schemas.microsoft.com/office/drawing/2014/main" id="{467D2E76-1E81-4B40-87A5-17F0B0E3B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267" y="-4336216"/>
              <a:ext cx="103188" cy="96838"/>
            </a:xfrm>
            <a:custGeom>
              <a:avLst/>
              <a:gdLst>
                <a:gd name="T0" fmla="*/ 36 w 36"/>
                <a:gd name="T1" fmla="*/ 12 h 34"/>
                <a:gd name="T2" fmla="*/ 5 w 36"/>
                <a:gd name="T3" fmla="*/ 25 h 34"/>
                <a:gd name="T4" fmla="*/ 0 w 36"/>
                <a:gd name="T5" fmla="*/ 3 h 34"/>
                <a:gd name="T6" fmla="*/ 36 w 36"/>
                <a:gd name="T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4">
                  <a:moveTo>
                    <a:pt x="36" y="12"/>
                  </a:moveTo>
                  <a:cubicBezTo>
                    <a:pt x="29" y="18"/>
                    <a:pt x="16" y="34"/>
                    <a:pt x="5" y="25"/>
                  </a:cubicBezTo>
                  <a:cubicBezTo>
                    <a:pt x="2" y="18"/>
                    <a:pt x="0" y="12"/>
                    <a:pt x="0" y="3"/>
                  </a:cubicBezTo>
                  <a:cubicBezTo>
                    <a:pt x="13" y="0"/>
                    <a:pt x="23" y="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53" name="Freeform 112">
              <a:extLst>
                <a:ext uri="{FF2B5EF4-FFF2-40B4-BE49-F238E27FC236}">
                  <a16:creationId xmlns:a16="http://schemas.microsoft.com/office/drawing/2014/main" id="{2E2C5CE8-72F8-4FCD-BF27-62A84AFFB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5092" y="-4329866"/>
              <a:ext cx="319088" cy="819150"/>
            </a:xfrm>
            <a:custGeom>
              <a:avLst/>
              <a:gdLst>
                <a:gd name="T0" fmla="*/ 106 w 113"/>
                <a:gd name="T1" fmla="*/ 46 h 288"/>
                <a:gd name="T2" fmla="*/ 52 w 113"/>
                <a:gd name="T3" fmla="*/ 229 h 288"/>
                <a:gd name="T4" fmla="*/ 11 w 113"/>
                <a:gd name="T5" fmla="*/ 288 h 288"/>
                <a:gd name="T6" fmla="*/ 0 w 113"/>
                <a:gd name="T7" fmla="*/ 263 h 288"/>
                <a:gd name="T8" fmla="*/ 75 w 113"/>
                <a:gd name="T9" fmla="*/ 0 h 288"/>
                <a:gd name="T10" fmla="*/ 106 w 113"/>
                <a:gd name="T11" fmla="*/ 4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88">
                  <a:moveTo>
                    <a:pt x="106" y="46"/>
                  </a:moveTo>
                  <a:cubicBezTo>
                    <a:pt x="97" y="111"/>
                    <a:pt x="81" y="173"/>
                    <a:pt x="52" y="229"/>
                  </a:cubicBezTo>
                  <a:cubicBezTo>
                    <a:pt x="41" y="250"/>
                    <a:pt x="30" y="274"/>
                    <a:pt x="11" y="288"/>
                  </a:cubicBezTo>
                  <a:cubicBezTo>
                    <a:pt x="3" y="284"/>
                    <a:pt x="2" y="274"/>
                    <a:pt x="0" y="263"/>
                  </a:cubicBezTo>
                  <a:cubicBezTo>
                    <a:pt x="48" y="186"/>
                    <a:pt x="66" y="89"/>
                    <a:pt x="75" y="0"/>
                  </a:cubicBezTo>
                  <a:cubicBezTo>
                    <a:pt x="82" y="18"/>
                    <a:pt x="113" y="21"/>
                    <a:pt x="106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54" name="Freeform 113">
              <a:extLst>
                <a:ext uri="{FF2B5EF4-FFF2-40B4-BE49-F238E27FC236}">
                  <a16:creationId xmlns:a16="http://schemas.microsoft.com/office/drawing/2014/main" id="{FF81BC6D-F798-4D33-ABA5-528EEF26E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4142" y="-4304466"/>
              <a:ext cx="436563" cy="992188"/>
            </a:xfrm>
            <a:custGeom>
              <a:avLst/>
              <a:gdLst>
                <a:gd name="T0" fmla="*/ 150 w 154"/>
                <a:gd name="T1" fmla="*/ 28 h 349"/>
                <a:gd name="T2" fmla="*/ 90 w 154"/>
                <a:gd name="T3" fmla="*/ 234 h 349"/>
                <a:gd name="T4" fmla="*/ 25 w 154"/>
                <a:gd name="T5" fmla="*/ 343 h 349"/>
                <a:gd name="T6" fmla="*/ 7 w 154"/>
                <a:gd name="T7" fmla="*/ 343 h 349"/>
                <a:gd name="T8" fmla="*/ 36 w 154"/>
                <a:gd name="T9" fmla="*/ 272 h 349"/>
                <a:gd name="T10" fmla="*/ 118 w 154"/>
                <a:gd name="T11" fmla="*/ 23 h 349"/>
                <a:gd name="T12" fmla="*/ 150 w 154"/>
                <a:gd name="T13" fmla="*/ 2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49">
                  <a:moveTo>
                    <a:pt x="150" y="28"/>
                  </a:moveTo>
                  <a:cubicBezTo>
                    <a:pt x="143" y="102"/>
                    <a:pt x="111" y="166"/>
                    <a:pt x="90" y="234"/>
                  </a:cubicBezTo>
                  <a:cubicBezTo>
                    <a:pt x="74" y="274"/>
                    <a:pt x="57" y="315"/>
                    <a:pt x="25" y="343"/>
                  </a:cubicBezTo>
                  <a:cubicBezTo>
                    <a:pt x="18" y="343"/>
                    <a:pt x="13" y="349"/>
                    <a:pt x="7" y="343"/>
                  </a:cubicBezTo>
                  <a:cubicBezTo>
                    <a:pt x="0" y="315"/>
                    <a:pt x="18" y="292"/>
                    <a:pt x="36" y="272"/>
                  </a:cubicBezTo>
                  <a:cubicBezTo>
                    <a:pt x="86" y="198"/>
                    <a:pt x="107" y="112"/>
                    <a:pt x="118" y="23"/>
                  </a:cubicBezTo>
                  <a:cubicBezTo>
                    <a:pt x="129" y="25"/>
                    <a:pt x="154" y="0"/>
                    <a:pt x="15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55" name="Freeform 114">
              <a:extLst>
                <a:ext uri="{FF2B5EF4-FFF2-40B4-BE49-F238E27FC236}">
                  <a16:creationId xmlns:a16="http://schemas.microsoft.com/office/drawing/2014/main" id="{668FA7AE-BF4D-4193-AB05-EE4460B30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733" y="-4253666"/>
              <a:ext cx="111125" cy="125413"/>
            </a:xfrm>
            <a:custGeom>
              <a:avLst/>
              <a:gdLst>
                <a:gd name="T0" fmla="*/ 39 w 39"/>
                <a:gd name="T1" fmla="*/ 34 h 44"/>
                <a:gd name="T2" fmla="*/ 4 w 39"/>
                <a:gd name="T3" fmla="*/ 42 h 44"/>
                <a:gd name="T4" fmla="*/ 18 w 39"/>
                <a:gd name="T5" fmla="*/ 0 h 44"/>
                <a:gd name="T6" fmla="*/ 39 w 39"/>
                <a:gd name="T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44">
                  <a:moveTo>
                    <a:pt x="39" y="34"/>
                  </a:moveTo>
                  <a:cubicBezTo>
                    <a:pt x="32" y="44"/>
                    <a:pt x="16" y="39"/>
                    <a:pt x="4" y="42"/>
                  </a:cubicBezTo>
                  <a:cubicBezTo>
                    <a:pt x="0" y="28"/>
                    <a:pt x="11" y="14"/>
                    <a:pt x="18" y="0"/>
                  </a:cubicBezTo>
                  <a:cubicBezTo>
                    <a:pt x="32" y="5"/>
                    <a:pt x="30" y="23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56" name="Freeform 115">
              <a:extLst>
                <a:ext uri="{FF2B5EF4-FFF2-40B4-BE49-F238E27FC236}">
                  <a16:creationId xmlns:a16="http://schemas.microsoft.com/office/drawing/2014/main" id="{284E71D5-FA61-461C-A5C6-CAC90D6E0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383" y="-4239379"/>
              <a:ext cx="123825" cy="111125"/>
            </a:xfrm>
            <a:custGeom>
              <a:avLst/>
              <a:gdLst>
                <a:gd name="T0" fmla="*/ 44 w 44"/>
                <a:gd name="T1" fmla="*/ 23 h 39"/>
                <a:gd name="T2" fmla="*/ 12 w 44"/>
                <a:gd name="T3" fmla="*/ 30 h 39"/>
                <a:gd name="T4" fmla="*/ 5 w 44"/>
                <a:gd name="T5" fmla="*/ 0 h 39"/>
                <a:gd name="T6" fmla="*/ 44 w 44"/>
                <a:gd name="T7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9">
                  <a:moveTo>
                    <a:pt x="44" y="23"/>
                  </a:moveTo>
                  <a:cubicBezTo>
                    <a:pt x="39" y="39"/>
                    <a:pt x="23" y="27"/>
                    <a:pt x="12" y="30"/>
                  </a:cubicBezTo>
                  <a:cubicBezTo>
                    <a:pt x="10" y="20"/>
                    <a:pt x="0" y="12"/>
                    <a:pt x="5" y="0"/>
                  </a:cubicBezTo>
                  <a:cubicBezTo>
                    <a:pt x="21" y="0"/>
                    <a:pt x="34" y="14"/>
                    <a:pt x="4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57" name="Freeform 116">
              <a:extLst>
                <a:ext uri="{FF2B5EF4-FFF2-40B4-BE49-F238E27FC236}">
                  <a16:creationId xmlns:a16="http://schemas.microsoft.com/office/drawing/2014/main" id="{71FF1AE2-FB29-416E-8DEC-C133E209E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7767" y="-6136442"/>
              <a:ext cx="715963" cy="307975"/>
            </a:xfrm>
            <a:custGeom>
              <a:avLst/>
              <a:gdLst>
                <a:gd name="T0" fmla="*/ 241 w 253"/>
                <a:gd name="T1" fmla="*/ 72 h 108"/>
                <a:gd name="T2" fmla="*/ 250 w 253"/>
                <a:gd name="T3" fmla="*/ 90 h 108"/>
                <a:gd name="T4" fmla="*/ 202 w 253"/>
                <a:gd name="T5" fmla="*/ 63 h 108"/>
                <a:gd name="T6" fmla="*/ 77 w 253"/>
                <a:gd name="T7" fmla="*/ 58 h 108"/>
                <a:gd name="T8" fmla="*/ 62 w 253"/>
                <a:gd name="T9" fmla="*/ 84 h 108"/>
                <a:gd name="T10" fmla="*/ 16 w 253"/>
                <a:gd name="T11" fmla="*/ 99 h 108"/>
                <a:gd name="T12" fmla="*/ 4 w 253"/>
                <a:gd name="T13" fmla="*/ 67 h 108"/>
                <a:gd name="T14" fmla="*/ 108 w 253"/>
                <a:gd name="T15" fmla="*/ 4 h 108"/>
                <a:gd name="T16" fmla="*/ 241 w 253"/>
                <a:gd name="T17" fmla="*/ 7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08">
                  <a:moveTo>
                    <a:pt x="241" y="72"/>
                  </a:moveTo>
                  <a:cubicBezTo>
                    <a:pt x="243" y="77"/>
                    <a:pt x="253" y="83"/>
                    <a:pt x="250" y="90"/>
                  </a:cubicBezTo>
                  <a:cubicBezTo>
                    <a:pt x="232" y="104"/>
                    <a:pt x="223" y="67"/>
                    <a:pt x="202" y="63"/>
                  </a:cubicBezTo>
                  <a:cubicBezTo>
                    <a:pt x="166" y="43"/>
                    <a:pt x="110" y="34"/>
                    <a:pt x="77" y="58"/>
                  </a:cubicBezTo>
                  <a:cubicBezTo>
                    <a:pt x="62" y="84"/>
                    <a:pt x="62" y="84"/>
                    <a:pt x="62" y="84"/>
                  </a:cubicBezTo>
                  <a:cubicBezTo>
                    <a:pt x="46" y="90"/>
                    <a:pt x="34" y="108"/>
                    <a:pt x="16" y="99"/>
                  </a:cubicBezTo>
                  <a:cubicBezTo>
                    <a:pt x="3" y="92"/>
                    <a:pt x="0" y="77"/>
                    <a:pt x="4" y="67"/>
                  </a:cubicBezTo>
                  <a:cubicBezTo>
                    <a:pt x="23" y="25"/>
                    <a:pt x="64" y="6"/>
                    <a:pt x="108" y="4"/>
                  </a:cubicBezTo>
                  <a:cubicBezTo>
                    <a:pt x="158" y="0"/>
                    <a:pt x="208" y="29"/>
                    <a:pt x="24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58" name="Freeform 117">
              <a:extLst>
                <a:ext uri="{FF2B5EF4-FFF2-40B4-BE49-F238E27FC236}">
                  <a16:creationId xmlns:a16="http://schemas.microsoft.com/office/drawing/2014/main" id="{CD164BA8-EF02-4C98-9C22-332AC41F8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1005" y="-6018967"/>
              <a:ext cx="781050" cy="531813"/>
            </a:xfrm>
            <a:custGeom>
              <a:avLst/>
              <a:gdLst>
                <a:gd name="T0" fmla="*/ 251 w 276"/>
                <a:gd name="T1" fmla="*/ 34 h 187"/>
                <a:gd name="T2" fmla="*/ 259 w 276"/>
                <a:gd name="T3" fmla="*/ 74 h 187"/>
                <a:gd name="T4" fmla="*/ 245 w 276"/>
                <a:gd name="T5" fmla="*/ 92 h 187"/>
                <a:gd name="T6" fmla="*/ 246 w 276"/>
                <a:gd name="T7" fmla="*/ 117 h 187"/>
                <a:gd name="T8" fmla="*/ 276 w 276"/>
                <a:gd name="T9" fmla="*/ 176 h 187"/>
                <a:gd name="T10" fmla="*/ 255 w 276"/>
                <a:gd name="T11" fmla="*/ 181 h 187"/>
                <a:gd name="T12" fmla="*/ 143 w 276"/>
                <a:gd name="T13" fmla="*/ 110 h 187"/>
                <a:gd name="T14" fmla="*/ 63 w 276"/>
                <a:gd name="T15" fmla="*/ 144 h 187"/>
                <a:gd name="T16" fmla="*/ 56 w 276"/>
                <a:gd name="T17" fmla="*/ 167 h 187"/>
                <a:gd name="T18" fmla="*/ 17 w 276"/>
                <a:gd name="T19" fmla="*/ 169 h 187"/>
                <a:gd name="T20" fmla="*/ 85 w 276"/>
                <a:gd name="T21" fmla="*/ 72 h 187"/>
                <a:gd name="T22" fmla="*/ 124 w 276"/>
                <a:gd name="T23" fmla="*/ 65 h 187"/>
                <a:gd name="T24" fmla="*/ 159 w 276"/>
                <a:gd name="T25" fmla="*/ 70 h 187"/>
                <a:gd name="T26" fmla="*/ 238 w 276"/>
                <a:gd name="T27" fmla="*/ 26 h 187"/>
                <a:gd name="T28" fmla="*/ 251 w 276"/>
                <a:gd name="T29" fmla="*/ 3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187">
                  <a:moveTo>
                    <a:pt x="251" y="34"/>
                  </a:moveTo>
                  <a:cubicBezTo>
                    <a:pt x="258" y="45"/>
                    <a:pt x="265" y="63"/>
                    <a:pt x="259" y="74"/>
                  </a:cubicBezTo>
                  <a:cubicBezTo>
                    <a:pt x="251" y="79"/>
                    <a:pt x="258" y="95"/>
                    <a:pt x="245" y="92"/>
                  </a:cubicBezTo>
                  <a:cubicBezTo>
                    <a:pt x="235" y="97"/>
                    <a:pt x="242" y="110"/>
                    <a:pt x="246" y="117"/>
                  </a:cubicBezTo>
                  <a:cubicBezTo>
                    <a:pt x="259" y="135"/>
                    <a:pt x="275" y="154"/>
                    <a:pt x="276" y="176"/>
                  </a:cubicBezTo>
                  <a:cubicBezTo>
                    <a:pt x="271" y="181"/>
                    <a:pt x="262" y="187"/>
                    <a:pt x="255" y="181"/>
                  </a:cubicBezTo>
                  <a:cubicBezTo>
                    <a:pt x="239" y="135"/>
                    <a:pt x="185" y="119"/>
                    <a:pt x="143" y="110"/>
                  </a:cubicBezTo>
                  <a:cubicBezTo>
                    <a:pt x="110" y="104"/>
                    <a:pt x="78" y="119"/>
                    <a:pt x="63" y="144"/>
                  </a:cubicBezTo>
                  <a:cubicBezTo>
                    <a:pt x="67" y="151"/>
                    <a:pt x="67" y="163"/>
                    <a:pt x="56" y="167"/>
                  </a:cubicBezTo>
                  <a:cubicBezTo>
                    <a:pt x="44" y="172"/>
                    <a:pt x="31" y="179"/>
                    <a:pt x="17" y="169"/>
                  </a:cubicBezTo>
                  <a:cubicBezTo>
                    <a:pt x="0" y="115"/>
                    <a:pt x="60" y="101"/>
                    <a:pt x="85" y="72"/>
                  </a:cubicBezTo>
                  <a:cubicBezTo>
                    <a:pt x="98" y="68"/>
                    <a:pt x="109" y="61"/>
                    <a:pt x="124" y="65"/>
                  </a:cubicBezTo>
                  <a:cubicBezTo>
                    <a:pt x="135" y="63"/>
                    <a:pt x="149" y="65"/>
                    <a:pt x="159" y="70"/>
                  </a:cubicBezTo>
                  <a:cubicBezTo>
                    <a:pt x="194" y="63"/>
                    <a:pt x="190" y="0"/>
                    <a:pt x="238" y="26"/>
                  </a:cubicBezTo>
                  <a:lnTo>
                    <a:pt x="2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59" name="Freeform 118">
              <a:extLst>
                <a:ext uri="{FF2B5EF4-FFF2-40B4-BE49-F238E27FC236}">
                  <a16:creationId xmlns:a16="http://schemas.microsoft.com/office/drawing/2014/main" id="{81FA645F-0CDE-49A0-8540-4EEBA52E0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105" y="-5911017"/>
              <a:ext cx="4137025" cy="1423988"/>
            </a:xfrm>
            <a:custGeom>
              <a:avLst/>
              <a:gdLst>
                <a:gd name="T0" fmla="*/ 325 w 1462"/>
                <a:gd name="T1" fmla="*/ 4 h 501"/>
                <a:gd name="T2" fmla="*/ 523 w 1462"/>
                <a:gd name="T3" fmla="*/ 47 h 501"/>
                <a:gd name="T4" fmla="*/ 652 w 1462"/>
                <a:gd name="T5" fmla="*/ 113 h 501"/>
                <a:gd name="T6" fmla="*/ 796 w 1462"/>
                <a:gd name="T7" fmla="*/ 215 h 501"/>
                <a:gd name="T8" fmla="*/ 1056 w 1462"/>
                <a:gd name="T9" fmla="*/ 367 h 501"/>
                <a:gd name="T10" fmla="*/ 1150 w 1462"/>
                <a:gd name="T11" fmla="*/ 328 h 501"/>
                <a:gd name="T12" fmla="*/ 1165 w 1462"/>
                <a:gd name="T13" fmla="*/ 253 h 501"/>
                <a:gd name="T14" fmla="*/ 1104 w 1462"/>
                <a:gd name="T15" fmla="*/ 199 h 501"/>
                <a:gd name="T16" fmla="*/ 1070 w 1462"/>
                <a:gd name="T17" fmla="*/ 231 h 501"/>
                <a:gd name="T18" fmla="*/ 1057 w 1462"/>
                <a:gd name="T19" fmla="*/ 210 h 501"/>
                <a:gd name="T20" fmla="*/ 1126 w 1462"/>
                <a:gd name="T21" fmla="*/ 176 h 501"/>
                <a:gd name="T22" fmla="*/ 1189 w 1462"/>
                <a:gd name="T23" fmla="*/ 197 h 501"/>
                <a:gd name="T24" fmla="*/ 1190 w 1462"/>
                <a:gd name="T25" fmla="*/ 168 h 501"/>
                <a:gd name="T26" fmla="*/ 1227 w 1462"/>
                <a:gd name="T27" fmla="*/ 167 h 501"/>
                <a:gd name="T28" fmla="*/ 1254 w 1462"/>
                <a:gd name="T29" fmla="*/ 215 h 501"/>
                <a:gd name="T30" fmla="*/ 1257 w 1462"/>
                <a:gd name="T31" fmla="*/ 242 h 501"/>
                <a:gd name="T32" fmla="*/ 1309 w 1462"/>
                <a:gd name="T33" fmla="*/ 247 h 501"/>
                <a:gd name="T34" fmla="*/ 1370 w 1462"/>
                <a:gd name="T35" fmla="*/ 215 h 501"/>
                <a:gd name="T36" fmla="*/ 1377 w 1462"/>
                <a:gd name="T37" fmla="*/ 172 h 501"/>
                <a:gd name="T38" fmla="*/ 1337 w 1462"/>
                <a:gd name="T39" fmla="*/ 150 h 501"/>
                <a:gd name="T40" fmla="*/ 1383 w 1462"/>
                <a:gd name="T41" fmla="*/ 129 h 501"/>
                <a:gd name="T42" fmla="*/ 1450 w 1462"/>
                <a:gd name="T43" fmla="*/ 174 h 501"/>
                <a:gd name="T44" fmla="*/ 1424 w 1462"/>
                <a:gd name="T45" fmla="*/ 233 h 501"/>
                <a:gd name="T46" fmla="*/ 1380 w 1462"/>
                <a:gd name="T47" fmla="*/ 256 h 501"/>
                <a:gd name="T48" fmla="*/ 1314 w 1462"/>
                <a:gd name="T49" fmla="*/ 285 h 501"/>
                <a:gd name="T50" fmla="*/ 1297 w 1462"/>
                <a:gd name="T51" fmla="*/ 295 h 501"/>
                <a:gd name="T52" fmla="*/ 1250 w 1462"/>
                <a:gd name="T53" fmla="*/ 406 h 501"/>
                <a:gd name="T54" fmla="*/ 1194 w 1462"/>
                <a:gd name="T55" fmla="*/ 471 h 501"/>
                <a:gd name="T56" fmla="*/ 1158 w 1462"/>
                <a:gd name="T57" fmla="*/ 473 h 501"/>
                <a:gd name="T58" fmla="*/ 1043 w 1462"/>
                <a:gd name="T59" fmla="*/ 466 h 501"/>
                <a:gd name="T60" fmla="*/ 1013 w 1462"/>
                <a:gd name="T61" fmla="*/ 457 h 501"/>
                <a:gd name="T62" fmla="*/ 1008 w 1462"/>
                <a:gd name="T63" fmla="*/ 441 h 501"/>
                <a:gd name="T64" fmla="*/ 917 w 1462"/>
                <a:gd name="T65" fmla="*/ 428 h 501"/>
                <a:gd name="T66" fmla="*/ 844 w 1462"/>
                <a:gd name="T67" fmla="*/ 385 h 501"/>
                <a:gd name="T68" fmla="*/ 707 w 1462"/>
                <a:gd name="T69" fmla="*/ 285 h 501"/>
                <a:gd name="T70" fmla="*/ 519 w 1462"/>
                <a:gd name="T71" fmla="*/ 176 h 501"/>
                <a:gd name="T72" fmla="*/ 336 w 1462"/>
                <a:gd name="T73" fmla="*/ 133 h 501"/>
                <a:gd name="T74" fmla="*/ 191 w 1462"/>
                <a:gd name="T75" fmla="*/ 156 h 501"/>
                <a:gd name="T76" fmla="*/ 116 w 1462"/>
                <a:gd name="T77" fmla="*/ 172 h 501"/>
                <a:gd name="T78" fmla="*/ 107 w 1462"/>
                <a:gd name="T79" fmla="*/ 150 h 501"/>
                <a:gd name="T80" fmla="*/ 386 w 1462"/>
                <a:gd name="T81" fmla="*/ 100 h 501"/>
                <a:gd name="T82" fmla="*/ 645 w 1462"/>
                <a:gd name="T83" fmla="*/ 201 h 501"/>
                <a:gd name="T84" fmla="*/ 788 w 1462"/>
                <a:gd name="T85" fmla="*/ 306 h 501"/>
                <a:gd name="T86" fmla="*/ 1132 w 1462"/>
                <a:gd name="T87" fmla="*/ 412 h 501"/>
                <a:gd name="T88" fmla="*/ 1206 w 1462"/>
                <a:gd name="T89" fmla="*/ 338 h 501"/>
                <a:gd name="T90" fmla="*/ 1169 w 1462"/>
                <a:gd name="T91" fmla="*/ 369 h 501"/>
                <a:gd name="T92" fmla="*/ 1113 w 1462"/>
                <a:gd name="T93" fmla="*/ 401 h 501"/>
                <a:gd name="T94" fmla="*/ 1000 w 1462"/>
                <a:gd name="T95" fmla="*/ 401 h 501"/>
                <a:gd name="T96" fmla="*/ 904 w 1462"/>
                <a:gd name="T97" fmla="*/ 371 h 501"/>
                <a:gd name="T98" fmla="*/ 754 w 1462"/>
                <a:gd name="T99" fmla="*/ 261 h 501"/>
                <a:gd name="T100" fmla="*/ 529 w 1462"/>
                <a:gd name="T101" fmla="*/ 116 h 501"/>
                <a:gd name="T102" fmla="*/ 313 w 1462"/>
                <a:gd name="T103" fmla="*/ 86 h 501"/>
                <a:gd name="T104" fmla="*/ 94 w 1462"/>
                <a:gd name="T105" fmla="*/ 138 h 501"/>
                <a:gd name="T106" fmla="*/ 6 w 1462"/>
                <a:gd name="T107" fmla="*/ 131 h 501"/>
                <a:gd name="T108" fmla="*/ 9 w 1462"/>
                <a:gd name="T109" fmla="*/ 113 h 501"/>
                <a:gd name="T110" fmla="*/ 271 w 1462"/>
                <a:gd name="T111" fmla="*/ 0 h 501"/>
                <a:gd name="T112" fmla="*/ 325 w 1462"/>
                <a:gd name="T113" fmla="*/ 4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501">
                  <a:moveTo>
                    <a:pt x="325" y="4"/>
                  </a:moveTo>
                  <a:cubicBezTo>
                    <a:pt x="392" y="5"/>
                    <a:pt x="462" y="21"/>
                    <a:pt x="523" y="47"/>
                  </a:cubicBezTo>
                  <a:cubicBezTo>
                    <a:pt x="568" y="65"/>
                    <a:pt x="610" y="88"/>
                    <a:pt x="652" y="113"/>
                  </a:cubicBezTo>
                  <a:cubicBezTo>
                    <a:pt x="700" y="145"/>
                    <a:pt x="752" y="176"/>
                    <a:pt x="796" y="215"/>
                  </a:cubicBezTo>
                  <a:cubicBezTo>
                    <a:pt x="881" y="272"/>
                    <a:pt x="954" y="355"/>
                    <a:pt x="1056" y="367"/>
                  </a:cubicBezTo>
                  <a:cubicBezTo>
                    <a:pt x="1093" y="367"/>
                    <a:pt x="1134" y="364"/>
                    <a:pt x="1150" y="328"/>
                  </a:cubicBezTo>
                  <a:cubicBezTo>
                    <a:pt x="1168" y="312"/>
                    <a:pt x="1170" y="279"/>
                    <a:pt x="1165" y="253"/>
                  </a:cubicBezTo>
                  <a:cubicBezTo>
                    <a:pt x="1158" y="224"/>
                    <a:pt x="1128" y="208"/>
                    <a:pt x="1104" y="199"/>
                  </a:cubicBezTo>
                  <a:cubicBezTo>
                    <a:pt x="1093" y="211"/>
                    <a:pt x="1091" y="231"/>
                    <a:pt x="1070" y="231"/>
                  </a:cubicBezTo>
                  <a:cubicBezTo>
                    <a:pt x="1059" y="231"/>
                    <a:pt x="1057" y="218"/>
                    <a:pt x="1057" y="210"/>
                  </a:cubicBezTo>
                  <a:cubicBezTo>
                    <a:pt x="1064" y="179"/>
                    <a:pt x="1096" y="174"/>
                    <a:pt x="1126" y="176"/>
                  </a:cubicBezTo>
                  <a:cubicBezTo>
                    <a:pt x="1152" y="167"/>
                    <a:pt x="1165" y="201"/>
                    <a:pt x="1189" y="197"/>
                  </a:cubicBezTo>
                  <a:cubicBezTo>
                    <a:pt x="1199" y="190"/>
                    <a:pt x="1186" y="179"/>
                    <a:pt x="1190" y="168"/>
                  </a:cubicBezTo>
                  <a:cubicBezTo>
                    <a:pt x="1200" y="161"/>
                    <a:pt x="1214" y="163"/>
                    <a:pt x="1227" y="167"/>
                  </a:cubicBezTo>
                  <a:cubicBezTo>
                    <a:pt x="1243" y="179"/>
                    <a:pt x="1252" y="197"/>
                    <a:pt x="1254" y="215"/>
                  </a:cubicBezTo>
                  <a:cubicBezTo>
                    <a:pt x="1255" y="224"/>
                    <a:pt x="1245" y="235"/>
                    <a:pt x="1257" y="242"/>
                  </a:cubicBezTo>
                  <a:cubicBezTo>
                    <a:pt x="1273" y="260"/>
                    <a:pt x="1292" y="247"/>
                    <a:pt x="1309" y="247"/>
                  </a:cubicBezTo>
                  <a:cubicBezTo>
                    <a:pt x="1334" y="245"/>
                    <a:pt x="1352" y="229"/>
                    <a:pt x="1370" y="215"/>
                  </a:cubicBezTo>
                  <a:cubicBezTo>
                    <a:pt x="1376" y="202"/>
                    <a:pt x="1378" y="188"/>
                    <a:pt x="1377" y="172"/>
                  </a:cubicBezTo>
                  <a:cubicBezTo>
                    <a:pt x="1368" y="158"/>
                    <a:pt x="1332" y="172"/>
                    <a:pt x="1337" y="150"/>
                  </a:cubicBezTo>
                  <a:cubicBezTo>
                    <a:pt x="1348" y="136"/>
                    <a:pt x="1363" y="125"/>
                    <a:pt x="1383" y="129"/>
                  </a:cubicBezTo>
                  <a:cubicBezTo>
                    <a:pt x="1409" y="138"/>
                    <a:pt x="1435" y="149"/>
                    <a:pt x="1450" y="174"/>
                  </a:cubicBezTo>
                  <a:cubicBezTo>
                    <a:pt x="1462" y="202"/>
                    <a:pt x="1439" y="217"/>
                    <a:pt x="1424" y="233"/>
                  </a:cubicBezTo>
                  <a:cubicBezTo>
                    <a:pt x="1409" y="240"/>
                    <a:pt x="1398" y="253"/>
                    <a:pt x="1380" y="256"/>
                  </a:cubicBezTo>
                  <a:cubicBezTo>
                    <a:pt x="1362" y="272"/>
                    <a:pt x="1336" y="274"/>
                    <a:pt x="1314" y="285"/>
                  </a:cubicBezTo>
                  <a:cubicBezTo>
                    <a:pt x="1306" y="285"/>
                    <a:pt x="1300" y="288"/>
                    <a:pt x="1297" y="295"/>
                  </a:cubicBezTo>
                  <a:cubicBezTo>
                    <a:pt x="1290" y="337"/>
                    <a:pt x="1271" y="372"/>
                    <a:pt x="1250" y="406"/>
                  </a:cubicBezTo>
                  <a:cubicBezTo>
                    <a:pt x="1248" y="441"/>
                    <a:pt x="1211" y="448"/>
                    <a:pt x="1194" y="471"/>
                  </a:cubicBezTo>
                  <a:cubicBezTo>
                    <a:pt x="1181" y="473"/>
                    <a:pt x="1171" y="475"/>
                    <a:pt x="1158" y="473"/>
                  </a:cubicBezTo>
                  <a:cubicBezTo>
                    <a:pt x="1126" y="501"/>
                    <a:pt x="1081" y="469"/>
                    <a:pt x="1043" y="466"/>
                  </a:cubicBezTo>
                  <a:cubicBezTo>
                    <a:pt x="1032" y="467"/>
                    <a:pt x="1019" y="464"/>
                    <a:pt x="1013" y="457"/>
                  </a:cubicBezTo>
                  <a:cubicBezTo>
                    <a:pt x="1013" y="453"/>
                    <a:pt x="1017" y="442"/>
                    <a:pt x="1008" y="441"/>
                  </a:cubicBezTo>
                  <a:cubicBezTo>
                    <a:pt x="975" y="435"/>
                    <a:pt x="948" y="446"/>
                    <a:pt x="917" y="428"/>
                  </a:cubicBezTo>
                  <a:cubicBezTo>
                    <a:pt x="844" y="385"/>
                    <a:pt x="844" y="385"/>
                    <a:pt x="844" y="385"/>
                  </a:cubicBezTo>
                  <a:cubicBezTo>
                    <a:pt x="796" y="355"/>
                    <a:pt x="758" y="310"/>
                    <a:pt x="707" y="285"/>
                  </a:cubicBezTo>
                  <a:cubicBezTo>
                    <a:pt x="645" y="247"/>
                    <a:pt x="591" y="190"/>
                    <a:pt x="519" y="176"/>
                  </a:cubicBezTo>
                  <a:cubicBezTo>
                    <a:pt x="459" y="152"/>
                    <a:pt x="398" y="133"/>
                    <a:pt x="336" y="133"/>
                  </a:cubicBezTo>
                  <a:cubicBezTo>
                    <a:pt x="285" y="131"/>
                    <a:pt x="239" y="150"/>
                    <a:pt x="191" y="156"/>
                  </a:cubicBezTo>
                  <a:cubicBezTo>
                    <a:pt x="165" y="161"/>
                    <a:pt x="146" y="199"/>
                    <a:pt x="116" y="172"/>
                  </a:cubicBezTo>
                  <a:cubicBezTo>
                    <a:pt x="107" y="170"/>
                    <a:pt x="102" y="158"/>
                    <a:pt x="107" y="150"/>
                  </a:cubicBezTo>
                  <a:cubicBezTo>
                    <a:pt x="183" y="98"/>
                    <a:pt x="288" y="102"/>
                    <a:pt x="386" y="100"/>
                  </a:cubicBezTo>
                  <a:cubicBezTo>
                    <a:pt x="481" y="104"/>
                    <a:pt x="568" y="141"/>
                    <a:pt x="645" y="201"/>
                  </a:cubicBezTo>
                  <a:cubicBezTo>
                    <a:pt x="693" y="229"/>
                    <a:pt x="739" y="270"/>
                    <a:pt x="788" y="306"/>
                  </a:cubicBezTo>
                  <a:cubicBezTo>
                    <a:pt x="885" y="392"/>
                    <a:pt x="1011" y="457"/>
                    <a:pt x="1132" y="412"/>
                  </a:cubicBezTo>
                  <a:cubicBezTo>
                    <a:pt x="1161" y="394"/>
                    <a:pt x="1202" y="378"/>
                    <a:pt x="1206" y="338"/>
                  </a:cubicBezTo>
                  <a:cubicBezTo>
                    <a:pt x="1183" y="324"/>
                    <a:pt x="1186" y="362"/>
                    <a:pt x="1169" y="369"/>
                  </a:cubicBezTo>
                  <a:cubicBezTo>
                    <a:pt x="1154" y="385"/>
                    <a:pt x="1132" y="392"/>
                    <a:pt x="1113" y="401"/>
                  </a:cubicBezTo>
                  <a:cubicBezTo>
                    <a:pt x="1077" y="403"/>
                    <a:pt x="1037" y="415"/>
                    <a:pt x="1000" y="401"/>
                  </a:cubicBezTo>
                  <a:cubicBezTo>
                    <a:pt x="965" y="408"/>
                    <a:pt x="937" y="378"/>
                    <a:pt x="904" y="371"/>
                  </a:cubicBezTo>
                  <a:cubicBezTo>
                    <a:pt x="850" y="340"/>
                    <a:pt x="807" y="299"/>
                    <a:pt x="754" y="261"/>
                  </a:cubicBezTo>
                  <a:cubicBezTo>
                    <a:pt x="682" y="204"/>
                    <a:pt x="613" y="147"/>
                    <a:pt x="529" y="116"/>
                  </a:cubicBezTo>
                  <a:cubicBezTo>
                    <a:pt x="462" y="91"/>
                    <a:pt x="383" y="75"/>
                    <a:pt x="313" y="86"/>
                  </a:cubicBezTo>
                  <a:cubicBezTo>
                    <a:pt x="232" y="86"/>
                    <a:pt x="157" y="102"/>
                    <a:pt x="94" y="138"/>
                  </a:cubicBezTo>
                  <a:cubicBezTo>
                    <a:pt x="71" y="167"/>
                    <a:pt x="35" y="136"/>
                    <a:pt x="6" y="131"/>
                  </a:cubicBezTo>
                  <a:cubicBezTo>
                    <a:pt x="0" y="125"/>
                    <a:pt x="5" y="118"/>
                    <a:pt x="9" y="113"/>
                  </a:cubicBezTo>
                  <a:cubicBezTo>
                    <a:pt x="75" y="43"/>
                    <a:pt x="170" y="13"/>
                    <a:pt x="271" y="0"/>
                  </a:cubicBezTo>
                  <a:lnTo>
                    <a:pt x="32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60" name="Freeform 119">
              <a:extLst>
                <a:ext uri="{FF2B5EF4-FFF2-40B4-BE49-F238E27FC236}">
                  <a16:creationId xmlns:a16="http://schemas.microsoft.com/office/drawing/2014/main" id="{662AF971-4A4A-43EF-A24E-3097B4299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5180" y="-5523667"/>
              <a:ext cx="2184400" cy="963613"/>
            </a:xfrm>
            <a:custGeom>
              <a:avLst/>
              <a:gdLst>
                <a:gd name="T0" fmla="*/ 408 w 772"/>
                <a:gd name="T1" fmla="*/ 77 h 339"/>
                <a:gd name="T2" fmla="*/ 508 w 772"/>
                <a:gd name="T3" fmla="*/ 142 h 339"/>
                <a:gd name="T4" fmla="*/ 772 w 772"/>
                <a:gd name="T5" fmla="*/ 317 h 339"/>
                <a:gd name="T6" fmla="*/ 549 w 772"/>
                <a:gd name="T7" fmla="*/ 233 h 339"/>
                <a:gd name="T8" fmla="*/ 318 w 772"/>
                <a:gd name="T9" fmla="*/ 90 h 339"/>
                <a:gd name="T10" fmla="*/ 257 w 772"/>
                <a:gd name="T11" fmla="*/ 72 h 339"/>
                <a:gd name="T12" fmla="*/ 45 w 772"/>
                <a:gd name="T13" fmla="*/ 84 h 339"/>
                <a:gd name="T14" fmla="*/ 5 w 772"/>
                <a:gd name="T15" fmla="*/ 61 h 339"/>
                <a:gd name="T16" fmla="*/ 31 w 772"/>
                <a:gd name="T17" fmla="*/ 36 h 339"/>
                <a:gd name="T18" fmla="*/ 263 w 772"/>
                <a:gd name="T19" fmla="*/ 27 h 339"/>
                <a:gd name="T20" fmla="*/ 408 w 772"/>
                <a:gd name="T21" fmla="*/ 7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339">
                  <a:moveTo>
                    <a:pt x="408" y="77"/>
                  </a:moveTo>
                  <a:cubicBezTo>
                    <a:pt x="444" y="97"/>
                    <a:pt x="473" y="129"/>
                    <a:pt x="508" y="142"/>
                  </a:cubicBezTo>
                  <a:cubicBezTo>
                    <a:pt x="600" y="199"/>
                    <a:pt x="670" y="285"/>
                    <a:pt x="772" y="317"/>
                  </a:cubicBezTo>
                  <a:cubicBezTo>
                    <a:pt x="689" y="339"/>
                    <a:pt x="622" y="267"/>
                    <a:pt x="549" y="233"/>
                  </a:cubicBezTo>
                  <a:cubicBezTo>
                    <a:pt x="477" y="179"/>
                    <a:pt x="403" y="115"/>
                    <a:pt x="318" y="90"/>
                  </a:cubicBezTo>
                  <a:cubicBezTo>
                    <a:pt x="300" y="74"/>
                    <a:pt x="278" y="81"/>
                    <a:pt x="257" y="72"/>
                  </a:cubicBezTo>
                  <a:cubicBezTo>
                    <a:pt x="188" y="63"/>
                    <a:pt x="107" y="54"/>
                    <a:pt x="45" y="84"/>
                  </a:cubicBezTo>
                  <a:cubicBezTo>
                    <a:pt x="29" y="84"/>
                    <a:pt x="19" y="68"/>
                    <a:pt x="5" y="61"/>
                  </a:cubicBezTo>
                  <a:cubicBezTo>
                    <a:pt x="0" y="45"/>
                    <a:pt x="19" y="41"/>
                    <a:pt x="31" y="36"/>
                  </a:cubicBezTo>
                  <a:cubicBezTo>
                    <a:pt x="101" y="18"/>
                    <a:pt x="185" y="0"/>
                    <a:pt x="263" y="27"/>
                  </a:cubicBezTo>
                  <a:cubicBezTo>
                    <a:pt x="314" y="38"/>
                    <a:pt x="361" y="56"/>
                    <a:pt x="40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61" name="Freeform 120">
              <a:extLst>
                <a:ext uri="{FF2B5EF4-FFF2-40B4-BE49-F238E27FC236}">
                  <a16:creationId xmlns:a16="http://schemas.microsoft.com/office/drawing/2014/main" id="{EAB00D32-4B2F-4A42-9494-2F7EB58D6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7267" y="-5314117"/>
              <a:ext cx="1711325" cy="768350"/>
            </a:xfrm>
            <a:custGeom>
              <a:avLst/>
              <a:gdLst>
                <a:gd name="T0" fmla="*/ 239 w 605"/>
                <a:gd name="T1" fmla="*/ 25 h 270"/>
                <a:gd name="T2" fmla="*/ 498 w 605"/>
                <a:gd name="T3" fmla="*/ 189 h 270"/>
                <a:gd name="T4" fmla="*/ 605 w 605"/>
                <a:gd name="T5" fmla="*/ 250 h 270"/>
                <a:gd name="T6" fmla="*/ 532 w 605"/>
                <a:gd name="T7" fmla="*/ 257 h 270"/>
                <a:gd name="T8" fmla="*/ 359 w 605"/>
                <a:gd name="T9" fmla="*/ 128 h 270"/>
                <a:gd name="T10" fmla="*/ 227 w 605"/>
                <a:gd name="T11" fmla="*/ 68 h 270"/>
                <a:gd name="T12" fmla="*/ 123 w 605"/>
                <a:gd name="T13" fmla="*/ 44 h 270"/>
                <a:gd name="T14" fmla="*/ 37 w 605"/>
                <a:gd name="T15" fmla="*/ 43 h 270"/>
                <a:gd name="T16" fmla="*/ 21 w 605"/>
                <a:gd name="T17" fmla="*/ 46 h 270"/>
                <a:gd name="T18" fmla="*/ 0 w 605"/>
                <a:gd name="T19" fmla="*/ 21 h 270"/>
                <a:gd name="T20" fmla="*/ 195 w 605"/>
                <a:gd name="T21" fmla="*/ 14 h 270"/>
                <a:gd name="T22" fmla="*/ 239 w 605"/>
                <a:gd name="T23" fmla="*/ 2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5" h="270">
                  <a:moveTo>
                    <a:pt x="239" y="25"/>
                  </a:moveTo>
                  <a:cubicBezTo>
                    <a:pt x="335" y="55"/>
                    <a:pt x="415" y="132"/>
                    <a:pt x="498" y="189"/>
                  </a:cubicBezTo>
                  <a:cubicBezTo>
                    <a:pt x="536" y="205"/>
                    <a:pt x="567" y="232"/>
                    <a:pt x="605" y="250"/>
                  </a:cubicBezTo>
                  <a:cubicBezTo>
                    <a:pt x="586" y="261"/>
                    <a:pt x="557" y="270"/>
                    <a:pt x="532" y="257"/>
                  </a:cubicBezTo>
                  <a:cubicBezTo>
                    <a:pt x="474" y="216"/>
                    <a:pt x="416" y="171"/>
                    <a:pt x="359" y="128"/>
                  </a:cubicBezTo>
                  <a:cubicBezTo>
                    <a:pt x="314" y="109"/>
                    <a:pt x="273" y="78"/>
                    <a:pt x="227" y="68"/>
                  </a:cubicBezTo>
                  <a:cubicBezTo>
                    <a:pt x="193" y="51"/>
                    <a:pt x="159" y="46"/>
                    <a:pt x="123" y="44"/>
                  </a:cubicBezTo>
                  <a:cubicBezTo>
                    <a:pt x="93" y="34"/>
                    <a:pt x="67" y="41"/>
                    <a:pt x="37" y="43"/>
                  </a:cubicBezTo>
                  <a:cubicBezTo>
                    <a:pt x="31" y="44"/>
                    <a:pt x="27" y="53"/>
                    <a:pt x="21" y="46"/>
                  </a:cubicBezTo>
                  <a:cubicBezTo>
                    <a:pt x="16" y="37"/>
                    <a:pt x="0" y="34"/>
                    <a:pt x="0" y="21"/>
                  </a:cubicBezTo>
                  <a:cubicBezTo>
                    <a:pt x="59" y="0"/>
                    <a:pt x="129" y="7"/>
                    <a:pt x="195" y="14"/>
                  </a:cubicBezTo>
                  <a:cubicBezTo>
                    <a:pt x="210" y="21"/>
                    <a:pt x="224" y="17"/>
                    <a:pt x="23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62" name="Freeform 121">
              <a:extLst>
                <a:ext uri="{FF2B5EF4-FFF2-40B4-BE49-F238E27FC236}">
                  <a16:creationId xmlns:a16="http://schemas.microsoft.com/office/drawing/2014/main" id="{99CC3DF5-650E-49DB-BEAD-ED04A566F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7442" y="-5169654"/>
              <a:ext cx="1349375" cy="663575"/>
            </a:xfrm>
            <a:custGeom>
              <a:avLst/>
              <a:gdLst>
                <a:gd name="T0" fmla="*/ 264 w 477"/>
                <a:gd name="T1" fmla="*/ 70 h 233"/>
                <a:gd name="T2" fmla="*/ 477 w 477"/>
                <a:gd name="T3" fmla="*/ 221 h 233"/>
                <a:gd name="T4" fmla="*/ 443 w 477"/>
                <a:gd name="T5" fmla="*/ 233 h 233"/>
                <a:gd name="T6" fmla="*/ 436 w 477"/>
                <a:gd name="T7" fmla="*/ 233 h 233"/>
                <a:gd name="T8" fmla="*/ 358 w 477"/>
                <a:gd name="T9" fmla="*/ 165 h 233"/>
                <a:gd name="T10" fmla="*/ 238 w 477"/>
                <a:gd name="T11" fmla="*/ 97 h 233"/>
                <a:gd name="T12" fmla="*/ 108 w 477"/>
                <a:gd name="T13" fmla="*/ 51 h 233"/>
                <a:gd name="T14" fmla="*/ 34 w 477"/>
                <a:gd name="T15" fmla="*/ 47 h 233"/>
                <a:gd name="T16" fmla="*/ 0 w 477"/>
                <a:gd name="T17" fmla="*/ 11 h 233"/>
                <a:gd name="T18" fmla="*/ 84 w 477"/>
                <a:gd name="T19" fmla="*/ 11 h 233"/>
                <a:gd name="T20" fmla="*/ 264 w 477"/>
                <a:gd name="T21" fmla="*/ 7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7" h="233">
                  <a:moveTo>
                    <a:pt x="264" y="70"/>
                  </a:moveTo>
                  <a:cubicBezTo>
                    <a:pt x="343" y="106"/>
                    <a:pt x="406" y="172"/>
                    <a:pt x="477" y="221"/>
                  </a:cubicBezTo>
                  <a:cubicBezTo>
                    <a:pt x="470" y="233"/>
                    <a:pt x="452" y="222"/>
                    <a:pt x="443" y="233"/>
                  </a:cubicBezTo>
                  <a:cubicBezTo>
                    <a:pt x="436" y="233"/>
                    <a:pt x="436" y="233"/>
                    <a:pt x="436" y="233"/>
                  </a:cubicBezTo>
                  <a:cubicBezTo>
                    <a:pt x="413" y="208"/>
                    <a:pt x="390" y="180"/>
                    <a:pt x="358" y="165"/>
                  </a:cubicBezTo>
                  <a:cubicBezTo>
                    <a:pt x="323" y="137"/>
                    <a:pt x="279" y="115"/>
                    <a:pt x="238" y="97"/>
                  </a:cubicBezTo>
                  <a:cubicBezTo>
                    <a:pt x="195" y="77"/>
                    <a:pt x="152" y="63"/>
                    <a:pt x="108" y="51"/>
                  </a:cubicBezTo>
                  <a:cubicBezTo>
                    <a:pt x="83" y="51"/>
                    <a:pt x="58" y="38"/>
                    <a:pt x="34" y="47"/>
                  </a:cubicBezTo>
                  <a:cubicBezTo>
                    <a:pt x="22" y="36"/>
                    <a:pt x="3" y="26"/>
                    <a:pt x="0" y="11"/>
                  </a:cubicBezTo>
                  <a:cubicBezTo>
                    <a:pt x="24" y="0"/>
                    <a:pt x="59" y="11"/>
                    <a:pt x="84" y="11"/>
                  </a:cubicBezTo>
                  <a:cubicBezTo>
                    <a:pt x="149" y="15"/>
                    <a:pt x="205" y="40"/>
                    <a:pt x="264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63" name="Freeform 122">
              <a:extLst>
                <a:ext uri="{FF2B5EF4-FFF2-40B4-BE49-F238E27FC236}">
                  <a16:creationId xmlns:a16="http://schemas.microsoft.com/office/drawing/2014/main" id="{6C284A73-8475-492E-90AF-B8934EE1A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0955" y="-4983917"/>
              <a:ext cx="990600" cy="577850"/>
            </a:xfrm>
            <a:custGeom>
              <a:avLst/>
              <a:gdLst>
                <a:gd name="T0" fmla="*/ 152 w 350"/>
                <a:gd name="T1" fmla="*/ 39 h 203"/>
                <a:gd name="T2" fmla="*/ 327 w 350"/>
                <a:gd name="T3" fmla="*/ 136 h 203"/>
                <a:gd name="T4" fmla="*/ 348 w 350"/>
                <a:gd name="T5" fmla="*/ 164 h 203"/>
                <a:gd name="T6" fmla="*/ 273 w 350"/>
                <a:gd name="T7" fmla="*/ 145 h 203"/>
                <a:gd name="T8" fmla="*/ 33 w 350"/>
                <a:gd name="T9" fmla="*/ 45 h 203"/>
                <a:gd name="T10" fmla="*/ 10 w 350"/>
                <a:gd name="T11" fmla="*/ 0 h 203"/>
                <a:gd name="T12" fmla="*/ 152 w 350"/>
                <a:gd name="T13" fmla="*/ 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203">
                  <a:moveTo>
                    <a:pt x="152" y="39"/>
                  </a:moveTo>
                  <a:cubicBezTo>
                    <a:pt x="215" y="57"/>
                    <a:pt x="271" y="97"/>
                    <a:pt x="327" y="136"/>
                  </a:cubicBezTo>
                  <a:cubicBezTo>
                    <a:pt x="336" y="150"/>
                    <a:pt x="350" y="146"/>
                    <a:pt x="348" y="164"/>
                  </a:cubicBezTo>
                  <a:cubicBezTo>
                    <a:pt x="316" y="203"/>
                    <a:pt x="304" y="150"/>
                    <a:pt x="273" y="145"/>
                  </a:cubicBezTo>
                  <a:cubicBezTo>
                    <a:pt x="197" y="93"/>
                    <a:pt x="119" y="59"/>
                    <a:pt x="33" y="45"/>
                  </a:cubicBezTo>
                  <a:cubicBezTo>
                    <a:pt x="29" y="29"/>
                    <a:pt x="0" y="18"/>
                    <a:pt x="10" y="0"/>
                  </a:cubicBezTo>
                  <a:cubicBezTo>
                    <a:pt x="61" y="5"/>
                    <a:pt x="108" y="14"/>
                    <a:pt x="15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64" name="Freeform 123">
              <a:extLst>
                <a:ext uri="{FF2B5EF4-FFF2-40B4-BE49-F238E27FC236}">
                  <a16:creationId xmlns:a16="http://schemas.microsoft.com/office/drawing/2014/main" id="{D5CF63CE-C287-4ED8-AAFA-7882D9968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7167" y="-4790242"/>
              <a:ext cx="644525" cy="377825"/>
            </a:xfrm>
            <a:custGeom>
              <a:avLst/>
              <a:gdLst>
                <a:gd name="T0" fmla="*/ 221 w 228"/>
                <a:gd name="T1" fmla="*/ 106 h 133"/>
                <a:gd name="T2" fmla="*/ 197 w 228"/>
                <a:gd name="T3" fmla="*/ 133 h 133"/>
                <a:gd name="T4" fmla="*/ 132 w 228"/>
                <a:gd name="T5" fmla="*/ 93 h 133"/>
                <a:gd name="T6" fmla="*/ 10 w 228"/>
                <a:gd name="T7" fmla="*/ 41 h 133"/>
                <a:gd name="T8" fmla="*/ 1 w 228"/>
                <a:gd name="T9" fmla="*/ 7 h 133"/>
                <a:gd name="T10" fmla="*/ 0 w 228"/>
                <a:gd name="T11" fmla="*/ 0 h 133"/>
                <a:gd name="T12" fmla="*/ 221 w 228"/>
                <a:gd name="T13" fmla="*/ 10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33">
                  <a:moveTo>
                    <a:pt x="221" y="106"/>
                  </a:moveTo>
                  <a:cubicBezTo>
                    <a:pt x="228" y="122"/>
                    <a:pt x="207" y="128"/>
                    <a:pt x="197" y="133"/>
                  </a:cubicBezTo>
                  <a:cubicBezTo>
                    <a:pt x="165" y="115"/>
                    <a:pt x="164" y="111"/>
                    <a:pt x="132" y="93"/>
                  </a:cubicBezTo>
                  <a:cubicBezTo>
                    <a:pt x="94" y="68"/>
                    <a:pt x="51" y="57"/>
                    <a:pt x="10" y="41"/>
                  </a:cubicBezTo>
                  <a:cubicBezTo>
                    <a:pt x="2" y="30"/>
                    <a:pt x="11" y="16"/>
                    <a:pt x="1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0" y="20"/>
                    <a:pt x="148" y="40"/>
                    <a:pt x="221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65" name="Freeform 124">
              <a:extLst>
                <a:ext uri="{FF2B5EF4-FFF2-40B4-BE49-F238E27FC236}">
                  <a16:creationId xmlns:a16="http://schemas.microsoft.com/office/drawing/2014/main" id="{E86379BA-006C-42DC-9D8D-164D4FEFD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8767" y="-4602916"/>
              <a:ext cx="407988" cy="265113"/>
            </a:xfrm>
            <a:custGeom>
              <a:avLst/>
              <a:gdLst>
                <a:gd name="T0" fmla="*/ 0 w 144"/>
                <a:gd name="T1" fmla="*/ 0 h 93"/>
                <a:gd name="T2" fmla="*/ 14 w 144"/>
                <a:gd name="T3" fmla="*/ 43 h 93"/>
                <a:gd name="T4" fmla="*/ 112 w 144"/>
                <a:gd name="T5" fmla="*/ 93 h 93"/>
                <a:gd name="T6" fmla="*/ 144 w 144"/>
                <a:gd name="T7" fmla="*/ 77 h 93"/>
                <a:gd name="T8" fmla="*/ 0 w 144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93">
                  <a:moveTo>
                    <a:pt x="0" y="0"/>
                  </a:moveTo>
                  <a:cubicBezTo>
                    <a:pt x="2" y="16"/>
                    <a:pt x="8" y="27"/>
                    <a:pt x="14" y="43"/>
                  </a:cubicBezTo>
                  <a:cubicBezTo>
                    <a:pt x="42" y="59"/>
                    <a:pt x="85" y="73"/>
                    <a:pt x="112" y="93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00" y="43"/>
                    <a:pt x="52" y="1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66" name="Freeform 125">
              <a:extLst>
                <a:ext uri="{FF2B5EF4-FFF2-40B4-BE49-F238E27FC236}">
                  <a16:creationId xmlns:a16="http://schemas.microsoft.com/office/drawing/2014/main" id="{3BC4A6EA-9A9B-4314-A618-28AC8BE4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9880" y="-4390191"/>
              <a:ext cx="112713" cy="128588"/>
            </a:xfrm>
            <a:custGeom>
              <a:avLst/>
              <a:gdLst>
                <a:gd name="T0" fmla="*/ 40 w 40"/>
                <a:gd name="T1" fmla="*/ 34 h 45"/>
                <a:gd name="T2" fmla="*/ 5 w 40"/>
                <a:gd name="T3" fmla="*/ 43 h 45"/>
                <a:gd name="T4" fmla="*/ 15 w 40"/>
                <a:gd name="T5" fmla="*/ 0 h 45"/>
                <a:gd name="T6" fmla="*/ 40 w 40"/>
                <a:gd name="T7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5">
                  <a:moveTo>
                    <a:pt x="40" y="34"/>
                  </a:moveTo>
                  <a:cubicBezTo>
                    <a:pt x="34" y="45"/>
                    <a:pt x="17" y="40"/>
                    <a:pt x="5" y="43"/>
                  </a:cubicBezTo>
                  <a:cubicBezTo>
                    <a:pt x="0" y="29"/>
                    <a:pt x="9" y="15"/>
                    <a:pt x="15" y="0"/>
                  </a:cubicBezTo>
                  <a:cubicBezTo>
                    <a:pt x="30" y="6"/>
                    <a:pt x="30" y="24"/>
                    <a:pt x="4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67" name="Freeform 126">
              <a:extLst>
                <a:ext uri="{FF2B5EF4-FFF2-40B4-BE49-F238E27FC236}">
                  <a16:creationId xmlns:a16="http://schemas.microsoft.com/office/drawing/2014/main" id="{9DE6EEC5-CDE3-4DB0-A219-13A17417E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0055" y="-4372729"/>
              <a:ext cx="127000" cy="111125"/>
            </a:xfrm>
            <a:custGeom>
              <a:avLst/>
              <a:gdLst>
                <a:gd name="T0" fmla="*/ 45 w 45"/>
                <a:gd name="T1" fmla="*/ 23 h 39"/>
                <a:gd name="T2" fmla="*/ 14 w 45"/>
                <a:gd name="T3" fmla="*/ 30 h 39"/>
                <a:gd name="T4" fmla="*/ 3 w 45"/>
                <a:gd name="T5" fmla="*/ 0 h 39"/>
                <a:gd name="T6" fmla="*/ 45 w 45"/>
                <a:gd name="T7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39">
                  <a:moveTo>
                    <a:pt x="45" y="23"/>
                  </a:moveTo>
                  <a:cubicBezTo>
                    <a:pt x="42" y="39"/>
                    <a:pt x="24" y="27"/>
                    <a:pt x="14" y="30"/>
                  </a:cubicBezTo>
                  <a:cubicBezTo>
                    <a:pt x="11" y="19"/>
                    <a:pt x="0" y="12"/>
                    <a:pt x="3" y="0"/>
                  </a:cubicBezTo>
                  <a:cubicBezTo>
                    <a:pt x="20" y="0"/>
                    <a:pt x="34" y="14"/>
                    <a:pt x="4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68" name="Freeform 127">
              <a:extLst>
                <a:ext uri="{FF2B5EF4-FFF2-40B4-BE49-F238E27FC236}">
                  <a16:creationId xmlns:a16="http://schemas.microsoft.com/office/drawing/2014/main" id="{1A902AEB-4572-4EEA-83A8-D7D8FC22C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0855" y="-4147304"/>
              <a:ext cx="196850" cy="184150"/>
            </a:xfrm>
            <a:custGeom>
              <a:avLst/>
              <a:gdLst>
                <a:gd name="T0" fmla="*/ 70 w 70"/>
                <a:gd name="T1" fmla="*/ 49 h 65"/>
                <a:gd name="T2" fmla="*/ 45 w 70"/>
                <a:gd name="T3" fmla="*/ 65 h 65"/>
                <a:gd name="T4" fmla="*/ 15 w 70"/>
                <a:gd name="T5" fmla="*/ 25 h 65"/>
                <a:gd name="T6" fmla="*/ 27 w 70"/>
                <a:gd name="T7" fmla="*/ 0 h 65"/>
                <a:gd name="T8" fmla="*/ 70 w 70"/>
                <a:gd name="T9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5">
                  <a:moveTo>
                    <a:pt x="70" y="49"/>
                  </a:moveTo>
                  <a:cubicBezTo>
                    <a:pt x="65" y="57"/>
                    <a:pt x="54" y="59"/>
                    <a:pt x="45" y="65"/>
                  </a:cubicBezTo>
                  <a:cubicBezTo>
                    <a:pt x="36" y="50"/>
                    <a:pt x="0" y="49"/>
                    <a:pt x="15" y="2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2" y="16"/>
                    <a:pt x="67" y="25"/>
                    <a:pt x="7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69" name="Freeform 128">
              <a:extLst>
                <a:ext uri="{FF2B5EF4-FFF2-40B4-BE49-F238E27FC236}">
                  <a16:creationId xmlns:a16="http://schemas.microsoft.com/office/drawing/2014/main" id="{ED64F08D-CD20-4474-B889-914F681A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4792" y="-4136191"/>
              <a:ext cx="1020763" cy="636588"/>
            </a:xfrm>
            <a:custGeom>
              <a:avLst/>
              <a:gdLst>
                <a:gd name="T0" fmla="*/ 361 w 361"/>
                <a:gd name="T1" fmla="*/ 3 h 224"/>
                <a:gd name="T2" fmla="*/ 349 w 361"/>
                <a:gd name="T3" fmla="*/ 66 h 224"/>
                <a:gd name="T4" fmla="*/ 277 w 361"/>
                <a:gd name="T5" fmla="*/ 82 h 224"/>
                <a:gd name="T6" fmla="*/ 168 w 361"/>
                <a:gd name="T7" fmla="*/ 125 h 224"/>
                <a:gd name="T8" fmla="*/ 44 w 361"/>
                <a:gd name="T9" fmla="*/ 206 h 224"/>
                <a:gd name="T10" fmla="*/ 7 w 361"/>
                <a:gd name="T11" fmla="*/ 224 h 224"/>
                <a:gd name="T12" fmla="*/ 5 w 361"/>
                <a:gd name="T13" fmla="*/ 161 h 224"/>
                <a:gd name="T14" fmla="*/ 89 w 361"/>
                <a:gd name="T15" fmla="*/ 104 h 224"/>
                <a:gd name="T16" fmla="*/ 231 w 361"/>
                <a:gd name="T17" fmla="*/ 36 h 224"/>
                <a:gd name="T18" fmla="*/ 360 w 361"/>
                <a:gd name="T19" fmla="*/ 0 h 224"/>
                <a:gd name="T20" fmla="*/ 361 w 361"/>
                <a:gd name="T21" fmla="*/ 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24">
                  <a:moveTo>
                    <a:pt x="361" y="3"/>
                  </a:moveTo>
                  <a:cubicBezTo>
                    <a:pt x="354" y="23"/>
                    <a:pt x="340" y="43"/>
                    <a:pt x="349" y="66"/>
                  </a:cubicBezTo>
                  <a:cubicBezTo>
                    <a:pt x="326" y="75"/>
                    <a:pt x="301" y="79"/>
                    <a:pt x="277" y="82"/>
                  </a:cubicBezTo>
                  <a:cubicBezTo>
                    <a:pt x="238" y="89"/>
                    <a:pt x="207" y="116"/>
                    <a:pt x="168" y="125"/>
                  </a:cubicBezTo>
                  <a:cubicBezTo>
                    <a:pt x="129" y="154"/>
                    <a:pt x="84" y="177"/>
                    <a:pt x="44" y="206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0" y="207"/>
                    <a:pt x="1" y="179"/>
                    <a:pt x="5" y="161"/>
                  </a:cubicBezTo>
                  <a:cubicBezTo>
                    <a:pt x="30" y="136"/>
                    <a:pt x="62" y="125"/>
                    <a:pt x="89" y="104"/>
                  </a:cubicBezTo>
                  <a:cubicBezTo>
                    <a:pt x="139" y="86"/>
                    <a:pt x="177" y="45"/>
                    <a:pt x="231" y="36"/>
                  </a:cubicBezTo>
                  <a:cubicBezTo>
                    <a:pt x="270" y="14"/>
                    <a:pt x="317" y="9"/>
                    <a:pt x="360" y="0"/>
                  </a:cubicBezTo>
                  <a:lnTo>
                    <a:pt x="36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70" name="Freeform 129">
              <a:extLst>
                <a:ext uri="{FF2B5EF4-FFF2-40B4-BE49-F238E27FC236}">
                  <a16:creationId xmlns:a16="http://schemas.microsoft.com/office/drawing/2014/main" id="{DFAD966E-220B-4C4E-A653-FAB7FB803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5942" y="-4133016"/>
              <a:ext cx="36513" cy="41275"/>
            </a:xfrm>
            <a:custGeom>
              <a:avLst/>
              <a:gdLst>
                <a:gd name="T0" fmla="*/ 13 w 13"/>
                <a:gd name="T1" fmla="*/ 6 h 15"/>
                <a:gd name="T2" fmla="*/ 2 w 13"/>
                <a:gd name="T3" fmla="*/ 11 h 15"/>
                <a:gd name="T4" fmla="*/ 6 w 13"/>
                <a:gd name="T5" fmla="*/ 0 h 15"/>
                <a:gd name="T6" fmla="*/ 13 w 13"/>
                <a:gd name="T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5">
                  <a:moveTo>
                    <a:pt x="13" y="6"/>
                  </a:moveTo>
                  <a:cubicBezTo>
                    <a:pt x="13" y="9"/>
                    <a:pt x="7" y="15"/>
                    <a:pt x="2" y="11"/>
                  </a:cubicBezTo>
                  <a:cubicBezTo>
                    <a:pt x="2" y="8"/>
                    <a:pt x="0" y="0"/>
                    <a:pt x="6" y="0"/>
                  </a:cubicBezTo>
                  <a:cubicBezTo>
                    <a:pt x="9" y="0"/>
                    <a:pt x="11" y="2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71" name="Freeform 130">
              <a:extLst>
                <a:ext uri="{FF2B5EF4-FFF2-40B4-BE49-F238E27FC236}">
                  <a16:creationId xmlns:a16="http://schemas.microsoft.com/office/drawing/2014/main" id="{833FA103-1E86-482A-9DF0-248E7D6B2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7867" y="-4117141"/>
              <a:ext cx="115888" cy="179388"/>
            </a:xfrm>
            <a:custGeom>
              <a:avLst/>
              <a:gdLst>
                <a:gd name="T0" fmla="*/ 41 w 41"/>
                <a:gd name="T1" fmla="*/ 54 h 63"/>
                <a:gd name="T2" fmla="*/ 21 w 41"/>
                <a:gd name="T3" fmla="*/ 61 h 63"/>
                <a:gd name="T4" fmla="*/ 0 w 41"/>
                <a:gd name="T5" fmla="*/ 21 h 63"/>
                <a:gd name="T6" fmla="*/ 16 w 41"/>
                <a:gd name="T7" fmla="*/ 0 h 63"/>
                <a:gd name="T8" fmla="*/ 41 w 41"/>
                <a:gd name="T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3">
                  <a:moveTo>
                    <a:pt x="41" y="54"/>
                  </a:moveTo>
                  <a:cubicBezTo>
                    <a:pt x="36" y="59"/>
                    <a:pt x="30" y="63"/>
                    <a:pt x="21" y="61"/>
                  </a:cubicBezTo>
                  <a:cubicBezTo>
                    <a:pt x="11" y="50"/>
                    <a:pt x="4" y="36"/>
                    <a:pt x="0" y="21"/>
                  </a:cubicBezTo>
                  <a:cubicBezTo>
                    <a:pt x="11" y="18"/>
                    <a:pt x="13" y="7"/>
                    <a:pt x="16" y="0"/>
                  </a:cubicBezTo>
                  <a:cubicBezTo>
                    <a:pt x="38" y="9"/>
                    <a:pt x="36" y="34"/>
                    <a:pt x="4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72" name="Freeform 131">
              <a:extLst>
                <a:ext uri="{FF2B5EF4-FFF2-40B4-BE49-F238E27FC236}">
                  <a16:creationId xmlns:a16="http://schemas.microsoft.com/office/drawing/2014/main" id="{4A10491E-8B67-42C4-A6E2-D89AE948E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6880" y="-4121904"/>
              <a:ext cx="1308100" cy="727075"/>
            </a:xfrm>
            <a:custGeom>
              <a:avLst/>
              <a:gdLst>
                <a:gd name="T0" fmla="*/ 351 w 462"/>
                <a:gd name="T1" fmla="*/ 41 h 256"/>
                <a:gd name="T2" fmla="*/ 368 w 462"/>
                <a:gd name="T3" fmla="*/ 66 h 256"/>
                <a:gd name="T4" fmla="*/ 421 w 462"/>
                <a:gd name="T5" fmla="*/ 52 h 256"/>
                <a:gd name="T6" fmla="*/ 462 w 462"/>
                <a:gd name="T7" fmla="*/ 81 h 256"/>
                <a:gd name="T8" fmla="*/ 448 w 462"/>
                <a:gd name="T9" fmla="*/ 88 h 256"/>
                <a:gd name="T10" fmla="*/ 362 w 462"/>
                <a:gd name="T11" fmla="*/ 84 h 256"/>
                <a:gd name="T12" fmla="*/ 196 w 462"/>
                <a:gd name="T13" fmla="*/ 143 h 256"/>
                <a:gd name="T14" fmla="*/ 90 w 462"/>
                <a:gd name="T15" fmla="*/ 208 h 256"/>
                <a:gd name="T16" fmla="*/ 22 w 462"/>
                <a:gd name="T17" fmla="*/ 256 h 256"/>
                <a:gd name="T18" fmla="*/ 0 w 462"/>
                <a:gd name="T19" fmla="*/ 190 h 256"/>
                <a:gd name="T20" fmla="*/ 128 w 462"/>
                <a:gd name="T21" fmla="*/ 82 h 256"/>
                <a:gd name="T22" fmla="*/ 328 w 462"/>
                <a:gd name="T23" fmla="*/ 7 h 256"/>
                <a:gd name="T24" fmla="*/ 357 w 462"/>
                <a:gd name="T25" fmla="*/ 9 h 256"/>
                <a:gd name="T26" fmla="*/ 351 w 462"/>
                <a:gd name="T27" fmla="*/ 4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" h="256">
                  <a:moveTo>
                    <a:pt x="351" y="41"/>
                  </a:moveTo>
                  <a:cubicBezTo>
                    <a:pt x="353" y="50"/>
                    <a:pt x="355" y="63"/>
                    <a:pt x="368" y="66"/>
                  </a:cubicBezTo>
                  <a:cubicBezTo>
                    <a:pt x="387" y="65"/>
                    <a:pt x="402" y="38"/>
                    <a:pt x="421" y="52"/>
                  </a:cubicBezTo>
                  <a:cubicBezTo>
                    <a:pt x="439" y="54"/>
                    <a:pt x="453" y="66"/>
                    <a:pt x="462" y="81"/>
                  </a:cubicBezTo>
                  <a:cubicBezTo>
                    <a:pt x="462" y="88"/>
                    <a:pt x="453" y="90"/>
                    <a:pt x="448" y="88"/>
                  </a:cubicBezTo>
                  <a:cubicBezTo>
                    <a:pt x="421" y="84"/>
                    <a:pt x="393" y="79"/>
                    <a:pt x="362" y="84"/>
                  </a:cubicBezTo>
                  <a:cubicBezTo>
                    <a:pt x="300" y="86"/>
                    <a:pt x="253" y="127"/>
                    <a:pt x="196" y="143"/>
                  </a:cubicBezTo>
                  <a:cubicBezTo>
                    <a:pt x="158" y="161"/>
                    <a:pt x="119" y="177"/>
                    <a:pt x="90" y="208"/>
                  </a:cubicBezTo>
                  <a:cubicBezTo>
                    <a:pt x="63" y="219"/>
                    <a:pt x="47" y="242"/>
                    <a:pt x="22" y="256"/>
                  </a:cubicBezTo>
                  <a:cubicBezTo>
                    <a:pt x="4" y="242"/>
                    <a:pt x="9" y="210"/>
                    <a:pt x="0" y="190"/>
                  </a:cubicBezTo>
                  <a:cubicBezTo>
                    <a:pt x="27" y="142"/>
                    <a:pt x="86" y="117"/>
                    <a:pt x="128" y="82"/>
                  </a:cubicBezTo>
                  <a:cubicBezTo>
                    <a:pt x="192" y="52"/>
                    <a:pt x="260" y="29"/>
                    <a:pt x="328" y="7"/>
                  </a:cubicBezTo>
                  <a:cubicBezTo>
                    <a:pt x="337" y="7"/>
                    <a:pt x="350" y="0"/>
                    <a:pt x="357" y="9"/>
                  </a:cubicBezTo>
                  <a:lnTo>
                    <a:pt x="35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73" name="Freeform 132">
              <a:extLst>
                <a:ext uri="{FF2B5EF4-FFF2-40B4-BE49-F238E27FC236}">
                  <a16:creationId xmlns:a16="http://schemas.microsoft.com/office/drawing/2014/main" id="{D06718B7-7CA3-4BF0-90EA-62124E924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5683" y="-4117141"/>
              <a:ext cx="1933575" cy="1444625"/>
            </a:xfrm>
            <a:custGeom>
              <a:avLst/>
              <a:gdLst>
                <a:gd name="T0" fmla="*/ 221 w 683"/>
                <a:gd name="T1" fmla="*/ 18 h 508"/>
                <a:gd name="T2" fmla="*/ 509 w 683"/>
                <a:gd name="T3" fmla="*/ 193 h 508"/>
                <a:gd name="T4" fmla="*/ 640 w 683"/>
                <a:gd name="T5" fmla="*/ 367 h 508"/>
                <a:gd name="T6" fmla="*/ 665 w 683"/>
                <a:gd name="T7" fmla="*/ 426 h 508"/>
                <a:gd name="T8" fmla="*/ 683 w 683"/>
                <a:gd name="T9" fmla="*/ 487 h 508"/>
                <a:gd name="T10" fmla="*/ 629 w 683"/>
                <a:gd name="T11" fmla="*/ 496 h 508"/>
                <a:gd name="T12" fmla="*/ 541 w 683"/>
                <a:gd name="T13" fmla="*/ 329 h 508"/>
                <a:gd name="T14" fmla="*/ 509 w 683"/>
                <a:gd name="T15" fmla="*/ 286 h 508"/>
                <a:gd name="T16" fmla="*/ 439 w 683"/>
                <a:gd name="T17" fmla="*/ 199 h 508"/>
                <a:gd name="T18" fmla="*/ 249 w 683"/>
                <a:gd name="T19" fmla="*/ 102 h 508"/>
                <a:gd name="T20" fmla="*/ 0 w 683"/>
                <a:gd name="T21" fmla="*/ 80 h 508"/>
                <a:gd name="T22" fmla="*/ 42 w 683"/>
                <a:gd name="T23" fmla="*/ 12 h 508"/>
                <a:gd name="T24" fmla="*/ 221 w 683"/>
                <a:gd name="T25" fmla="*/ 1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3" h="508">
                  <a:moveTo>
                    <a:pt x="221" y="18"/>
                  </a:moveTo>
                  <a:cubicBezTo>
                    <a:pt x="335" y="36"/>
                    <a:pt x="421" y="127"/>
                    <a:pt x="509" y="193"/>
                  </a:cubicBezTo>
                  <a:cubicBezTo>
                    <a:pt x="570" y="240"/>
                    <a:pt x="597" y="308"/>
                    <a:pt x="640" y="367"/>
                  </a:cubicBezTo>
                  <a:cubicBezTo>
                    <a:pt x="640" y="390"/>
                    <a:pt x="659" y="405"/>
                    <a:pt x="665" y="426"/>
                  </a:cubicBezTo>
                  <a:cubicBezTo>
                    <a:pt x="683" y="487"/>
                    <a:pt x="683" y="487"/>
                    <a:pt x="683" y="487"/>
                  </a:cubicBezTo>
                  <a:cubicBezTo>
                    <a:pt x="674" y="508"/>
                    <a:pt x="649" y="494"/>
                    <a:pt x="629" y="496"/>
                  </a:cubicBezTo>
                  <a:cubicBezTo>
                    <a:pt x="602" y="440"/>
                    <a:pt x="575" y="383"/>
                    <a:pt x="541" y="329"/>
                  </a:cubicBezTo>
                  <a:cubicBezTo>
                    <a:pt x="536" y="311"/>
                    <a:pt x="518" y="302"/>
                    <a:pt x="509" y="286"/>
                  </a:cubicBezTo>
                  <a:cubicBezTo>
                    <a:pt x="489" y="252"/>
                    <a:pt x="466" y="226"/>
                    <a:pt x="439" y="199"/>
                  </a:cubicBezTo>
                  <a:cubicBezTo>
                    <a:pt x="378" y="168"/>
                    <a:pt x="323" y="111"/>
                    <a:pt x="249" y="102"/>
                  </a:cubicBezTo>
                  <a:cubicBezTo>
                    <a:pt x="171" y="75"/>
                    <a:pt x="85" y="79"/>
                    <a:pt x="0" y="80"/>
                  </a:cubicBezTo>
                  <a:cubicBezTo>
                    <a:pt x="9" y="57"/>
                    <a:pt x="13" y="23"/>
                    <a:pt x="42" y="12"/>
                  </a:cubicBezTo>
                  <a:cubicBezTo>
                    <a:pt x="99" y="2"/>
                    <a:pt x="169" y="0"/>
                    <a:pt x="22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74" name="Freeform 133">
              <a:extLst>
                <a:ext uri="{FF2B5EF4-FFF2-40B4-BE49-F238E27FC236}">
                  <a16:creationId xmlns:a16="http://schemas.microsoft.com/office/drawing/2014/main" id="{DAC46E80-5CC0-4D22-83DB-8CB75FF80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7080" y="-4056816"/>
              <a:ext cx="1006475" cy="1416050"/>
            </a:xfrm>
            <a:custGeom>
              <a:avLst/>
              <a:gdLst>
                <a:gd name="T0" fmla="*/ 62 w 356"/>
                <a:gd name="T1" fmla="*/ 18 h 498"/>
                <a:gd name="T2" fmla="*/ 213 w 356"/>
                <a:gd name="T3" fmla="*/ 135 h 498"/>
                <a:gd name="T4" fmla="*/ 313 w 356"/>
                <a:gd name="T5" fmla="*/ 290 h 498"/>
                <a:gd name="T6" fmla="*/ 354 w 356"/>
                <a:gd name="T7" fmla="*/ 482 h 498"/>
                <a:gd name="T8" fmla="*/ 347 w 356"/>
                <a:gd name="T9" fmla="*/ 489 h 498"/>
                <a:gd name="T10" fmla="*/ 290 w 356"/>
                <a:gd name="T11" fmla="*/ 478 h 498"/>
                <a:gd name="T12" fmla="*/ 193 w 356"/>
                <a:gd name="T13" fmla="*/ 271 h 498"/>
                <a:gd name="T14" fmla="*/ 102 w 356"/>
                <a:gd name="T15" fmla="*/ 162 h 498"/>
                <a:gd name="T16" fmla="*/ 7 w 356"/>
                <a:gd name="T17" fmla="*/ 85 h 498"/>
                <a:gd name="T18" fmla="*/ 17 w 356"/>
                <a:gd name="T19" fmla="*/ 51 h 498"/>
                <a:gd name="T20" fmla="*/ 21 w 356"/>
                <a:gd name="T21" fmla="*/ 0 h 498"/>
                <a:gd name="T22" fmla="*/ 62 w 356"/>
                <a:gd name="T23" fmla="*/ 1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6" h="498">
                  <a:moveTo>
                    <a:pt x="62" y="18"/>
                  </a:moveTo>
                  <a:cubicBezTo>
                    <a:pt x="116" y="51"/>
                    <a:pt x="164" y="88"/>
                    <a:pt x="213" y="135"/>
                  </a:cubicBezTo>
                  <a:cubicBezTo>
                    <a:pt x="247" y="187"/>
                    <a:pt x="295" y="230"/>
                    <a:pt x="313" y="290"/>
                  </a:cubicBezTo>
                  <a:cubicBezTo>
                    <a:pt x="334" y="351"/>
                    <a:pt x="356" y="419"/>
                    <a:pt x="354" y="482"/>
                  </a:cubicBezTo>
                  <a:cubicBezTo>
                    <a:pt x="347" y="489"/>
                    <a:pt x="347" y="489"/>
                    <a:pt x="347" y="489"/>
                  </a:cubicBezTo>
                  <a:cubicBezTo>
                    <a:pt x="327" y="487"/>
                    <a:pt x="300" y="498"/>
                    <a:pt x="290" y="478"/>
                  </a:cubicBezTo>
                  <a:cubicBezTo>
                    <a:pt x="275" y="401"/>
                    <a:pt x="234" y="335"/>
                    <a:pt x="193" y="271"/>
                  </a:cubicBezTo>
                  <a:cubicBezTo>
                    <a:pt x="166" y="228"/>
                    <a:pt x="132" y="196"/>
                    <a:pt x="102" y="162"/>
                  </a:cubicBezTo>
                  <a:cubicBezTo>
                    <a:pt x="71" y="138"/>
                    <a:pt x="39" y="104"/>
                    <a:pt x="7" y="85"/>
                  </a:cubicBezTo>
                  <a:cubicBezTo>
                    <a:pt x="0" y="72"/>
                    <a:pt x="19" y="63"/>
                    <a:pt x="17" y="5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7" y="0"/>
                    <a:pt x="50" y="9"/>
                    <a:pt x="6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75" name="Freeform 134">
              <a:extLst>
                <a:ext uri="{FF2B5EF4-FFF2-40B4-BE49-F238E27FC236}">
                  <a16:creationId xmlns:a16="http://schemas.microsoft.com/office/drawing/2014/main" id="{38375B35-8695-423D-B5E7-06DE3A321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9605" y="-4052054"/>
              <a:ext cx="979488" cy="1436688"/>
            </a:xfrm>
            <a:custGeom>
              <a:avLst/>
              <a:gdLst>
                <a:gd name="T0" fmla="*/ 206 w 346"/>
                <a:gd name="T1" fmla="*/ 165 h 505"/>
                <a:gd name="T2" fmla="*/ 314 w 346"/>
                <a:gd name="T3" fmla="*/ 362 h 505"/>
                <a:gd name="T4" fmla="*/ 324 w 346"/>
                <a:gd name="T5" fmla="*/ 387 h 505"/>
                <a:gd name="T6" fmla="*/ 344 w 346"/>
                <a:gd name="T7" fmla="*/ 496 h 505"/>
                <a:gd name="T8" fmla="*/ 315 w 346"/>
                <a:gd name="T9" fmla="*/ 500 h 505"/>
                <a:gd name="T10" fmla="*/ 303 w 346"/>
                <a:gd name="T11" fmla="*/ 494 h 505"/>
                <a:gd name="T12" fmla="*/ 181 w 346"/>
                <a:gd name="T13" fmla="*/ 215 h 505"/>
                <a:gd name="T14" fmla="*/ 58 w 346"/>
                <a:gd name="T15" fmla="*/ 97 h 505"/>
                <a:gd name="T16" fmla="*/ 4 w 346"/>
                <a:gd name="T17" fmla="*/ 63 h 505"/>
                <a:gd name="T18" fmla="*/ 2 w 346"/>
                <a:gd name="T19" fmla="*/ 0 h 505"/>
                <a:gd name="T20" fmla="*/ 206 w 346"/>
                <a:gd name="T21" fmla="*/ 16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6" h="505">
                  <a:moveTo>
                    <a:pt x="206" y="165"/>
                  </a:moveTo>
                  <a:cubicBezTo>
                    <a:pt x="251" y="228"/>
                    <a:pt x="294" y="288"/>
                    <a:pt x="314" y="362"/>
                  </a:cubicBezTo>
                  <a:cubicBezTo>
                    <a:pt x="324" y="367"/>
                    <a:pt x="319" y="380"/>
                    <a:pt x="324" y="387"/>
                  </a:cubicBezTo>
                  <a:cubicBezTo>
                    <a:pt x="337" y="421"/>
                    <a:pt x="346" y="462"/>
                    <a:pt x="344" y="496"/>
                  </a:cubicBezTo>
                  <a:cubicBezTo>
                    <a:pt x="335" y="505"/>
                    <a:pt x="324" y="491"/>
                    <a:pt x="315" y="500"/>
                  </a:cubicBezTo>
                  <a:cubicBezTo>
                    <a:pt x="303" y="494"/>
                    <a:pt x="303" y="494"/>
                    <a:pt x="303" y="494"/>
                  </a:cubicBezTo>
                  <a:cubicBezTo>
                    <a:pt x="269" y="398"/>
                    <a:pt x="240" y="301"/>
                    <a:pt x="181" y="215"/>
                  </a:cubicBezTo>
                  <a:cubicBezTo>
                    <a:pt x="145" y="167"/>
                    <a:pt x="106" y="131"/>
                    <a:pt x="58" y="97"/>
                  </a:cubicBezTo>
                  <a:cubicBezTo>
                    <a:pt x="42" y="84"/>
                    <a:pt x="22" y="72"/>
                    <a:pt x="4" y="63"/>
                  </a:cubicBezTo>
                  <a:cubicBezTo>
                    <a:pt x="0" y="41"/>
                    <a:pt x="4" y="20"/>
                    <a:pt x="2" y="0"/>
                  </a:cubicBezTo>
                  <a:cubicBezTo>
                    <a:pt x="83" y="32"/>
                    <a:pt x="149" y="100"/>
                    <a:pt x="206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76" name="Freeform 135">
              <a:extLst>
                <a:ext uri="{FF2B5EF4-FFF2-40B4-BE49-F238E27FC236}">
                  <a16:creationId xmlns:a16="http://schemas.microsoft.com/office/drawing/2014/main" id="{D253D52D-AC2F-4A1D-9743-D240D277D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3880" y="-4045704"/>
              <a:ext cx="165100" cy="179388"/>
            </a:xfrm>
            <a:custGeom>
              <a:avLst/>
              <a:gdLst>
                <a:gd name="T0" fmla="*/ 58 w 58"/>
                <a:gd name="T1" fmla="*/ 50 h 63"/>
                <a:gd name="T2" fmla="*/ 36 w 58"/>
                <a:gd name="T3" fmla="*/ 57 h 63"/>
                <a:gd name="T4" fmla="*/ 4 w 58"/>
                <a:gd name="T5" fmla="*/ 5 h 63"/>
                <a:gd name="T6" fmla="*/ 24 w 58"/>
                <a:gd name="T7" fmla="*/ 2 h 63"/>
                <a:gd name="T8" fmla="*/ 58 w 58"/>
                <a:gd name="T9" fmla="*/ 5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3">
                  <a:moveTo>
                    <a:pt x="58" y="50"/>
                  </a:moveTo>
                  <a:cubicBezTo>
                    <a:pt x="52" y="55"/>
                    <a:pt x="45" y="63"/>
                    <a:pt x="36" y="57"/>
                  </a:cubicBezTo>
                  <a:cubicBezTo>
                    <a:pt x="25" y="39"/>
                    <a:pt x="0" y="29"/>
                    <a:pt x="4" y="5"/>
                  </a:cubicBezTo>
                  <a:cubicBezTo>
                    <a:pt x="9" y="2"/>
                    <a:pt x="16" y="0"/>
                    <a:pt x="24" y="2"/>
                  </a:cubicBezTo>
                  <a:cubicBezTo>
                    <a:pt x="41" y="14"/>
                    <a:pt x="52" y="30"/>
                    <a:pt x="5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77" name="Freeform 136">
              <a:extLst>
                <a:ext uri="{FF2B5EF4-FFF2-40B4-BE49-F238E27FC236}">
                  <a16:creationId xmlns:a16="http://schemas.microsoft.com/office/drawing/2014/main" id="{98BAF9A6-5E0B-4B3D-9878-6D30B0486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0942" y="-4077454"/>
              <a:ext cx="2620963" cy="1411288"/>
            </a:xfrm>
            <a:custGeom>
              <a:avLst/>
              <a:gdLst>
                <a:gd name="T0" fmla="*/ 374 w 926"/>
                <a:gd name="T1" fmla="*/ 54 h 496"/>
                <a:gd name="T2" fmla="*/ 449 w 926"/>
                <a:gd name="T3" fmla="*/ 101 h 496"/>
                <a:gd name="T4" fmla="*/ 698 w 926"/>
                <a:gd name="T5" fmla="*/ 346 h 496"/>
                <a:gd name="T6" fmla="*/ 926 w 926"/>
                <a:gd name="T7" fmla="*/ 491 h 496"/>
                <a:gd name="T8" fmla="*/ 899 w 926"/>
                <a:gd name="T9" fmla="*/ 494 h 496"/>
                <a:gd name="T10" fmla="*/ 859 w 926"/>
                <a:gd name="T11" fmla="*/ 477 h 496"/>
                <a:gd name="T12" fmla="*/ 750 w 926"/>
                <a:gd name="T13" fmla="*/ 423 h 496"/>
                <a:gd name="T14" fmla="*/ 596 w 926"/>
                <a:gd name="T15" fmla="*/ 288 h 496"/>
                <a:gd name="T16" fmla="*/ 576 w 926"/>
                <a:gd name="T17" fmla="*/ 271 h 496"/>
                <a:gd name="T18" fmla="*/ 371 w 926"/>
                <a:gd name="T19" fmla="*/ 106 h 496"/>
                <a:gd name="T20" fmla="*/ 163 w 926"/>
                <a:gd name="T21" fmla="*/ 50 h 496"/>
                <a:gd name="T22" fmla="*/ 16 w 926"/>
                <a:gd name="T23" fmla="*/ 72 h 496"/>
                <a:gd name="T24" fmla="*/ 0 w 926"/>
                <a:gd name="T25" fmla="*/ 54 h 496"/>
                <a:gd name="T26" fmla="*/ 81 w 926"/>
                <a:gd name="T27" fmla="*/ 20 h 496"/>
                <a:gd name="T28" fmla="*/ 374 w 926"/>
                <a:gd name="T29" fmla="*/ 54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6" h="496">
                  <a:moveTo>
                    <a:pt x="374" y="54"/>
                  </a:moveTo>
                  <a:cubicBezTo>
                    <a:pt x="449" y="101"/>
                    <a:pt x="449" y="101"/>
                    <a:pt x="449" y="101"/>
                  </a:cubicBezTo>
                  <a:cubicBezTo>
                    <a:pt x="541" y="172"/>
                    <a:pt x="605" y="276"/>
                    <a:pt x="698" y="346"/>
                  </a:cubicBezTo>
                  <a:cubicBezTo>
                    <a:pt x="764" y="414"/>
                    <a:pt x="847" y="451"/>
                    <a:pt x="926" y="491"/>
                  </a:cubicBezTo>
                  <a:cubicBezTo>
                    <a:pt x="918" y="496"/>
                    <a:pt x="908" y="496"/>
                    <a:pt x="899" y="494"/>
                  </a:cubicBezTo>
                  <a:cubicBezTo>
                    <a:pt x="892" y="477"/>
                    <a:pt x="872" y="484"/>
                    <a:pt x="859" y="477"/>
                  </a:cubicBezTo>
                  <a:cubicBezTo>
                    <a:pt x="824" y="455"/>
                    <a:pt x="790" y="439"/>
                    <a:pt x="750" y="423"/>
                  </a:cubicBezTo>
                  <a:cubicBezTo>
                    <a:pt x="696" y="382"/>
                    <a:pt x="648" y="331"/>
                    <a:pt x="596" y="288"/>
                  </a:cubicBezTo>
                  <a:cubicBezTo>
                    <a:pt x="589" y="283"/>
                    <a:pt x="587" y="272"/>
                    <a:pt x="576" y="271"/>
                  </a:cubicBezTo>
                  <a:cubicBezTo>
                    <a:pt x="510" y="215"/>
                    <a:pt x="455" y="131"/>
                    <a:pt x="371" y="106"/>
                  </a:cubicBezTo>
                  <a:cubicBezTo>
                    <a:pt x="308" y="68"/>
                    <a:pt x="235" y="65"/>
                    <a:pt x="163" y="50"/>
                  </a:cubicBezTo>
                  <a:cubicBezTo>
                    <a:pt x="111" y="52"/>
                    <a:pt x="63" y="50"/>
                    <a:pt x="16" y="72"/>
                  </a:cubicBezTo>
                  <a:cubicBezTo>
                    <a:pt x="9" y="68"/>
                    <a:pt x="0" y="65"/>
                    <a:pt x="0" y="54"/>
                  </a:cubicBezTo>
                  <a:cubicBezTo>
                    <a:pt x="21" y="34"/>
                    <a:pt x="54" y="31"/>
                    <a:pt x="81" y="20"/>
                  </a:cubicBezTo>
                  <a:cubicBezTo>
                    <a:pt x="179" y="0"/>
                    <a:pt x="285" y="18"/>
                    <a:pt x="37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78" name="Freeform 137">
              <a:extLst>
                <a:ext uri="{FF2B5EF4-FFF2-40B4-BE49-F238E27FC236}">
                  <a16:creationId xmlns:a16="http://schemas.microsoft.com/office/drawing/2014/main" id="{F293CA32-181A-46A0-9AAF-0DBAF3154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2705" y="-4025066"/>
              <a:ext cx="166688" cy="76200"/>
            </a:xfrm>
            <a:custGeom>
              <a:avLst/>
              <a:gdLst>
                <a:gd name="T0" fmla="*/ 59 w 59"/>
                <a:gd name="T1" fmla="*/ 18 h 27"/>
                <a:gd name="T2" fmla="*/ 59 w 59"/>
                <a:gd name="T3" fmla="*/ 23 h 27"/>
                <a:gd name="T4" fmla="*/ 0 w 59"/>
                <a:gd name="T5" fmla="*/ 22 h 27"/>
                <a:gd name="T6" fmla="*/ 50 w 59"/>
                <a:gd name="T7" fmla="*/ 9 h 27"/>
                <a:gd name="T8" fmla="*/ 59 w 59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7">
                  <a:moveTo>
                    <a:pt x="59" y="18"/>
                  </a:moveTo>
                  <a:cubicBezTo>
                    <a:pt x="59" y="23"/>
                    <a:pt x="59" y="23"/>
                    <a:pt x="59" y="23"/>
                  </a:cubicBezTo>
                  <a:cubicBezTo>
                    <a:pt x="39" y="27"/>
                    <a:pt x="18" y="27"/>
                    <a:pt x="0" y="22"/>
                  </a:cubicBezTo>
                  <a:cubicBezTo>
                    <a:pt x="13" y="11"/>
                    <a:pt x="34" y="0"/>
                    <a:pt x="50" y="9"/>
                  </a:cubicBezTo>
                  <a:cubicBezTo>
                    <a:pt x="54" y="11"/>
                    <a:pt x="59" y="14"/>
                    <a:pt x="5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79" name="Freeform 138">
              <a:extLst>
                <a:ext uri="{FF2B5EF4-FFF2-40B4-BE49-F238E27FC236}">
                  <a16:creationId xmlns:a16="http://schemas.microsoft.com/office/drawing/2014/main" id="{40D0A4E3-AB29-4034-8598-32674BABB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5767" y="-4006016"/>
              <a:ext cx="138113" cy="117475"/>
            </a:xfrm>
            <a:custGeom>
              <a:avLst/>
              <a:gdLst>
                <a:gd name="T0" fmla="*/ 47 w 49"/>
                <a:gd name="T1" fmla="*/ 22 h 41"/>
                <a:gd name="T2" fmla="*/ 27 w 49"/>
                <a:gd name="T3" fmla="*/ 41 h 41"/>
                <a:gd name="T4" fmla="*/ 0 w 49"/>
                <a:gd name="T5" fmla="*/ 11 h 41"/>
                <a:gd name="T6" fmla="*/ 14 w 49"/>
                <a:gd name="T7" fmla="*/ 0 h 41"/>
                <a:gd name="T8" fmla="*/ 47 w 49"/>
                <a:gd name="T9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1">
                  <a:moveTo>
                    <a:pt x="47" y="22"/>
                  </a:moveTo>
                  <a:cubicBezTo>
                    <a:pt x="49" y="34"/>
                    <a:pt x="34" y="33"/>
                    <a:pt x="27" y="41"/>
                  </a:cubicBezTo>
                  <a:cubicBezTo>
                    <a:pt x="13" y="38"/>
                    <a:pt x="6" y="24"/>
                    <a:pt x="0" y="11"/>
                  </a:cubicBezTo>
                  <a:cubicBezTo>
                    <a:pt x="0" y="4"/>
                    <a:pt x="9" y="2"/>
                    <a:pt x="14" y="0"/>
                  </a:cubicBezTo>
                  <a:cubicBezTo>
                    <a:pt x="25" y="6"/>
                    <a:pt x="39" y="9"/>
                    <a:pt x="4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80" name="Freeform 139">
              <a:extLst>
                <a:ext uri="{FF2B5EF4-FFF2-40B4-BE49-F238E27FC236}">
                  <a16:creationId xmlns:a16="http://schemas.microsoft.com/office/drawing/2014/main" id="{9EB5E4B0-BF57-4ECB-9D6D-50DD7E4F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4792" y="-3934579"/>
              <a:ext cx="461963" cy="236538"/>
            </a:xfrm>
            <a:custGeom>
              <a:avLst/>
              <a:gdLst>
                <a:gd name="T0" fmla="*/ 94 w 163"/>
                <a:gd name="T1" fmla="*/ 24 h 83"/>
                <a:gd name="T2" fmla="*/ 163 w 163"/>
                <a:gd name="T3" fmla="*/ 58 h 83"/>
                <a:gd name="T4" fmla="*/ 129 w 163"/>
                <a:gd name="T5" fmla="*/ 83 h 83"/>
                <a:gd name="T6" fmla="*/ 44 w 163"/>
                <a:gd name="T7" fmla="*/ 58 h 83"/>
                <a:gd name="T8" fmla="*/ 19 w 163"/>
                <a:gd name="T9" fmla="*/ 25 h 83"/>
                <a:gd name="T10" fmla="*/ 0 w 163"/>
                <a:gd name="T11" fmla="*/ 24 h 83"/>
                <a:gd name="T12" fmla="*/ 35 w 163"/>
                <a:gd name="T13" fmla="*/ 2 h 83"/>
                <a:gd name="T14" fmla="*/ 94 w 163"/>
                <a:gd name="T15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83">
                  <a:moveTo>
                    <a:pt x="94" y="24"/>
                  </a:moveTo>
                  <a:cubicBezTo>
                    <a:pt x="121" y="27"/>
                    <a:pt x="148" y="36"/>
                    <a:pt x="163" y="58"/>
                  </a:cubicBezTo>
                  <a:cubicBezTo>
                    <a:pt x="161" y="76"/>
                    <a:pt x="141" y="76"/>
                    <a:pt x="129" y="83"/>
                  </a:cubicBezTo>
                  <a:cubicBezTo>
                    <a:pt x="96" y="83"/>
                    <a:pt x="75" y="61"/>
                    <a:pt x="44" y="58"/>
                  </a:cubicBezTo>
                  <a:cubicBezTo>
                    <a:pt x="39" y="45"/>
                    <a:pt x="32" y="33"/>
                    <a:pt x="19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5" y="9"/>
                    <a:pt x="21" y="4"/>
                    <a:pt x="35" y="2"/>
                  </a:cubicBezTo>
                  <a:cubicBezTo>
                    <a:pt x="57" y="0"/>
                    <a:pt x="77" y="13"/>
                    <a:pt x="9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81" name="Freeform 140">
              <a:extLst>
                <a:ext uri="{FF2B5EF4-FFF2-40B4-BE49-F238E27FC236}">
                  <a16:creationId xmlns:a16="http://schemas.microsoft.com/office/drawing/2014/main" id="{26AF53D1-C706-404E-AAF2-5E62212D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4967" y="-3923466"/>
              <a:ext cx="61913" cy="71438"/>
            </a:xfrm>
            <a:custGeom>
              <a:avLst/>
              <a:gdLst>
                <a:gd name="T0" fmla="*/ 20 w 22"/>
                <a:gd name="T1" fmla="*/ 20 h 25"/>
                <a:gd name="T2" fmla="*/ 11 w 22"/>
                <a:gd name="T3" fmla="*/ 21 h 25"/>
                <a:gd name="T4" fmla="*/ 2 w 22"/>
                <a:gd name="T5" fmla="*/ 0 h 25"/>
                <a:gd name="T6" fmla="*/ 20 w 22"/>
                <a:gd name="T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5">
                  <a:moveTo>
                    <a:pt x="20" y="20"/>
                  </a:moveTo>
                  <a:cubicBezTo>
                    <a:pt x="22" y="25"/>
                    <a:pt x="13" y="25"/>
                    <a:pt x="11" y="21"/>
                  </a:cubicBezTo>
                  <a:cubicBezTo>
                    <a:pt x="6" y="16"/>
                    <a:pt x="0" y="7"/>
                    <a:pt x="2" y="0"/>
                  </a:cubicBezTo>
                  <a:cubicBezTo>
                    <a:pt x="15" y="0"/>
                    <a:pt x="16" y="11"/>
                    <a:pt x="2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82" name="Freeform 141">
              <a:extLst>
                <a:ext uri="{FF2B5EF4-FFF2-40B4-BE49-F238E27FC236}">
                  <a16:creationId xmlns:a16="http://schemas.microsoft.com/office/drawing/2014/main" id="{EB0DA044-A28A-4E1A-95AE-7880F7CCD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692" y="-3934579"/>
              <a:ext cx="2646363" cy="1254125"/>
            </a:xfrm>
            <a:custGeom>
              <a:avLst/>
              <a:gdLst>
                <a:gd name="T0" fmla="*/ 285 w 935"/>
                <a:gd name="T1" fmla="*/ 34 h 441"/>
                <a:gd name="T2" fmla="*/ 417 w 935"/>
                <a:gd name="T3" fmla="*/ 88 h 441"/>
                <a:gd name="T4" fmla="*/ 539 w 935"/>
                <a:gd name="T5" fmla="*/ 188 h 441"/>
                <a:gd name="T6" fmla="*/ 754 w 935"/>
                <a:gd name="T7" fmla="*/ 360 h 441"/>
                <a:gd name="T8" fmla="*/ 935 w 935"/>
                <a:gd name="T9" fmla="*/ 432 h 441"/>
                <a:gd name="T10" fmla="*/ 893 w 935"/>
                <a:gd name="T11" fmla="*/ 437 h 441"/>
                <a:gd name="T12" fmla="*/ 784 w 935"/>
                <a:gd name="T13" fmla="*/ 432 h 441"/>
                <a:gd name="T14" fmla="*/ 668 w 935"/>
                <a:gd name="T15" fmla="*/ 332 h 441"/>
                <a:gd name="T16" fmla="*/ 630 w 935"/>
                <a:gd name="T17" fmla="*/ 296 h 441"/>
                <a:gd name="T18" fmla="*/ 356 w 935"/>
                <a:gd name="T19" fmla="*/ 115 h 441"/>
                <a:gd name="T20" fmla="*/ 276 w 935"/>
                <a:gd name="T21" fmla="*/ 88 h 441"/>
                <a:gd name="T22" fmla="*/ 127 w 935"/>
                <a:gd name="T23" fmla="*/ 58 h 441"/>
                <a:gd name="T24" fmla="*/ 0 w 935"/>
                <a:gd name="T25" fmla="*/ 40 h 441"/>
                <a:gd name="T26" fmla="*/ 127 w 935"/>
                <a:gd name="T27" fmla="*/ 8 h 441"/>
                <a:gd name="T28" fmla="*/ 285 w 935"/>
                <a:gd name="T29" fmla="*/ 34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5" h="441">
                  <a:moveTo>
                    <a:pt x="285" y="34"/>
                  </a:moveTo>
                  <a:cubicBezTo>
                    <a:pt x="329" y="51"/>
                    <a:pt x="376" y="65"/>
                    <a:pt x="417" y="88"/>
                  </a:cubicBezTo>
                  <a:cubicBezTo>
                    <a:pt x="458" y="122"/>
                    <a:pt x="505" y="144"/>
                    <a:pt x="539" y="188"/>
                  </a:cubicBezTo>
                  <a:cubicBezTo>
                    <a:pt x="607" y="249"/>
                    <a:pt x="677" y="310"/>
                    <a:pt x="754" y="360"/>
                  </a:cubicBezTo>
                  <a:cubicBezTo>
                    <a:pt x="807" y="400"/>
                    <a:pt x="872" y="412"/>
                    <a:pt x="935" y="432"/>
                  </a:cubicBezTo>
                  <a:cubicBezTo>
                    <a:pt x="924" y="439"/>
                    <a:pt x="908" y="432"/>
                    <a:pt x="893" y="437"/>
                  </a:cubicBezTo>
                  <a:cubicBezTo>
                    <a:pt x="859" y="435"/>
                    <a:pt x="820" y="441"/>
                    <a:pt x="784" y="432"/>
                  </a:cubicBezTo>
                  <a:cubicBezTo>
                    <a:pt x="748" y="396"/>
                    <a:pt x="696" y="375"/>
                    <a:pt x="668" y="332"/>
                  </a:cubicBezTo>
                  <a:cubicBezTo>
                    <a:pt x="646" y="328"/>
                    <a:pt x="650" y="301"/>
                    <a:pt x="630" y="296"/>
                  </a:cubicBezTo>
                  <a:cubicBezTo>
                    <a:pt x="548" y="221"/>
                    <a:pt x="449" y="174"/>
                    <a:pt x="356" y="115"/>
                  </a:cubicBezTo>
                  <a:cubicBezTo>
                    <a:pt x="329" y="104"/>
                    <a:pt x="303" y="92"/>
                    <a:pt x="276" y="88"/>
                  </a:cubicBezTo>
                  <a:cubicBezTo>
                    <a:pt x="229" y="70"/>
                    <a:pt x="177" y="61"/>
                    <a:pt x="127" y="58"/>
                  </a:cubicBezTo>
                  <a:cubicBezTo>
                    <a:pt x="82" y="40"/>
                    <a:pt x="32" y="85"/>
                    <a:pt x="0" y="40"/>
                  </a:cubicBezTo>
                  <a:cubicBezTo>
                    <a:pt x="30" y="0"/>
                    <a:pt x="86" y="18"/>
                    <a:pt x="127" y="8"/>
                  </a:cubicBezTo>
                  <a:cubicBezTo>
                    <a:pt x="177" y="20"/>
                    <a:pt x="233" y="20"/>
                    <a:pt x="28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83" name="Freeform 142">
              <a:extLst>
                <a:ext uri="{FF2B5EF4-FFF2-40B4-BE49-F238E27FC236}">
                  <a16:creationId xmlns:a16="http://schemas.microsoft.com/office/drawing/2014/main" id="{299D80A4-4368-4381-94E8-78AECA249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430" y="-3912354"/>
              <a:ext cx="115888" cy="117475"/>
            </a:xfrm>
            <a:custGeom>
              <a:avLst/>
              <a:gdLst>
                <a:gd name="T0" fmla="*/ 32 w 41"/>
                <a:gd name="T1" fmla="*/ 32 h 41"/>
                <a:gd name="T2" fmla="*/ 20 w 41"/>
                <a:gd name="T3" fmla="*/ 41 h 41"/>
                <a:gd name="T4" fmla="*/ 5 w 41"/>
                <a:gd name="T5" fmla="*/ 14 h 41"/>
                <a:gd name="T6" fmla="*/ 18 w 41"/>
                <a:gd name="T7" fmla="*/ 0 h 41"/>
                <a:gd name="T8" fmla="*/ 32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2" y="32"/>
                  </a:moveTo>
                  <a:cubicBezTo>
                    <a:pt x="31" y="37"/>
                    <a:pt x="25" y="41"/>
                    <a:pt x="20" y="41"/>
                  </a:cubicBezTo>
                  <a:cubicBezTo>
                    <a:pt x="13" y="32"/>
                    <a:pt x="0" y="26"/>
                    <a:pt x="5" y="1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8"/>
                    <a:pt x="41" y="19"/>
                    <a:pt x="3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84" name="Freeform 143">
              <a:extLst>
                <a:ext uri="{FF2B5EF4-FFF2-40B4-BE49-F238E27FC236}">
                  <a16:creationId xmlns:a16="http://schemas.microsoft.com/office/drawing/2014/main" id="{7335F62F-F907-4055-8981-FC0FF26D9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74480" y="-3928229"/>
              <a:ext cx="1266825" cy="571500"/>
            </a:xfrm>
            <a:custGeom>
              <a:avLst/>
              <a:gdLst>
                <a:gd name="T0" fmla="*/ 442 w 448"/>
                <a:gd name="T1" fmla="*/ 16 h 201"/>
                <a:gd name="T2" fmla="*/ 433 w 448"/>
                <a:gd name="T3" fmla="*/ 45 h 201"/>
                <a:gd name="T4" fmla="*/ 308 w 448"/>
                <a:gd name="T5" fmla="*/ 52 h 201"/>
                <a:gd name="T6" fmla="*/ 222 w 448"/>
                <a:gd name="T7" fmla="*/ 68 h 201"/>
                <a:gd name="T8" fmla="*/ 133 w 448"/>
                <a:gd name="T9" fmla="*/ 117 h 201"/>
                <a:gd name="T10" fmla="*/ 20 w 448"/>
                <a:gd name="T11" fmla="*/ 201 h 201"/>
                <a:gd name="T12" fmla="*/ 0 w 448"/>
                <a:gd name="T13" fmla="*/ 177 h 201"/>
                <a:gd name="T14" fmla="*/ 89 w 448"/>
                <a:gd name="T15" fmla="*/ 111 h 201"/>
                <a:gd name="T16" fmla="*/ 378 w 448"/>
                <a:gd name="T17" fmla="*/ 7 h 201"/>
                <a:gd name="T18" fmla="*/ 442 w 448"/>
                <a:gd name="T19" fmla="*/ 1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201">
                  <a:moveTo>
                    <a:pt x="442" y="16"/>
                  </a:moveTo>
                  <a:cubicBezTo>
                    <a:pt x="442" y="27"/>
                    <a:pt x="448" y="45"/>
                    <a:pt x="433" y="45"/>
                  </a:cubicBezTo>
                  <a:cubicBezTo>
                    <a:pt x="392" y="34"/>
                    <a:pt x="347" y="50"/>
                    <a:pt x="308" y="52"/>
                  </a:cubicBezTo>
                  <a:cubicBezTo>
                    <a:pt x="279" y="57"/>
                    <a:pt x="251" y="63"/>
                    <a:pt x="222" y="68"/>
                  </a:cubicBezTo>
                  <a:cubicBezTo>
                    <a:pt x="195" y="92"/>
                    <a:pt x="165" y="102"/>
                    <a:pt x="133" y="117"/>
                  </a:cubicBezTo>
                  <a:cubicBezTo>
                    <a:pt x="95" y="145"/>
                    <a:pt x="52" y="168"/>
                    <a:pt x="20" y="201"/>
                  </a:cubicBezTo>
                  <a:cubicBezTo>
                    <a:pt x="9" y="197"/>
                    <a:pt x="4" y="186"/>
                    <a:pt x="0" y="177"/>
                  </a:cubicBezTo>
                  <a:cubicBezTo>
                    <a:pt x="20" y="147"/>
                    <a:pt x="59" y="133"/>
                    <a:pt x="89" y="111"/>
                  </a:cubicBezTo>
                  <a:cubicBezTo>
                    <a:pt x="174" y="50"/>
                    <a:pt x="269" y="13"/>
                    <a:pt x="378" y="7"/>
                  </a:cubicBezTo>
                  <a:cubicBezTo>
                    <a:pt x="399" y="11"/>
                    <a:pt x="426" y="0"/>
                    <a:pt x="44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85" name="Freeform 144">
              <a:extLst>
                <a:ext uri="{FF2B5EF4-FFF2-40B4-BE49-F238E27FC236}">
                  <a16:creationId xmlns:a16="http://schemas.microsoft.com/office/drawing/2014/main" id="{C02CC3AD-C353-476B-9BCB-01D15169E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2067" y="-3898066"/>
              <a:ext cx="2281238" cy="1243013"/>
            </a:xfrm>
            <a:custGeom>
              <a:avLst/>
              <a:gdLst>
                <a:gd name="T0" fmla="*/ 398 w 806"/>
                <a:gd name="T1" fmla="*/ 100 h 437"/>
                <a:gd name="T2" fmla="*/ 471 w 806"/>
                <a:gd name="T3" fmla="*/ 168 h 437"/>
                <a:gd name="T4" fmla="*/ 493 w 806"/>
                <a:gd name="T5" fmla="*/ 184 h 437"/>
                <a:gd name="T6" fmla="*/ 729 w 806"/>
                <a:gd name="T7" fmla="*/ 388 h 437"/>
                <a:gd name="T8" fmla="*/ 806 w 806"/>
                <a:gd name="T9" fmla="*/ 430 h 437"/>
                <a:gd name="T10" fmla="*/ 722 w 806"/>
                <a:gd name="T11" fmla="*/ 419 h 437"/>
                <a:gd name="T12" fmla="*/ 584 w 806"/>
                <a:gd name="T13" fmla="*/ 319 h 437"/>
                <a:gd name="T14" fmla="*/ 360 w 806"/>
                <a:gd name="T15" fmla="*/ 127 h 437"/>
                <a:gd name="T16" fmla="*/ 240 w 806"/>
                <a:gd name="T17" fmla="*/ 61 h 437"/>
                <a:gd name="T18" fmla="*/ 31 w 806"/>
                <a:gd name="T19" fmla="*/ 54 h 437"/>
                <a:gd name="T20" fmla="*/ 0 w 806"/>
                <a:gd name="T21" fmla="*/ 27 h 437"/>
                <a:gd name="T22" fmla="*/ 70 w 806"/>
                <a:gd name="T23" fmla="*/ 5 h 437"/>
                <a:gd name="T24" fmla="*/ 398 w 806"/>
                <a:gd name="T25" fmla="*/ 10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37">
                  <a:moveTo>
                    <a:pt x="398" y="100"/>
                  </a:moveTo>
                  <a:cubicBezTo>
                    <a:pt x="425" y="118"/>
                    <a:pt x="450" y="143"/>
                    <a:pt x="471" y="168"/>
                  </a:cubicBezTo>
                  <a:cubicBezTo>
                    <a:pt x="466" y="184"/>
                    <a:pt x="486" y="179"/>
                    <a:pt x="493" y="184"/>
                  </a:cubicBezTo>
                  <a:cubicBezTo>
                    <a:pt x="564" y="252"/>
                    <a:pt x="640" y="338"/>
                    <a:pt x="729" y="388"/>
                  </a:cubicBezTo>
                  <a:cubicBezTo>
                    <a:pt x="756" y="399"/>
                    <a:pt x="783" y="414"/>
                    <a:pt x="806" y="430"/>
                  </a:cubicBezTo>
                  <a:cubicBezTo>
                    <a:pt x="781" y="437"/>
                    <a:pt x="745" y="437"/>
                    <a:pt x="722" y="419"/>
                  </a:cubicBezTo>
                  <a:cubicBezTo>
                    <a:pt x="675" y="387"/>
                    <a:pt x="627" y="358"/>
                    <a:pt x="584" y="319"/>
                  </a:cubicBezTo>
                  <a:cubicBezTo>
                    <a:pt x="505" y="260"/>
                    <a:pt x="441" y="179"/>
                    <a:pt x="360" y="127"/>
                  </a:cubicBezTo>
                  <a:cubicBezTo>
                    <a:pt x="324" y="97"/>
                    <a:pt x="283" y="72"/>
                    <a:pt x="240" y="61"/>
                  </a:cubicBezTo>
                  <a:cubicBezTo>
                    <a:pt x="172" y="36"/>
                    <a:pt x="101" y="39"/>
                    <a:pt x="31" y="54"/>
                  </a:cubicBezTo>
                  <a:cubicBezTo>
                    <a:pt x="16" y="50"/>
                    <a:pt x="4" y="41"/>
                    <a:pt x="0" y="27"/>
                  </a:cubicBezTo>
                  <a:cubicBezTo>
                    <a:pt x="15" y="5"/>
                    <a:pt x="47" y="11"/>
                    <a:pt x="70" y="5"/>
                  </a:cubicBezTo>
                  <a:cubicBezTo>
                    <a:pt x="192" y="0"/>
                    <a:pt x="303" y="34"/>
                    <a:pt x="398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86" name="Freeform 145">
              <a:extLst>
                <a:ext uri="{FF2B5EF4-FFF2-40B4-BE49-F238E27FC236}">
                  <a16:creationId xmlns:a16="http://schemas.microsoft.com/office/drawing/2014/main" id="{6F634CFA-695C-4900-ACED-89DA5A80E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0042" y="-3852029"/>
              <a:ext cx="20638" cy="31750"/>
            </a:xfrm>
            <a:custGeom>
              <a:avLst/>
              <a:gdLst>
                <a:gd name="T0" fmla="*/ 5 w 7"/>
                <a:gd name="T1" fmla="*/ 9 h 11"/>
                <a:gd name="T2" fmla="*/ 5 w 7"/>
                <a:gd name="T3" fmla="*/ 11 h 11"/>
                <a:gd name="T4" fmla="*/ 0 w 7"/>
                <a:gd name="T5" fmla="*/ 11 h 11"/>
                <a:gd name="T6" fmla="*/ 0 w 7"/>
                <a:gd name="T7" fmla="*/ 0 h 11"/>
                <a:gd name="T8" fmla="*/ 5 w 7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5" y="9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7" y="4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87" name="Freeform 146">
              <a:extLst>
                <a:ext uri="{FF2B5EF4-FFF2-40B4-BE49-F238E27FC236}">
                  <a16:creationId xmlns:a16="http://schemas.microsoft.com/office/drawing/2014/main" id="{7D70464C-DEA2-4FAC-93DD-4BB78B957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9508" y="-3909179"/>
              <a:ext cx="1839913" cy="1203325"/>
            </a:xfrm>
            <a:custGeom>
              <a:avLst/>
              <a:gdLst>
                <a:gd name="T0" fmla="*/ 413 w 650"/>
                <a:gd name="T1" fmla="*/ 99 h 423"/>
                <a:gd name="T2" fmla="*/ 526 w 650"/>
                <a:gd name="T3" fmla="*/ 201 h 423"/>
                <a:gd name="T4" fmla="*/ 650 w 650"/>
                <a:gd name="T5" fmla="*/ 412 h 423"/>
                <a:gd name="T6" fmla="*/ 635 w 650"/>
                <a:gd name="T7" fmla="*/ 421 h 423"/>
                <a:gd name="T8" fmla="*/ 630 w 650"/>
                <a:gd name="T9" fmla="*/ 419 h 423"/>
                <a:gd name="T10" fmla="*/ 517 w 650"/>
                <a:gd name="T11" fmla="*/ 229 h 423"/>
                <a:gd name="T12" fmla="*/ 308 w 650"/>
                <a:gd name="T13" fmla="*/ 83 h 423"/>
                <a:gd name="T14" fmla="*/ 272 w 650"/>
                <a:gd name="T15" fmla="*/ 68 h 423"/>
                <a:gd name="T16" fmla="*/ 98 w 650"/>
                <a:gd name="T17" fmla="*/ 54 h 423"/>
                <a:gd name="T18" fmla="*/ 0 w 650"/>
                <a:gd name="T19" fmla="*/ 68 h 423"/>
                <a:gd name="T20" fmla="*/ 154 w 650"/>
                <a:gd name="T21" fmla="*/ 20 h 423"/>
                <a:gd name="T22" fmla="*/ 413 w 650"/>
                <a:gd name="T23" fmla="*/ 9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0" h="423">
                  <a:moveTo>
                    <a:pt x="413" y="99"/>
                  </a:moveTo>
                  <a:cubicBezTo>
                    <a:pt x="456" y="129"/>
                    <a:pt x="499" y="151"/>
                    <a:pt x="526" y="201"/>
                  </a:cubicBezTo>
                  <a:cubicBezTo>
                    <a:pt x="573" y="269"/>
                    <a:pt x="616" y="339"/>
                    <a:pt x="650" y="412"/>
                  </a:cubicBezTo>
                  <a:cubicBezTo>
                    <a:pt x="650" y="419"/>
                    <a:pt x="642" y="423"/>
                    <a:pt x="635" y="421"/>
                  </a:cubicBezTo>
                  <a:cubicBezTo>
                    <a:pt x="630" y="419"/>
                    <a:pt x="630" y="419"/>
                    <a:pt x="630" y="419"/>
                  </a:cubicBezTo>
                  <a:cubicBezTo>
                    <a:pt x="600" y="351"/>
                    <a:pt x="573" y="285"/>
                    <a:pt x="517" y="229"/>
                  </a:cubicBezTo>
                  <a:cubicBezTo>
                    <a:pt x="462" y="160"/>
                    <a:pt x="386" y="111"/>
                    <a:pt x="308" y="83"/>
                  </a:cubicBezTo>
                  <a:cubicBezTo>
                    <a:pt x="297" y="76"/>
                    <a:pt x="281" y="81"/>
                    <a:pt x="272" y="68"/>
                  </a:cubicBezTo>
                  <a:cubicBezTo>
                    <a:pt x="215" y="59"/>
                    <a:pt x="159" y="45"/>
                    <a:pt x="98" y="54"/>
                  </a:cubicBezTo>
                  <a:cubicBezTo>
                    <a:pt x="62" y="50"/>
                    <a:pt x="32" y="72"/>
                    <a:pt x="0" y="68"/>
                  </a:cubicBezTo>
                  <a:cubicBezTo>
                    <a:pt x="21" y="0"/>
                    <a:pt x="102" y="33"/>
                    <a:pt x="154" y="20"/>
                  </a:cubicBezTo>
                  <a:cubicBezTo>
                    <a:pt x="243" y="29"/>
                    <a:pt x="338" y="45"/>
                    <a:pt x="413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88" name="Freeform 147">
              <a:extLst>
                <a:ext uri="{FF2B5EF4-FFF2-40B4-BE49-F238E27FC236}">
                  <a16:creationId xmlns:a16="http://schemas.microsoft.com/office/drawing/2014/main" id="{D22C5727-27CB-4D48-9553-3B88C9228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230" y="-3852029"/>
              <a:ext cx="474663" cy="366713"/>
            </a:xfrm>
            <a:custGeom>
              <a:avLst/>
              <a:gdLst>
                <a:gd name="T0" fmla="*/ 161 w 168"/>
                <a:gd name="T1" fmla="*/ 14 h 129"/>
                <a:gd name="T2" fmla="*/ 152 w 168"/>
                <a:gd name="T3" fmla="*/ 79 h 129"/>
                <a:gd name="T4" fmla="*/ 71 w 168"/>
                <a:gd name="T5" fmla="*/ 118 h 129"/>
                <a:gd name="T6" fmla="*/ 53 w 168"/>
                <a:gd name="T7" fmla="*/ 124 h 129"/>
                <a:gd name="T8" fmla="*/ 35 w 168"/>
                <a:gd name="T9" fmla="*/ 93 h 129"/>
                <a:gd name="T10" fmla="*/ 34 w 168"/>
                <a:gd name="T11" fmla="*/ 54 h 129"/>
                <a:gd name="T12" fmla="*/ 0 w 168"/>
                <a:gd name="T13" fmla="*/ 16 h 129"/>
                <a:gd name="T14" fmla="*/ 77 w 168"/>
                <a:gd name="T15" fmla="*/ 0 h 129"/>
                <a:gd name="T16" fmla="*/ 161 w 168"/>
                <a:gd name="T17" fmla="*/ 1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29">
                  <a:moveTo>
                    <a:pt x="161" y="14"/>
                  </a:moveTo>
                  <a:cubicBezTo>
                    <a:pt x="166" y="36"/>
                    <a:pt x="168" y="61"/>
                    <a:pt x="152" y="79"/>
                  </a:cubicBezTo>
                  <a:cubicBezTo>
                    <a:pt x="130" y="104"/>
                    <a:pt x="91" y="91"/>
                    <a:pt x="71" y="118"/>
                  </a:cubicBezTo>
                  <a:cubicBezTo>
                    <a:pt x="66" y="122"/>
                    <a:pt x="60" y="129"/>
                    <a:pt x="53" y="124"/>
                  </a:cubicBezTo>
                  <a:cubicBezTo>
                    <a:pt x="35" y="93"/>
                    <a:pt x="35" y="93"/>
                    <a:pt x="35" y="93"/>
                  </a:cubicBezTo>
                  <a:cubicBezTo>
                    <a:pt x="39" y="81"/>
                    <a:pt x="37" y="66"/>
                    <a:pt x="34" y="54"/>
                  </a:cubicBezTo>
                  <a:cubicBezTo>
                    <a:pt x="25" y="39"/>
                    <a:pt x="3" y="32"/>
                    <a:pt x="0" y="16"/>
                  </a:cubicBezTo>
                  <a:cubicBezTo>
                    <a:pt x="23" y="2"/>
                    <a:pt x="50" y="7"/>
                    <a:pt x="77" y="0"/>
                  </a:cubicBezTo>
                  <a:cubicBezTo>
                    <a:pt x="103" y="7"/>
                    <a:pt x="136" y="0"/>
                    <a:pt x="16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89" name="Freeform 148">
              <a:extLst>
                <a:ext uri="{FF2B5EF4-FFF2-40B4-BE49-F238E27FC236}">
                  <a16:creationId xmlns:a16="http://schemas.microsoft.com/office/drawing/2014/main" id="{59FD86B4-9F68-490B-944F-871B80ACD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1180" y="-3852029"/>
              <a:ext cx="893763" cy="1217613"/>
            </a:xfrm>
            <a:custGeom>
              <a:avLst/>
              <a:gdLst>
                <a:gd name="T0" fmla="*/ 163 w 316"/>
                <a:gd name="T1" fmla="*/ 102 h 428"/>
                <a:gd name="T2" fmla="*/ 286 w 316"/>
                <a:gd name="T3" fmla="*/ 322 h 428"/>
                <a:gd name="T4" fmla="*/ 299 w 316"/>
                <a:gd name="T5" fmla="*/ 365 h 428"/>
                <a:gd name="T6" fmla="*/ 316 w 316"/>
                <a:gd name="T7" fmla="*/ 423 h 428"/>
                <a:gd name="T8" fmla="*/ 304 w 316"/>
                <a:gd name="T9" fmla="*/ 424 h 428"/>
                <a:gd name="T10" fmla="*/ 214 w 316"/>
                <a:gd name="T11" fmla="*/ 218 h 428"/>
                <a:gd name="T12" fmla="*/ 71 w 316"/>
                <a:gd name="T13" fmla="*/ 72 h 428"/>
                <a:gd name="T14" fmla="*/ 17 w 316"/>
                <a:gd name="T15" fmla="*/ 16 h 428"/>
                <a:gd name="T16" fmla="*/ 39 w 316"/>
                <a:gd name="T17" fmla="*/ 9 h 428"/>
                <a:gd name="T18" fmla="*/ 163 w 316"/>
                <a:gd name="T19" fmla="*/ 10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" h="428">
                  <a:moveTo>
                    <a:pt x="163" y="102"/>
                  </a:moveTo>
                  <a:cubicBezTo>
                    <a:pt x="225" y="168"/>
                    <a:pt x="259" y="244"/>
                    <a:pt x="286" y="322"/>
                  </a:cubicBezTo>
                  <a:cubicBezTo>
                    <a:pt x="288" y="338"/>
                    <a:pt x="297" y="351"/>
                    <a:pt x="299" y="365"/>
                  </a:cubicBezTo>
                  <a:cubicBezTo>
                    <a:pt x="316" y="423"/>
                    <a:pt x="316" y="423"/>
                    <a:pt x="316" y="423"/>
                  </a:cubicBezTo>
                  <a:cubicBezTo>
                    <a:pt x="315" y="428"/>
                    <a:pt x="308" y="426"/>
                    <a:pt x="304" y="424"/>
                  </a:cubicBezTo>
                  <a:cubicBezTo>
                    <a:pt x="261" y="362"/>
                    <a:pt x="256" y="283"/>
                    <a:pt x="214" y="218"/>
                  </a:cubicBezTo>
                  <a:cubicBezTo>
                    <a:pt x="171" y="163"/>
                    <a:pt x="136" y="102"/>
                    <a:pt x="71" y="72"/>
                  </a:cubicBezTo>
                  <a:cubicBezTo>
                    <a:pt x="55" y="48"/>
                    <a:pt x="0" y="56"/>
                    <a:pt x="17" y="16"/>
                  </a:cubicBezTo>
                  <a:cubicBezTo>
                    <a:pt x="25" y="11"/>
                    <a:pt x="30" y="0"/>
                    <a:pt x="39" y="9"/>
                  </a:cubicBezTo>
                  <a:cubicBezTo>
                    <a:pt x="86" y="32"/>
                    <a:pt x="123" y="70"/>
                    <a:pt x="163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90" name="Freeform 149">
              <a:extLst>
                <a:ext uri="{FF2B5EF4-FFF2-40B4-BE49-F238E27FC236}">
                  <a16:creationId xmlns:a16="http://schemas.microsoft.com/office/drawing/2014/main" id="{22651675-9B38-4913-AC67-25FD1BC52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6880" y="-3815516"/>
              <a:ext cx="93663" cy="117475"/>
            </a:xfrm>
            <a:custGeom>
              <a:avLst/>
              <a:gdLst>
                <a:gd name="T0" fmla="*/ 27 w 33"/>
                <a:gd name="T1" fmla="*/ 14 h 41"/>
                <a:gd name="T2" fmla="*/ 6 w 33"/>
                <a:gd name="T3" fmla="*/ 41 h 41"/>
                <a:gd name="T4" fmla="*/ 13 w 33"/>
                <a:gd name="T5" fmla="*/ 1 h 41"/>
                <a:gd name="T6" fmla="*/ 27 w 33"/>
                <a:gd name="T7" fmla="*/ 1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1">
                  <a:moveTo>
                    <a:pt x="27" y="14"/>
                  </a:moveTo>
                  <a:cubicBezTo>
                    <a:pt x="33" y="32"/>
                    <a:pt x="11" y="32"/>
                    <a:pt x="6" y="41"/>
                  </a:cubicBezTo>
                  <a:cubicBezTo>
                    <a:pt x="0" y="28"/>
                    <a:pt x="9" y="14"/>
                    <a:pt x="13" y="1"/>
                  </a:cubicBezTo>
                  <a:cubicBezTo>
                    <a:pt x="22" y="0"/>
                    <a:pt x="24" y="9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91" name="Freeform 150">
              <a:extLst>
                <a:ext uri="{FF2B5EF4-FFF2-40B4-BE49-F238E27FC236}">
                  <a16:creationId xmlns:a16="http://schemas.microsoft.com/office/drawing/2014/main" id="{E2580A98-2143-44A5-A0FE-7E3103F12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1817" y="-3794879"/>
              <a:ext cx="365125" cy="604838"/>
            </a:xfrm>
            <a:custGeom>
              <a:avLst/>
              <a:gdLst>
                <a:gd name="T0" fmla="*/ 129 w 129"/>
                <a:gd name="T1" fmla="*/ 28 h 213"/>
                <a:gd name="T2" fmla="*/ 52 w 129"/>
                <a:gd name="T3" fmla="*/ 186 h 213"/>
                <a:gd name="T4" fmla="*/ 34 w 129"/>
                <a:gd name="T5" fmla="*/ 207 h 213"/>
                <a:gd name="T6" fmla="*/ 0 w 129"/>
                <a:gd name="T7" fmla="*/ 209 h 213"/>
                <a:gd name="T8" fmla="*/ 0 w 129"/>
                <a:gd name="T9" fmla="*/ 202 h 213"/>
                <a:gd name="T10" fmla="*/ 80 w 129"/>
                <a:gd name="T11" fmla="*/ 32 h 213"/>
                <a:gd name="T12" fmla="*/ 118 w 129"/>
                <a:gd name="T13" fmla="*/ 0 h 213"/>
                <a:gd name="T14" fmla="*/ 127 w 129"/>
                <a:gd name="T15" fmla="*/ 0 h 213"/>
                <a:gd name="T16" fmla="*/ 129 w 129"/>
                <a:gd name="T17" fmla="*/ 2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213">
                  <a:moveTo>
                    <a:pt x="129" y="28"/>
                  </a:moveTo>
                  <a:cubicBezTo>
                    <a:pt x="114" y="86"/>
                    <a:pt x="89" y="138"/>
                    <a:pt x="52" y="186"/>
                  </a:cubicBezTo>
                  <a:cubicBezTo>
                    <a:pt x="53" y="197"/>
                    <a:pt x="48" y="209"/>
                    <a:pt x="34" y="207"/>
                  </a:cubicBezTo>
                  <a:cubicBezTo>
                    <a:pt x="23" y="209"/>
                    <a:pt x="9" y="213"/>
                    <a:pt x="0" y="209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41" y="152"/>
                    <a:pt x="66" y="93"/>
                    <a:pt x="80" y="32"/>
                  </a:cubicBezTo>
                  <a:cubicBezTo>
                    <a:pt x="86" y="16"/>
                    <a:pt x="102" y="2"/>
                    <a:pt x="118" y="0"/>
                  </a:cubicBezTo>
                  <a:cubicBezTo>
                    <a:pt x="127" y="0"/>
                    <a:pt x="127" y="0"/>
                    <a:pt x="127" y="0"/>
                  </a:cubicBezTo>
                  <a:lnTo>
                    <a:pt x="12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92" name="Freeform 151">
              <a:extLst>
                <a:ext uri="{FF2B5EF4-FFF2-40B4-BE49-F238E27FC236}">
                  <a16:creationId xmlns:a16="http://schemas.microsoft.com/office/drawing/2014/main" id="{B6FEEF47-8906-4ACA-ACA3-FD0CA410A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3467" y="-3794879"/>
              <a:ext cx="25400" cy="28575"/>
            </a:xfrm>
            <a:custGeom>
              <a:avLst/>
              <a:gdLst>
                <a:gd name="T0" fmla="*/ 4 w 16"/>
                <a:gd name="T1" fmla="*/ 18 h 18"/>
                <a:gd name="T2" fmla="*/ 0 w 16"/>
                <a:gd name="T3" fmla="*/ 12 h 18"/>
                <a:gd name="T4" fmla="*/ 9 w 16"/>
                <a:gd name="T5" fmla="*/ 0 h 18"/>
                <a:gd name="T6" fmla="*/ 16 w 16"/>
                <a:gd name="T7" fmla="*/ 5 h 18"/>
                <a:gd name="T8" fmla="*/ 4 w 1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4" y="18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16" y="5"/>
                  </a:lnTo>
                  <a:lnTo>
                    <a:pt x="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93" name="Freeform 152">
              <a:extLst>
                <a:ext uri="{FF2B5EF4-FFF2-40B4-BE49-F238E27FC236}">
                  <a16:creationId xmlns:a16="http://schemas.microsoft.com/office/drawing/2014/main" id="{79EA1139-8473-4A16-AF06-21C5EDE0E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4542" y="-3775829"/>
              <a:ext cx="276225" cy="534988"/>
            </a:xfrm>
            <a:custGeom>
              <a:avLst/>
              <a:gdLst>
                <a:gd name="T0" fmla="*/ 98 w 98"/>
                <a:gd name="T1" fmla="*/ 18 h 188"/>
                <a:gd name="T2" fmla="*/ 54 w 98"/>
                <a:gd name="T3" fmla="*/ 163 h 188"/>
                <a:gd name="T4" fmla="*/ 0 w 98"/>
                <a:gd name="T5" fmla="*/ 177 h 188"/>
                <a:gd name="T6" fmla="*/ 79 w 98"/>
                <a:gd name="T7" fmla="*/ 0 h 188"/>
                <a:gd name="T8" fmla="*/ 98 w 98"/>
                <a:gd name="T9" fmla="*/ 1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88">
                  <a:moveTo>
                    <a:pt x="98" y="18"/>
                  </a:moveTo>
                  <a:cubicBezTo>
                    <a:pt x="97" y="70"/>
                    <a:pt x="73" y="118"/>
                    <a:pt x="54" y="163"/>
                  </a:cubicBezTo>
                  <a:cubicBezTo>
                    <a:pt x="36" y="172"/>
                    <a:pt x="20" y="188"/>
                    <a:pt x="0" y="177"/>
                  </a:cubicBezTo>
                  <a:cubicBezTo>
                    <a:pt x="39" y="123"/>
                    <a:pt x="59" y="63"/>
                    <a:pt x="79" y="0"/>
                  </a:cubicBezTo>
                  <a:cubicBezTo>
                    <a:pt x="88" y="2"/>
                    <a:pt x="95" y="11"/>
                    <a:pt x="9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94" name="Freeform 153">
              <a:extLst>
                <a:ext uri="{FF2B5EF4-FFF2-40B4-BE49-F238E27FC236}">
                  <a16:creationId xmlns:a16="http://schemas.microsoft.com/office/drawing/2014/main" id="{8619960D-D551-46A1-860B-97E2D77F3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8130" y="-3775829"/>
              <a:ext cx="6350" cy="952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3 h 3"/>
                <a:gd name="T4" fmla="*/ 0 w 2"/>
                <a:gd name="T5" fmla="*/ 0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2"/>
                    <a:pt x="0" y="2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95" name="Freeform 154">
              <a:extLst>
                <a:ext uri="{FF2B5EF4-FFF2-40B4-BE49-F238E27FC236}">
                  <a16:creationId xmlns:a16="http://schemas.microsoft.com/office/drawing/2014/main" id="{F3B6832E-3A52-4DDE-8670-58D90C55C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380" y="-3786941"/>
              <a:ext cx="379413" cy="122238"/>
            </a:xfrm>
            <a:custGeom>
              <a:avLst/>
              <a:gdLst>
                <a:gd name="T0" fmla="*/ 131 w 134"/>
                <a:gd name="T1" fmla="*/ 15 h 43"/>
                <a:gd name="T2" fmla="*/ 114 w 134"/>
                <a:gd name="T3" fmla="*/ 42 h 43"/>
                <a:gd name="T4" fmla="*/ 23 w 134"/>
                <a:gd name="T5" fmla="*/ 43 h 43"/>
                <a:gd name="T6" fmla="*/ 0 w 134"/>
                <a:gd name="T7" fmla="*/ 20 h 43"/>
                <a:gd name="T8" fmla="*/ 127 w 134"/>
                <a:gd name="T9" fmla="*/ 9 h 43"/>
                <a:gd name="T10" fmla="*/ 131 w 134"/>
                <a:gd name="T11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43">
                  <a:moveTo>
                    <a:pt x="131" y="15"/>
                  </a:moveTo>
                  <a:cubicBezTo>
                    <a:pt x="134" y="27"/>
                    <a:pt x="123" y="36"/>
                    <a:pt x="114" y="42"/>
                  </a:cubicBezTo>
                  <a:cubicBezTo>
                    <a:pt x="86" y="36"/>
                    <a:pt x="50" y="38"/>
                    <a:pt x="23" y="43"/>
                  </a:cubicBezTo>
                  <a:cubicBezTo>
                    <a:pt x="14" y="38"/>
                    <a:pt x="3" y="31"/>
                    <a:pt x="0" y="20"/>
                  </a:cubicBezTo>
                  <a:cubicBezTo>
                    <a:pt x="41" y="15"/>
                    <a:pt x="84" y="0"/>
                    <a:pt x="127" y="9"/>
                  </a:cubicBezTo>
                  <a:lnTo>
                    <a:pt x="131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96" name="Freeform 155">
              <a:extLst>
                <a:ext uri="{FF2B5EF4-FFF2-40B4-BE49-F238E27FC236}">
                  <a16:creationId xmlns:a16="http://schemas.microsoft.com/office/drawing/2014/main" id="{0962AF70-364D-4159-80F3-62CF8E313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5255" y="-3744079"/>
              <a:ext cx="1401763" cy="1095375"/>
            </a:xfrm>
            <a:custGeom>
              <a:avLst/>
              <a:gdLst>
                <a:gd name="T0" fmla="*/ 294 w 495"/>
                <a:gd name="T1" fmla="*/ 44 h 385"/>
                <a:gd name="T2" fmla="*/ 482 w 495"/>
                <a:gd name="T3" fmla="*/ 315 h 385"/>
                <a:gd name="T4" fmla="*/ 488 w 495"/>
                <a:gd name="T5" fmla="*/ 376 h 385"/>
                <a:gd name="T6" fmla="*/ 13 w 495"/>
                <a:gd name="T7" fmla="*/ 379 h 385"/>
                <a:gd name="T8" fmla="*/ 0 w 495"/>
                <a:gd name="T9" fmla="*/ 376 h 385"/>
                <a:gd name="T10" fmla="*/ 56 w 495"/>
                <a:gd name="T11" fmla="*/ 338 h 385"/>
                <a:gd name="T12" fmla="*/ 169 w 495"/>
                <a:gd name="T13" fmla="*/ 354 h 385"/>
                <a:gd name="T14" fmla="*/ 310 w 495"/>
                <a:gd name="T15" fmla="*/ 281 h 385"/>
                <a:gd name="T16" fmla="*/ 317 w 495"/>
                <a:gd name="T17" fmla="*/ 202 h 385"/>
                <a:gd name="T18" fmla="*/ 271 w 495"/>
                <a:gd name="T19" fmla="*/ 150 h 385"/>
                <a:gd name="T20" fmla="*/ 217 w 495"/>
                <a:gd name="T21" fmla="*/ 177 h 385"/>
                <a:gd name="T22" fmla="*/ 215 w 495"/>
                <a:gd name="T23" fmla="*/ 204 h 385"/>
                <a:gd name="T24" fmla="*/ 228 w 495"/>
                <a:gd name="T25" fmla="*/ 231 h 385"/>
                <a:gd name="T26" fmla="*/ 165 w 495"/>
                <a:gd name="T27" fmla="*/ 275 h 385"/>
                <a:gd name="T28" fmla="*/ 74 w 495"/>
                <a:gd name="T29" fmla="*/ 247 h 385"/>
                <a:gd name="T30" fmla="*/ 124 w 495"/>
                <a:gd name="T31" fmla="*/ 123 h 385"/>
                <a:gd name="T32" fmla="*/ 213 w 495"/>
                <a:gd name="T33" fmla="*/ 48 h 385"/>
                <a:gd name="T34" fmla="*/ 233 w 495"/>
                <a:gd name="T35" fmla="*/ 0 h 385"/>
                <a:gd name="T36" fmla="*/ 294 w 495"/>
                <a:gd name="T37" fmla="*/ 4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5" h="385">
                  <a:moveTo>
                    <a:pt x="294" y="44"/>
                  </a:moveTo>
                  <a:cubicBezTo>
                    <a:pt x="385" y="118"/>
                    <a:pt x="434" y="216"/>
                    <a:pt x="482" y="315"/>
                  </a:cubicBezTo>
                  <a:cubicBezTo>
                    <a:pt x="488" y="334"/>
                    <a:pt x="495" y="358"/>
                    <a:pt x="488" y="376"/>
                  </a:cubicBezTo>
                  <a:cubicBezTo>
                    <a:pt x="332" y="385"/>
                    <a:pt x="171" y="372"/>
                    <a:pt x="13" y="379"/>
                  </a:cubicBezTo>
                  <a:cubicBezTo>
                    <a:pt x="9" y="377"/>
                    <a:pt x="4" y="376"/>
                    <a:pt x="0" y="376"/>
                  </a:cubicBezTo>
                  <a:cubicBezTo>
                    <a:pt x="6" y="352"/>
                    <a:pt x="34" y="343"/>
                    <a:pt x="56" y="338"/>
                  </a:cubicBezTo>
                  <a:cubicBezTo>
                    <a:pt x="97" y="338"/>
                    <a:pt x="131" y="343"/>
                    <a:pt x="169" y="354"/>
                  </a:cubicBezTo>
                  <a:cubicBezTo>
                    <a:pt x="224" y="351"/>
                    <a:pt x="289" y="338"/>
                    <a:pt x="310" y="281"/>
                  </a:cubicBezTo>
                  <a:cubicBezTo>
                    <a:pt x="316" y="254"/>
                    <a:pt x="305" y="227"/>
                    <a:pt x="317" y="202"/>
                  </a:cubicBezTo>
                  <a:cubicBezTo>
                    <a:pt x="312" y="179"/>
                    <a:pt x="292" y="155"/>
                    <a:pt x="271" y="150"/>
                  </a:cubicBezTo>
                  <a:cubicBezTo>
                    <a:pt x="248" y="143"/>
                    <a:pt x="224" y="157"/>
                    <a:pt x="217" y="177"/>
                  </a:cubicBezTo>
                  <a:cubicBezTo>
                    <a:pt x="215" y="186"/>
                    <a:pt x="208" y="197"/>
                    <a:pt x="215" y="204"/>
                  </a:cubicBezTo>
                  <a:cubicBezTo>
                    <a:pt x="226" y="207"/>
                    <a:pt x="233" y="220"/>
                    <a:pt x="228" y="231"/>
                  </a:cubicBezTo>
                  <a:cubicBezTo>
                    <a:pt x="219" y="256"/>
                    <a:pt x="192" y="272"/>
                    <a:pt x="165" y="275"/>
                  </a:cubicBezTo>
                  <a:cubicBezTo>
                    <a:pt x="133" y="277"/>
                    <a:pt x="92" y="277"/>
                    <a:pt x="74" y="247"/>
                  </a:cubicBezTo>
                  <a:cubicBezTo>
                    <a:pt x="74" y="204"/>
                    <a:pt x="79" y="146"/>
                    <a:pt x="124" y="123"/>
                  </a:cubicBezTo>
                  <a:cubicBezTo>
                    <a:pt x="154" y="102"/>
                    <a:pt x="199" y="89"/>
                    <a:pt x="213" y="48"/>
                  </a:cubicBezTo>
                  <a:cubicBezTo>
                    <a:pt x="223" y="34"/>
                    <a:pt x="228" y="18"/>
                    <a:pt x="233" y="0"/>
                  </a:cubicBezTo>
                  <a:cubicBezTo>
                    <a:pt x="258" y="5"/>
                    <a:pt x="273" y="32"/>
                    <a:pt x="29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97" name="Freeform 156">
              <a:extLst>
                <a:ext uri="{FF2B5EF4-FFF2-40B4-BE49-F238E27FC236}">
                  <a16:creationId xmlns:a16="http://schemas.microsoft.com/office/drawing/2014/main" id="{FE6C0F04-CBBD-4E01-B55E-D5041439D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9067" y="-3761541"/>
              <a:ext cx="1844675" cy="1100138"/>
            </a:xfrm>
            <a:custGeom>
              <a:avLst/>
              <a:gdLst>
                <a:gd name="T0" fmla="*/ 331 w 652"/>
                <a:gd name="T1" fmla="*/ 109 h 387"/>
                <a:gd name="T2" fmla="*/ 437 w 652"/>
                <a:gd name="T3" fmla="*/ 201 h 387"/>
                <a:gd name="T4" fmla="*/ 652 w 652"/>
                <a:gd name="T5" fmla="*/ 380 h 387"/>
                <a:gd name="T6" fmla="*/ 612 w 652"/>
                <a:gd name="T7" fmla="*/ 385 h 387"/>
                <a:gd name="T8" fmla="*/ 546 w 652"/>
                <a:gd name="T9" fmla="*/ 344 h 387"/>
                <a:gd name="T10" fmla="*/ 407 w 652"/>
                <a:gd name="T11" fmla="*/ 229 h 387"/>
                <a:gd name="T12" fmla="*/ 79 w 652"/>
                <a:gd name="T13" fmla="*/ 61 h 387"/>
                <a:gd name="T14" fmla="*/ 27 w 652"/>
                <a:gd name="T15" fmla="*/ 65 h 387"/>
                <a:gd name="T16" fmla="*/ 0 w 652"/>
                <a:gd name="T17" fmla="*/ 22 h 387"/>
                <a:gd name="T18" fmla="*/ 9 w 652"/>
                <a:gd name="T19" fmla="*/ 15 h 387"/>
                <a:gd name="T20" fmla="*/ 147 w 652"/>
                <a:gd name="T21" fmla="*/ 18 h 387"/>
                <a:gd name="T22" fmla="*/ 331 w 652"/>
                <a:gd name="T23" fmla="*/ 109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2" h="387">
                  <a:moveTo>
                    <a:pt x="331" y="109"/>
                  </a:moveTo>
                  <a:cubicBezTo>
                    <a:pt x="437" y="201"/>
                    <a:pt x="437" y="201"/>
                    <a:pt x="437" y="201"/>
                  </a:cubicBezTo>
                  <a:cubicBezTo>
                    <a:pt x="501" y="272"/>
                    <a:pt x="578" y="324"/>
                    <a:pt x="652" y="380"/>
                  </a:cubicBezTo>
                  <a:cubicBezTo>
                    <a:pt x="645" y="387"/>
                    <a:pt x="627" y="385"/>
                    <a:pt x="612" y="385"/>
                  </a:cubicBezTo>
                  <a:cubicBezTo>
                    <a:pt x="600" y="358"/>
                    <a:pt x="568" y="360"/>
                    <a:pt x="546" y="344"/>
                  </a:cubicBezTo>
                  <a:cubicBezTo>
                    <a:pt x="498" y="310"/>
                    <a:pt x="451" y="274"/>
                    <a:pt x="407" y="229"/>
                  </a:cubicBezTo>
                  <a:cubicBezTo>
                    <a:pt x="306" y="156"/>
                    <a:pt x="210" y="56"/>
                    <a:pt x="79" y="61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13" y="54"/>
                    <a:pt x="0" y="40"/>
                    <a:pt x="0" y="2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56" y="20"/>
                    <a:pt x="102" y="0"/>
                    <a:pt x="147" y="18"/>
                  </a:cubicBezTo>
                  <a:cubicBezTo>
                    <a:pt x="217" y="29"/>
                    <a:pt x="276" y="65"/>
                    <a:pt x="33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98" name="Freeform 157">
              <a:extLst>
                <a:ext uri="{FF2B5EF4-FFF2-40B4-BE49-F238E27FC236}">
                  <a16:creationId xmlns:a16="http://schemas.microsoft.com/office/drawing/2014/main" id="{7F5E5F65-E4EF-48CF-84BD-C5AEF3320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330" y="-3740904"/>
              <a:ext cx="1970088" cy="1060450"/>
            </a:xfrm>
            <a:custGeom>
              <a:avLst/>
              <a:gdLst>
                <a:gd name="T0" fmla="*/ 285 w 696"/>
                <a:gd name="T1" fmla="*/ 56 h 373"/>
                <a:gd name="T2" fmla="*/ 476 w 696"/>
                <a:gd name="T3" fmla="*/ 170 h 373"/>
                <a:gd name="T4" fmla="*/ 627 w 696"/>
                <a:gd name="T5" fmla="*/ 299 h 373"/>
                <a:gd name="T6" fmla="*/ 696 w 696"/>
                <a:gd name="T7" fmla="*/ 362 h 373"/>
                <a:gd name="T8" fmla="*/ 632 w 696"/>
                <a:gd name="T9" fmla="*/ 366 h 373"/>
                <a:gd name="T10" fmla="*/ 585 w 696"/>
                <a:gd name="T11" fmla="*/ 326 h 373"/>
                <a:gd name="T12" fmla="*/ 263 w 696"/>
                <a:gd name="T13" fmla="*/ 101 h 373"/>
                <a:gd name="T14" fmla="*/ 84 w 696"/>
                <a:gd name="T15" fmla="*/ 47 h 373"/>
                <a:gd name="T16" fmla="*/ 23 w 696"/>
                <a:gd name="T17" fmla="*/ 38 h 373"/>
                <a:gd name="T18" fmla="*/ 0 w 696"/>
                <a:gd name="T19" fmla="*/ 11 h 373"/>
                <a:gd name="T20" fmla="*/ 21 w 696"/>
                <a:gd name="T21" fmla="*/ 4 h 373"/>
                <a:gd name="T22" fmla="*/ 285 w 696"/>
                <a:gd name="T23" fmla="*/ 56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6" h="373">
                  <a:moveTo>
                    <a:pt x="285" y="56"/>
                  </a:moveTo>
                  <a:cubicBezTo>
                    <a:pt x="351" y="88"/>
                    <a:pt x="412" y="133"/>
                    <a:pt x="476" y="170"/>
                  </a:cubicBezTo>
                  <a:cubicBezTo>
                    <a:pt x="532" y="206"/>
                    <a:pt x="580" y="253"/>
                    <a:pt x="627" y="299"/>
                  </a:cubicBezTo>
                  <a:cubicBezTo>
                    <a:pt x="644" y="326"/>
                    <a:pt x="680" y="332"/>
                    <a:pt x="696" y="362"/>
                  </a:cubicBezTo>
                  <a:cubicBezTo>
                    <a:pt x="679" y="373"/>
                    <a:pt x="653" y="367"/>
                    <a:pt x="632" y="366"/>
                  </a:cubicBezTo>
                  <a:cubicBezTo>
                    <a:pt x="623" y="346"/>
                    <a:pt x="602" y="339"/>
                    <a:pt x="585" y="326"/>
                  </a:cubicBezTo>
                  <a:cubicBezTo>
                    <a:pt x="491" y="228"/>
                    <a:pt x="378" y="160"/>
                    <a:pt x="263" y="101"/>
                  </a:cubicBezTo>
                  <a:cubicBezTo>
                    <a:pt x="206" y="76"/>
                    <a:pt x="147" y="54"/>
                    <a:pt x="84" y="47"/>
                  </a:cubicBezTo>
                  <a:cubicBezTo>
                    <a:pt x="64" y="40"/>
                    <a:pt x="43" y="36"/>
                    <a:pt x="23" y="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0"/>
                    <a:pt x="14" y="9"/>
                    <a:pt x="21" y="4"/>
                  </a:cubicBezTo>
                  <a:cubicBezTo>
                    <a:pt x="111" y="6"/>
                    <a:pt x="204" y="22"/>
                    <a:pt x="28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99" name="Freeform 158">
              <a:extLst>
                <a:ext uri="{FF2B5EF4-FFF2-40B4-BE49-F238E27FC236}">
                  <a16:creationId xmlns:a16="http://schemas.microsoft.com/office/drawing/2014/main" id="{39F04C4A-927C-40B1-896C-BEA52C452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2858" y="-3729791"/>
              <a:ext cx="1851025" cy="1028700"/>
            </a:xfrm>
            <a:custGeom>
              <a:avLst/>
              <a:gdLst>
                <a:gd name="T0" fmla="*/ 330 w 654"/>
                <a:gd name="T1" fmla="*/ 27 h 362"/>
                <a:gd name="T2" fmla="*/ 493 w 654"/>
                <a:gd name="T3" fmla="*/ 115 h 362"/>
                <a:gd name="T4" fmla="*/ 595 w 654"/>
                <a:gd name="T5" fmla="*/ 227 h 362"/>
                <a:gd name="T6" fmla="*/ 654 w 654"/>
                <a:gd name="T7" fmla="*/ 347 h 362"/>
                <a:gd name="T8" fmla="*/ 643 w 654"/>
                <a:gd name="T9" fmla="*/ 362 h 362"/>
                <a:gd name="T10" fmla="*/ 632 w 654"/>
                <a:gd name="T11" fmla="*/ 360 h 362"/>
                <a:gd name="T12" fmla="*/ 593 w 654"/>
                <a:gd name="T13" fmla="*/ 278 h 362"/>
                <a:gd name="T14" fmla="*/ 530 w 654"/>
                <a:gd name="T15" fmla="*/ 192 h 362"/>
                <a:gd name="T16" fmla="*/ 505 w 654"/>
                <a:gd name="T17" fmla="*/ 161 h 362"/>
                <a:gd name="T18" fmla="*/ 450 w 654"/>
                <a:gd name="T19" fmla="*/ 118 h 362"/>
                <a:gd name="T20" fmla="*/ 305 w 654"/>
                <a:gd name="T21" fmla="*/ 52 h 362"/>
                <a:gd name="T22" fmla="*/ 151 w 654"/>
                <a:gd name="T23" fmla="*/ 39 h 362"/>
                <a:gd name="T24" fmla="*/ 9 w 654"/>
                <a:gd name="T25" fmla="*/ 59 h 362"/>
                <a:gd name="T26" fmla="*/ 0 w 654"/>
                <a:gd name="T27" fmla="*/ 59 h 362"/>
                <a:gd name="T28" fmla="*/ 31 w 654"/>
                <a:gd name="T29" fmla="*/ 25 h 362"/>
                <a:gd name="T30" fmla="*/ 57 w 654"/>
                <a:gd name="T31" fmla="*/ 27 h 362"/>
                <a:gd name="T32" fmla="*/ 68 w 654"/>
                <a:gd name="T33" fmla="*/ 22 h 362"/>
                <a:gd name="T34" fmla="*/ 245 w 654"/>
                <a:gd name="T35" fmla="*/ 9 h 362"/>
                <a:gd name="T36" fmla="*/ 330 w 654"/>
                <a:gd name="T37" fmla="*/ 27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4" h="362">
                  <a:moveTo>
                    <a:pt x="330" y="27"/>
                  </a:moveTo>
                  <a:cubicBezTo>
                    <a:pt x="387" y="50"/>
                    <a:pt x="446" y="70"/>
                    <a:pt x="493" y="115"/>
                  </a:cubicBezTo>
                  <a:cubicBezTo>
                    <a:pt x="530" y="149"/>
                    <a:pt x="561" y="192"/>
                    <a:pt x="595" y="227"/>
                  </a:cubicBezTo>
                  <a:cubicBezTo>
                    <a:pt x="614" y="269"/>
                    <a:pt x="638" y="306"/>
                    <a:pt x="654" y="347"/>
                  </a:cubicBezTo>
                  <a:cubicBezTo>
                    <a:pt x="654" y="355"/>
                    <a:pt x="648" y="360"/>
                    <a:pt x="643" y="362"/>
                  </a:cubicBezTo>
                  <a:cubicBezTo>
                    <a:pt x="632" y="360"/>
                    <a:pt x="632" y="360"/>
                    <a:pt x="632" y="360"/>
                  </a:cubicBezTo>
                  <a:cubicBezTo>
                    <a:pt x="616" y="333"/>
                    <a:pt x="607" y="303"/>
                    <a:pt x="593" y="278"/>
                  </a:cubicBezTo>
                  <a:cubicBezTo>
                    <a:pt x="571" y="249"/>
                    <a:pt x="550" y="224"/>
                    <a:pt x="530" y="192"/>
                  </a:cubicBezTo>
                  <a:cubicBezTo>
                    <a:pt x="518" y="186"/>
                    <a:pt x="516" y="170"/>
                    <a:pt x="505" y="161"/>
                  </a:cubicBezTo>
                  <a:cubicBezTo>
                    <a:pt x="487" y="147"/>
                    <a:pt x="469" y="129"/>
                    <a:pt x="450" y="118"/>
                  </a:cubicBezTo>
                  <a:cubicBezTo>
                    <a:pt x="408" y="81"/>
                    <a:pt x="353" y="75"/>
                    <a:pt x="305" y="52"/>
                  </a:cubicBezTo>
                  <a:cubicBezTo>
                    <a:pt x="251" y="38"/>
                    <a:pt x="206" y="48"/>
                    <a:pt x="151" y="39"/>
                  </a:cubicBezTo>
                  <a:cubicBezTo>
                    <a:pt x="104" y="50"/>
                    <a:pt x="54" y="48"/>
                    <a:pt x="9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6" y="47"/>
                    <a:pt x="23" y="38"/>
                    <a:pt x="31" y="25"/>
                  </a:cubicBezTo>
                  <a:cubicBezTo>
                    <a:pt x="36" y="30"/>
                    <a:pt x="48" y="34"/>
                    <a:pt x="57" y="27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122" y="4"/>
                    <a:pt x="186" y="0"/>
                    <a:pt x="245" y="9"/>
                  </a:cubicBezTo>
                  <a:lnTo>
                    <a:pt x="33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00" name="Freeform 159">
              <a:extLst>
                <a:ext uri="{FF2B5EF4-FFF2-40B4-BE49-F238E27FC236}">
                  <a16:creationId xmlns:a16="http://schemas.microsoft.com/office/drawing/2014/main" id="{C8D392BB-0916-4BD0-A30C-2461CE2A4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3517" y="-3725029"/>
              <a:ext cx="390525" cy="174625"/>
            </a:xfrm>
            <a:custGeom>
              <a:avLst/>
              <a:gdLst>
                <a:gd name="T0" fmla="*/ 126 w 138"/>
                <a:gd name="T1" fmla="*/ 23 h 61"/>
                <a:gd name="T2" fmla="*/ 124 w 138"/>
                <a:gd name="T3" fmla="*/ 55 h 61"/>
                <a:gd name="T4" fmla="*/ 118 w 138"/>
                <a:gd name="T5" fmla="*/ 61 h 61"/>
                <a:gd name="T6" fmla="*/ 25 w 138"/>
                <a:gd name="T7" fmla="*/ 41 h 61"/>
                <a:gd name="T8" fmla="*/ 0 w 138"/>
                <a:gd name="T9" fmla="*/ 30 h 61"/>
                <a:gd name="T10" fmla="*/ 59 w 138"/>
                <a:gd name="T11" fmla="*/ 2 h 61"/>
                <a:gd name="T12" fmla="*/ 126 w 138"/>
                <a:gd name="T13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61">
                  <a:moveTo>
                    <a:pt x="126" y="23"/>
                  </a:moveTo>
                  <a:cubicBezTo>
                    <a:pt x="138" y="32"/>
                    <a:pt x="126" y="45"/>
                    <a:pt x="124" y="55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84" y="59"/>
                    <a:pt x="52" y="59"/>
                    <a:pt x="25" y="41"/>
                  </a:cubicBezTo>
                  <a:cubicBezTo>
                    <a:pt x="15" y="45"/>
                    <a:pt x="7" y="36"/>
                    <a:pt x="0" y="30"/>
                  </a:cubicBezTo>
                  <a:cubicBezTo>
                    <a:pt x="18" y="21"/>
                    <a:pt x="49" y="27"/>
                    <a:pt x="59" y="2"/>
                  </a:cubicBezTo>
                  <a:cubicBezTo>
                    <a:pt x="84" y="0"/>
                    <a:pt x="101" y="25"/>
                    <a:pt x="12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01" name="Freeform 160">
              <a:extLst>
                <a:ext uri="{FF2B5EF4-FFF2-40B4-BE49-F238E27FC236}">
                  <a16:creationId xmlns:a16="http://schemas.microsoft.com/office/drawing/2014/main" id="{EEC685C4-D67B-4CF0-8A92-7B48A902A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2767" y="-3690104"/>
              <a:ext cx="795338" cy="1055688"/>
            </a:xfrm>
            <a:custGeom>
              <a:avLst/>
              <a:gdLst>
                <a:gd name="T0" fmla="*/ 244 w 281"/>
                <a:gd name="T1" fmla="*/ 264 h 371"/>
                <a:gd name="T2" fmla="*/ 267 w 281"/>
                <a:gd name="T3" fmla="*/ 333 h 371"/>
                <a:gd name="T4" fmla="*/ 276 w 281"/>
                <a:gd name="T5" fmla="*/ 367 h 371"/>
                <a:gd name="T6" fmla="*/ 249 w 281"/>
                <a:gd name="T7" fmla="*/ 367 h 371"/>
                <a:gd name="T8" fmla="*/ 203 w 281"/>
                <a:gd name="T9" fmla="*/ 258 h 371"/>
                <a:gd name="T10" fmla="*/ 126 w 281"/>
                <a:gd name="T11" fmla="*/ 131 h 371"/>
                <a:gd name="T12" fmla="*/ 115 w 281"/>
                <a:gd name="T13" fmla="*/ 115 h 371"/>
                <a:gd name="T14" fmla="*/ 4 w 281"/>
                <a:gd name="T15" fmla="*/ 33 h 371"/>
                <a:gd name="T16" fmla="*/ 13 w 281"/>
                <a:gd name="T17" fmla="*/ 0 h 371"/>
                <a:gd name="T18" fmla="*/ 244 w 281"/>
                <a:gd name="T19" fmla="*/ 264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371">
                  <a:moveTo>
                    <a:pt x="244" y="264"/>
                  </a:moveTo>
                  <a:cubicBezTo>
                    <a:pt x="244" y="290"/>
                    <a:pt x="264" y="308"/>
                    <a:pt x="267" y="333"/>
                  </a:cubicBezTo>
                  <a:cubicBezTo>
                    <a:pt x="274" y="342"/>
                    <a:pt x="281" y="357"/>
                    <a:pt x="276" y="367"/>
                  </a:cubicBezTo>
                  <a:cubicBezTo>
                    <a:pt x="269" y="371"/>
                    <a:pt x="258" y="369"/>
                    <a:pt x="249" y="367"/>
                  </a:cubicBezTo>
                  <a:cubicBezTo>
                    <a:pt x="233" y="332"/>
                    <a:pt x="224" y="292"/>
                    <a:pt x="203" y="258"/>
                  </a:cubicBezTo>
                  <a:cubicBezTo>
                    <a:pt x="190" y="210"/>
                    <a:pt x="153" y="170"/>
                    <a:pt x="126" y="131"/>
                  </a:cubicBezTo>
                  <a:cubicBezTo>
                    <a:pt x="115" y="115"/>
                    <a:pt x="115" y="115"/>
                    <a:pt x="115" y="115"/>
                  </a:cubicBezTo>
                  <a:cubicBezTo>
                    <a:pt x="83" y="83"/>
                    <a:pt x="42" y="58"/>
                    <a:pt x="4" y="33"/>
                  </a:cubicBezTo>
                  <a:cubicBezTo>
                    <a:pt x="0" y="22"/>
                    <a:pt x="9" y="11"/>
                    <a:pt x="13" y="0"/>
                  </a:cubicBezTo>
                  <a:cubicBezTo>
                    <a:pt x="126" y="40"/>
                    <a:pt x="204" y="160"/>
                    <a:pt x="244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02" name="Freeform 161">
              <a:extLst>
                <a:ext uri="{FF2B5EF4-FFF2-40B4-BE49-F238E27FC236}">
                  <a16:creationId xmlns:a16="http://schemas.microsoft.com/office/drawing/2014/main" id="{024F9E10-EB94-43D5-A463-D985D69A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005" y="-5598279"/>
              <a:ext cx="1952625" cy="2555876"/>
            </a:xfrm>
            <a:custGeom>
              <a:avLst/>
              <a:gdLst>
                <a:gd name="T0" fmla="*/ 580 w 690"/>
                <a:gd name="T1" fmla="*/ 21 h 899"/>
                <a:gd name="T2" fmla="*/ 507 w 690"/>
                <a:gd name="T3" fmla="*/ 71 h 899"/>
                <a:gd name="T4" fmla="*/ 381 w 690"/>
                <a:gd name="T5" fmla="*/ 77 h 899"/>
                <a:gd name="T6" fmla="*/ 206 w 690"/>
                <a:gd name="T7" fmla="*/ 157 h 899"/>
                <a:gd name="T8" fmla="*/ 102 w 690"/>
                <a:gd name="T9" fmla="*/ 288 h 899"/>
                <a:gd name="T10" fmla="*/ 57 w 690"/>
                <a:gd name="T11" fmla="*/ 431 h 899"/>
                <a:gd name="T12" fmla="*/ 54 w 690"/>
                <a:gd name="T13" fmla="*/ 528 h 899"/>
                <a:gd name="T14" fmla="*/ 177 w 690"/>
                <a:gd name="T15" fmla="*/ 743 h 899"/>
                <a:gd name="T16" fmla="*/ 278 w 690"/>
                <a:gd name="T17" fmla="*/ 811 h 899"/>
                <a:gd name="T18" fmla="*/ 516 w 690"/>
                <a:gd name="T19" fmla="*/ 854 h 899"/>
                <a:gd name="T20" fmla="*/ 580 w 690"/>
                <a:gd name="T21" fmla="*/ 845 h 899"/>
                <a:gd name="T22" fmla="*/ 684 w 690"/>
                <a:gd name="T23" fmla="*/ 804 h 899"/>
                <a:gd name="T24" fmla="*/ 647 w 690"/>
                <a:gd name="T25" fmla="*/ 856 h 899"/>
                <a:gd name="T26" fmla="*/ 516 w 690"/>
                <a:gd name="T27" fmla="*/ 886 h 899"/>
                <a:gd name="T28" fmla="*/ 301 w 690"/>
                <a:gd name="T29" fmla="*/ 865 h 899"/>
                <a:gd name="T30" fmla="*/ 91 w 690"/>
                <a:gd name="T31" fmla="*/ 716 h 899"/>
                <a:gd name="T32" fmla="*/ 20 w 690"/>
                <a:gd name="T33" fmla="*/ 569 h 899"/>
                <a:gd name="T34" fmla="*/ 13 w 690"/>
                <a:gd name="T35" fmla="*/ 401 h 899"/>
                <a:gd name="T36" fmla="*/ 82 w 690"/>
                <a:gd name="T37" fmla="*/ 191 h 899"/>
                <a:gd name="T38" fmla="*/ 158 w 690"/>
                <a:gd name="T39" fmla="*/ 104 h 899"/>
                <a:gd name="T40" fmla="*/ 303 w 690"/>
                <a:gd name="T41" fmla="*/ 27 h 899"/>
                <a:gd name="T42" fmla="*/ 319 w 690"/>
                <a:gd name="T43" fmla="*/ 28 h 899"/>
                <a:gd name="T44" fmla="*/ 381 w 690"/>
                <a:gd name="T45" fmla="*/ 5 h 899"/>
                <a:gd name="T46" fmla="*/ 417 w 690"/>
                <a:gd name="T47" fmla="*/ 0 h 899"/>
                <a:gd name="T48" fmla="*/ 580 w 690"/>
                <a:gd name="T49" fmla="*/ 21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90" h="899">
                  <a:moveTo>
                    <a:pt x="580" y="21"/>
                  </a:moveTo>
                  <a:cubicBezTo>
                    <a:pt x="555" y="32"/>
                    <a:pt x="532" y="55"/>
                    <a:pt x="507" y="71"/>
                  </a:cubicBezTo>
                  <a:cubicBezTo>
                    <a:pt x="462" y="68"/>
                    <a:pt x="426" y="68"/>
                    <a:pt x="381" y="77"/>
                  </a:cubicBezTo>
                  <a:cubicBezTo>
                    <a:pt x="319" y="95"/>
                    <a:pt x="256" y="113"/>
                    <a:pt x="206" y="157"/>
                  </a:cubicBezTo>
                  <a:cubicBezTo>
                    <a:pt x="168" y="197"/>
                    <a:pt x="118" y="233"/>
                    <a:pt x="102" y="288"/>
                  </a:cubicBezTo>
                  <a:cubicBezTo>
                    <a:pt x="75" y="331"/>
                    <a:pt x="72" y="383"/>
                    <a:pt x="57" y="431"/>
                  </a:cubicBezTo>
                  <a:cubicBezTo>
                    <a:pt x="59" y="464"/>
                    <a:pt x="54" y="496"/>
                    <a:pt x="54" y="528"/>
                  </a:cubicBezTo>
                  <a:cubicBezTo>
                    <a:pt x="75" y="610"/>
                    <a:pt x="109" y="687"/>
                    <a:pt x="177" y="743"/>
                  </a:cubicBezTo>
                  <a:cubicBezTo>
                    <a:pt x="202" y="779"/>
                    <a:pt x="244" y="791"/>
                    <a:pt x="278" y="811"/>
                  </a:cubicBezTo>
                  <a:cubicBezTo>
                    <a:pt x="349" y="841"/>
                    <a:pt x="435" y="877"/>
                    <a:pt x="516" y="854"/>
                  </a:cubicBezTo>
                  <a:cubicBezTo>
                    <a:pt x="537" y="858"/>
                    <a:pt x="557" y="845"/>
                    <a:pt x="580" y="845"/>
                  </a:cubicBezTo>
                  <a:cubicBezTo>
                    <a:pt x="618" y="843"/>
                    <a:pt x="652" y="823"/>
                    <a:pt x="684" y="804"/>
                  </a:cubicBezTo>
                  <a:cubicBezTo>
                    <a:pt x="690" y="827"/>
                    <a:pt x="659" y="841"/>
                    <a:pt x="647" y="856"/>
                  </a:cubicBezTo>
                  <a:cubicBezTo>
                    <a:pt x="607" y="877"/>
                    <a:pt x="557" y="879"/>
                    <a:pt x="516" y="886"/>
                  </a:cubicBezTo>
                  <a:cubicBezTo>
                    <a:pt x="442" y="899"/>
                    <a:pt x="369" y="883"/>
                    <a:pt x="301" y="865"/>
                  </a:cubicBezTo>
                  <a:cubicBezTo>
                    <a:pt x="222" y="832"/>
                    <a:pt x="158" y="770"/>
                    <a:pt x="91" y="716"/>
                  </a:cubicBezTo>
                  <a:cubicBezTo>
                    <a:pt x="63" y="670"/>
                    <a:pt x="41" y="619"/>
                    <a:pt x="20" y="569"/>
                  </a:cubicBezTo>
                  <a:cubicBezTo>
                    <a:pt x="20" y="512"/>
                    <a:pt x="0" y="458"/>
                    <a:pt x="13" y="401"/>
                  </a:cubicBezTo>
                  <a:cubicBezTo>
                    <a:pt x="16" y="329"/>
                    <a:pt x="38" y="251"/>
                    <a:pt x="82" y="191"/>
                  </a:cubicBezTo>
                  <a:cubicBezTo>
                    <a:pt x="99" y="156"/>
                    <a:pt x="127" y="125"/>
                    <a:pt x="158" y="104"/>
                  </a:cubicBezTo>
                  <a:cubicBezTo>
                    <a:pt x="199" y="64"/>
                    <a:pt x="251" y="41"/>
                    <a:pt x="303" y="27"/>
                  </a:cubicBezTo>
                  <a:cubicBezTo>
                    <a:pt x="308" y="27"/>
                    <a:pt x="313" y="34"/>
                    <a:pt x="319" y="28"/>
                  </a:cubicBezTo>
                  <a:cubicBezTo>
                    <a:pt x="331" y="11"/>
                    <a:pt x="358" y="7"/>
                    <a:pt x="381" y="5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71" y="0"/>
                    <a:pt x="530" y="7"/>
                    <a:pt x="58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03" name="Freeform 162">
              <a:extLst>
                <a:ext uri="{FF2B5EF4-FFF2-40B4-BE49-F238E27FC236}">
                  <a16:creationId xmlns:a16="http://schemas.microsoft.com/office/drawing/2014/main" id="{51C6A45D-3243-400F-ABDE-7A7C5F1FD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7092" y="-5371267"/>
              <a:ext cx="1770063" cy="2220913"/>
            </a:xfrm>
            <a:custGeom>
              <a:avLst/>
              <a:gdLst>
                <a:gd name="T0" fmla="*/ 423 w 625"/>
                <a:gd name="T1" fmla="*/ 11 h 781"/>
                <a:gd name="T2" fmla="*/ 380 w 625"/>
                <a:gd name="T3" fmla="*/ 33 h 781"/>
                <a:gd name="T4" fmla="*/ 203 w 625"/>
                <a:gd name="T5" fmla="*/ 108 h 781"/>
                <a:gd name="T6" fmla="*/ 83 w 625"/>
                <a:gd name="T7" fmla="*/ 228 h 781"/>
                <a:gd name="T8" fmla="*/ 49 w 625"/>
                <a:gd name="T9" fmla="*/ 310 h 781"/>
                <a:gd name="T10" fmla="*/ 40 w 625"/>
                <a:gd name="T11" fmla="*/ 389 h 781"/>
                <a:gd name="T12" fmla="*/ 100 w 625"/>
                <a:gd name="T13" fmla="*/ 577 h 781"/>
                <a:gd name="T14" fmla="*/ 247 w 625"/>
                <a:gd name="T15" fmla="*/ 708 h 781"/>
                <a:gd name="T16" fmla="*/ 287 w 625"/>
                <a:gd name="T17" fmla="*/ 720 h 781"/>
                <a:gd name="T18" fmla="*/ 451 w 625"/>
                <a:gd name="T19" fmla="*/ 733 h 781"/>
                <a:gd name="T20" fmla="*/ 593 w 625"/>
                <a:gd name="T21" fmla="*/ 679 h 781"/>
                <a:gd name="T22" fmla="*/ 618 w 625"/>
                <a:gd name="T23" fmla="*/ 683 h 781"/>
                <a:gd name="T24" fmla="*/ 595 w 625"/>
                <a:gd name="T25" fmla="*/ 720 h 781"/>
                <a:gd name="T26" fmla="*/ 550 w 625"/>
                <a:gd name="T27" fmla="*/ 742 h 781"/>
                <a:gd name="T28" fmla="*/ 315 w 625"/>
                <a:gd name="T29" fmla="*/ 749 h 781"/>
                <a:gd name="T30" fmla="*/ 253 w 625"/>
                <a:gd name="T31" fmla="*/ 726 h 781"/>
                <a:gd name="T32" fmla="*/ 113 w 625"/>
                <a:gd name="T33" fmla="*/ 645 h 781"/>
                <a:gd name="T34" fmla="*/ 54 w 625"/>
                <a:gd name="T35" fmla="*/ 575 h 781"/>
                <a:gd name="T36" fmla="*/ 4 w 625"/>
                <a:gd name="T37" fmla="*/ 452 h 781"/>
                <a:gd name="T38" fmla="*/ 34 w 625"/>
                <a:gd name="T39" fmla="*/ 240 h 781"/>
                <a:gd name="T40" fmla="*/ 251 w 625"/>
                <a:gd name="T41" fmla="*/ 33 h 781"/>
                <a:gd name="T42" fmla="*/ 299 w 625"/>
                <a:gd name="T43" fmla="*/ 17 h 781"/>
                <a:gd name="T44" fmla="*/ 421 w 625"/>
                <a:gd name="T45" fmla="*/ 4 h 781"/>
                <a:gd name="T46" fmla="*/ 423 w 625"/>
                <a:gd name="T47" fmla="*/ 1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5" h="781">
                  <a:moveTo>
                    <a:pt x="423" y="11"/>
                  </a:moveTo>
                  <a:cubicBezTo>
                    <a:pt x="421" y="38"/>
                    <a:pt x="394" y="20"/>
                    <a:pt x="380" y="33"/>
                  </a:cubicBezTo>
                  <a:cubicBezTo>
                    <a:pt x="319" y="51"/>
                    <a:pt x="253" y="63"/>
                    <a:pt x="203" y="108"/>
                  </a:cubicBezTo>
                  <a:cubicBezTo>
                    <a:pt x="151" y="135"/>
                    <a:pt x="125" y="190"/>
                    <a:pt x="83" y="228"/>
                  </a:cubicBezTo>
                  <a:cubicBezTo>
                    <a:pt x="61" y="251"/>
                    <a:pt x="61" y="283"/>
                    <a:pt x="49" y="310"/>
                  </a:cubicBezTo>
                  <a:cubicBezTo>
                    <a:pt x="40" y="389"/>
                    <a:pt x="40" y="389"/>
                    <a:pt x="40" y="389"/>
                  </a:cubicBezTo>
                  <a:cubicBezTo>
                    <a:pt x="45" y="455"/>
                    <a:pt x="72" y="518"/>
                    <a:pt x="100" y="577"/>
                  </a:cubicBezTo>
                  <a:cubicBezTo>
                    <a:pt x="136" y="636"/>
                    <a:pt x="194" y="672"/>
                    <a:pt x="247" y="708"/>
                  </a:cubicBezTo>
                  <a:cubicBezTo>
                    <a:pt x="262" y="708"/>
                    <a:pt x="274" y="715"/>
                    <a:pt x="287" y="720"/>
                  </a:cubicBezTo>
                  <a:cubicBezTo>
                    <a:pt x="339" y="740"/>
                    <a:pt x="399" y="735"/>
                    <a:pt x="451" y="733"/>
                  </a:cubicBezTo>
                  <a:cubicBezTo>
                    <a:pt x="496" y="708"/>
                    <a:pt x="550" y="709"/>
                    <a:pt x="593" y="679"/>
                  </a:cubicBezTo>
                  <a:cubicBezTo>
                    <a:pt x="600" y="679"/>
                    <a:pt x="616" y="665"/>
                    <a:pt x="618" y="683"/>
                  </a:cubicBezTo>
                  <a:cubicBezTo>
                    <a:pt x="625" y="704"/>
                    <a:pt x="602" y="708"/>
                    <a:pt x="595" y="720"/>
                  </a:cubicBezTo>
                  <a:cubicBezTo>
                    <a:pt x="579" y="726"/>
                    <a:pt x="566" y="736"/>
                    <a:pt x="550" y="742"/>
                  </a:cubicBezTo>
                  <a:cubicBezTo>
                    <a:pt x="475" y="752"/>
                    <a:pt x="391" y="781"/>
                    <a:pt x="315" y="749"/>
                  </a:cubicBezTo>
                  <a:cubicBezTo>
                    <a:pt x="294" y="742"/>
                    <a:pt x="269" y="742"/>
                    <a:pt x="253" y="726"/>
                  </a:cubicBezTo>
                  <a:cubicBezTo>
                    <a:pt x="201" y="713"/>
                    <a:pt x="151" y="688"/>
                    <a:pt x="113" y="645"/>
                  </a:cubicBezTo>
                  <a:cubicBezTo>
                    <a:pt x="86" y="629"/>
                    <a:pt x="74" y="599"/>
                    <a:pt x="54" y="575"/>
                  </a:cubicBezTo>
                  <a:cubicBezTo>
                    <a:pt x="31" y="536"/>
                    <a:pt x="16" y="495"/>
                    <a:pt x="4" y="452"/>
                  </a:cubicBezTo>
                  <a:cubicBezTo>
                    <a:pt x="0" y="378"/>
                    <a:pt x="13" y="308"/>
                    <a:pt x="34" y="240"/>
                  </a:cubicBezTo>
                  <a:cubicBezTo>
                    <a:pt x="81" y="154"/>
                    <a:pt x="151" y="59"/>
                    <a:pt x="251" y="33"/>
                  </a:cubicBezTo>
                  <a:cubicBezTo>
                    <a:pt x="263" y="18"/>
                    <a:pt x="285" y="24"/>
                    <a:pt x="299" y="17"/>
                  </a:cubicBezTo>
                  <a:cubicBezTo>
                    <a:pt x="333" y="0"/>
                    <a:pt x="383" y="4"/>
                    <a:pt x="421" y="4"/>
                  </a:cubicBezTo>
                  <a:lnTo>
                    <a:pt x="423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04" name="Freeform 163">
              <a:extLst>
                <a:ext uri="{FF2B5EF4-FFF2-40B4-BE49-F238E27FC236}">
                  <a16:creationId xmlns:a16="http://schemas.microsoft.com/office/drawing/2014/main" id="{5A85081D-A551-415C-920E-E98CAF14C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030" y="-5307767"/>
              <a:ext cx="531813" cy="385763"/>
            </a:xfrm>
            <a:custGeom>
              <a:avLst/>
              <a:gdLst>
                <a:gd name="T0" fmla="*/ 151 w 188"/>
                <a:gd name="T1" fmla="*/ 37 h 136"/>
                <a:gd name="T2" fmla="*/ 156 w 188"/>
                <a:gd name="T3" fmla="*/ 82 h 136"/>
                <a:gd name="T4" fmla="*/ 188 w 188"/>
                <a:gd name="T5" fmla="*/ 97 h 136"/>
                <a:gd name="T6" fmla="*/ 158 w 188"/>
                <a:gd name="T7" fmla="*/ 127 h 136"/>
                <a:gd name="T8" fmla="*/ 151 w 188"/>
                <a:gd name="T9" fmla="*/ 136 h 136"/>
                <a:gd name="T10" fmla="*/ 88 w 188"/>
                <a:gd name="T11" fmla="*/ 80 h 136"/>
                <a:gd name="T12" fmla="*/ 13 w 188"/>
                <a:gd name="T13" fmla="*/ 50 h 136"/>
                <a:gd name="T14" fmla="*/ 22 w 188"/>
                <a:gd name="T15" fmla="*/ 23 h 136"/>
                <a:gd name="T16" fmla="*/ 117 w 188"/>
                <a:gd name="T17" fmla="*/ 11 h 136"/>
                <a:gd name="T18" fmla="*/ 151 w 188"/>
                <a:gd name="T19" fmla="*/ 3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136">
                  <a:moveTo>
                    <a:pt x="151" y="37"/>
                  </a:moveTo>
                  <a:cubicBezTo>
                    <a:pt x="161" y="50"/>
                    <a:pt x="160" y="64"/>
                    <a:pt x="156" y="82"/>
                  </a:cubicBezTo>
                  <a:cubicBezTo>
                    <a:pt x="167" y="95"/>
                    <a:pt x="185" y="77"/>
                    <a:pt x="188" y="97"/>
                  </a:cubicBezTo>
                  <a:cubicBezTo>
                    <a:pt x="177" y="104"/>
                    <a:pt x="156" y="107"/>
                    <a:pt x="158" y="127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27" y="125"/>
                    <a:pt x="111" y="95"/>
                    <a:pt x="88" y="80"/>
                  </a:cubicBezTo>
                  <a:cubicBezTo>
                    <a:pt x="63" y="68"/>
                    <a:pt x="40" y="57"/>
                    <a:pt x="13" y="50"/>
                  </a:cubicBezTo>
                  <a:cubicBezTo>
                    <a:pt x="0" y="41"/>
                    <a:pt x="18" y="30"/>
                    <a:pt x="22" y="23"/>
                  </a:cubicBezTo>
                  <a:cubicBezTo>
                    <a:pt x="47" y="0"/>
                    <a:pt x="86" y="11"/>
                    <a:pt x="117" y="11"/>
                  </a:cubicBezTo>
                  <a:lnTo>
                    <a:pt x="151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05" name="Freeform 164">
              <a:extLst>
                <a:ext uri="{FF2B5EF4-FFF2-40B4-BE49-F238E27FC236}">
                  <a16:creationId xmlns:a16="http://schemas.microsoft.com/office/drawing/2014/main" id="{696A31C8-6BB3-44CC-B808-AF19DEAA3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9017" y="-5282367"/>
              <a:ext cx="1531938" cy="1984375"/>
            </a:xfrm>
            <a:custGeom>
              <a:avLst/>
              <a:gdLst>
                <a:gd name="T0" fmla="*/ 355 w 541"/>
                <a:gd name="T1" fmla="*/ 52 h 698"/>
                <a:gd name="T2" fmla="*/ 282 w 541"/>
                <a:gd name="T3" fmla="*/ 84 h 698"/>
                <a:gd name="T4" fmla="*/ 188 w 541"/>
                <a:gd name="T5" fmla="*/ 147 h 698"/>
                <a:gd name="T6" fmla="*/ 117 w 541"/>
                <a:gd name="T7" fmla="*/ 229 h 698"/>
                <a:gd name="T8" fmla="*/ 81 w 541"/>
                <a:gd name="T9" fmla="*/ 433 h 698"/>
                <a:gd name="T10" fmla="*/ 137 w 541"/>
                <a:gd name="T11" fmla="*/ 555 h 698"/>
                <a:gd name="T12" fmla="*/ 271 w 541"/>
                <a:gd name="T13" fmla="*/ 648 h 698"/>
                <a:gd name="T14" fmla="*/ 360 w 541"/>
                <a:gd name="T15" fmla="*/ 664 h 698"/>
                <a:gd name="T16" fmla="*/ 437 w 541"/>
                <a:gd name="T17" fmla="*/ 637 h 698"/>
                <a:gd name="T18" fmla="*/ 461 w 541"/>
                <a:gd name="T19" fmla="*/ 605 h 698"/>
                <a:gd name="T20" fmla="*/ 534 w 541"/>
                <a:gd name="T21" fmla="*/ 612 h 698"/>
                <a:gd name="T22" fmla="*/ 532 w 541"/>
                <a:gd name="T23" fmla="*/ 636 h 698"/>
                <a:gd name="T24" fmla="*/ 457 w 541"/>
                <a:gd name="T25" fmla="*/ 664 h 698"/>
                <a:gd name="T26" fmla="*/ 321 w 541"/>
                <a:gd name="T27" fmla="*/ 686 h 698"/>
                <a:gd name="T28" fmla="*/ 248 w 541"/>
                <a:gd name="T29" fmla="*/ 675 h 698"/>
                <a:gd name="T30" fmla="*/ 187 w 541"/>
                <a:gd name="T31" fmla="*/ 655 h 698"/>
                <a:gd name="T32" fmla="*/ 47 w 541"/>
                <a:gd name="T33" fmla="*/ 517 h 698"/>
                <a:gd name="T34" fmla="*/ 0 w 541"/>
                <a:gd name="T35" fmla="*/ 351 h 698"/>
                <a:gd name="T36" fmla="*/ 33 w 541"/>
                <a:gd name="T37" fmla="*/ 224 h 698"/>
                <a:gd name="T38" fmla="*/ 119 w 541"/>
                <a:gd name="T39" fmla="*/ 116 h 698"/>
                <a:gd name="T40" fmla="*/ 226 w 541"/>
                <a:gd name="T41" fmla="*/ 48 h 698"/>
                <a:gd name="T42" fmla="*/ 312 w 541"/>
                <a:gd name="T43" fmla="*/ 18 h 698"/>
                <a:gd name="T44" fmla="*/ 351 w 541"/>
                <a:gd name="T45" fmla="*/ 20 h 698"/>
                <a:gd name="T46" fmla="*/ 355 w 541"/>
                <a:gd name="T47" fmla="*/ 52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1" h="698">
                  <a:moveTo>
                    <a:pt x="355" y="52"/>
                  </a:moveTo>
                  <a:cubicBezTo>
                    <a:pt x="341" y="77"/>
                    <a:pt x="298" y="59"/>
                    <a:pt x="282" y="84"/>
                  </a:cubicBezTo>
                  <a:cubicBezTo>
                    <a:pt x="248" y="97"/>
                    <a:pt x="219" y="125"/>
                    <a:pt x="188" y="147"/>
                  </a:cubicBezTo>
                  <a:cubicBezTo>
                    <a:pt x="160" y="170"/>
                    <a:pt x="140" y="200"/>
                    <a:pt x="117" y="229"/>
                  </a:cubicBezTo>
                  <a:cubicBezTo>
                    <a:pt x="90" y="292"/>
                    <a:pt x="67" y="362"/>
                    <a:pt x="81" y="433"/>
                  </a:cubicBezTo>
                  <a:cubicBezTo>
                    <a:pt x="95" y="476"/>
                    <a:pt x="106" y="523"/>
                    <a:pt x="137" y="555"/>
                  </a:cubicBezTo>
                  <a:cubicBezTo>
                    <a:pt x="167" y="600"/>
                    <a:pt x="219" y="636"/>
                    <a:pt x="271" y="648"/>
                  </a:cubicBezTo>
                  <a:cubicBezTo>
                    <a:pt x="300" y="655"/>
                    <a:pt x="330" y="661"/>
                    <a:pt x="360" y="664"/>
                  </a:cubicBezTo>
                  <a:cubicBezTo>
                    <a:pt x="385" y="655"/>
                    <a:pt x="425" y="668"/>
                    <a:pt x="437" y="637"/>
                  </a:cubicBezTo>
                  <a:cubicBezTo>
                    <a:pt x="432" y="619"/>
                    <a:pt x="450" y="612"/>
                    <a:pt x="461" y="605"/>
                  </a:cubicBezTo>
                  <a:cubicBezTo>
                    <a:pt x="486" y="600"/>
                    <a:pt x="513" y="596"/>
                    <a:pt x="534" y="612"/>
                  </a:cubicBezTo>
                  <a:cubicBezTo>
                    <a:pt x="541" y="618"/>
                    <a:pt x="541" y="628"/>
                    <a:pt x="532" y="636"/>
                  </a:cubicBezTo>
                  <a:cubicBezTo>
                    <a:pt x="509" y="650"/>
                    <a:pt x="482" y="653"/>
                    <a:pt x="457" y="664"/>
                  </a:cubicBezTo>
                  <a:cubicBezTo>
                    <a:pt x="409" y="668"/>
                    <a:pt x="371" y="698"/>
                    <a:pt x="321" y="686"/>
                  </a:cubicBezTo>
                  <a:cubicBezTo>
                    <a:pt x="294" y="691"/>
                    <a:pt x="273" y="680"/>
                    <a:pt x="248" y="675"/>
                  </a:cubicBezTo>
                  <a:cubicBezTo>
                    <a:pt x="228" y="673"/>
                    <a:pt x="210" y="657"/>
                    <a:pt x="187" y="655"/>
                  </a:cubicBezTo>
                  <a:cubicBezTo>
                    <a:pt x="129" y="623"/>
                    <a:pt x="77" y="576"/>
                    <a:pt x="47" y="517"/>
                  </a:cubicBezTo>
                  <a:cubicBezTo>
                    <a:pt x="27" y="464"/>
                    <a:pt x="2" y="410"/>
                    <a:pt x="0" y="351"/>
                  </a:cubicBezTo>
                  <a:cubicBezTo>
                    <a:pt x="4" y="306"/>
                    <a:pt x="8" y="261"/>
                    <a:pt x="33" y="224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53" y="93"/>
                    <a:pt x="187" y="61"/>
                    <a:pt x="226" y="48"/>
                  </a:cubicBezTo>
                  <a:cubicBezTo>
                    <a:pt x="251" y="30"/>
                    <a:pt x="287" y="34"/>
                    <a:pt x="312" y="18"/>
                  </a:cubicBezTo>
                  <a:cubicBezTo>
                    <a:pt x="328" y="23"/>
                    <a:pt x="342" y="0"/>
                    <a:pt x="351" y="20"/>
                  </a:cubicBezTo>
                  <a:cubicBezTo>
                    <a:pt x="351" y="32"/>
                    <a:pt x="350" y="41"/>
                    <a:pt x="35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06" name="Freeform 165">
              <a:extLst>
                <a:ext uri="{FF2B5EF4-FFF2-40B4-BE49-F238E27FC236}">
                  <a16:creationId xmlns:a16="http://schemas.microsoft.com/office/drawing/2014/main" id="{70595147-8893-40EA-86E5-6EFCAE498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317" y="-5217279"/>
              <a:ext cx="415925" cy="1512888"/>
            </a:xfrm>
            <a:custGeom>
              <a:avLst/>
              <a:gdLst>
                <a:gd name="T0" fmla="*/ 145 w 147"/>
                <a:gd name="T1" fmla="*/ 13 h 532"/>
                <a:gd name="T2" fmla="*/ 70 w 147"/>
                <a:gd name="T3" fmla="*/ 167 h 532"/>
                <a:gd name="T4" fmla="*/ 43 w 147"/>
                <a:gd name="T5" fmla="*/ 301 h 532"/>
                <a:gd name="T6" fmla="*/ 66 w 147"/>
                <a:gd name="T7" fmla="*/ 457 h 532"/>
                <a:gd name="T8" fmla="*/ 99 w 147"/>
                <a:gd name="T9" fmla="*/ 528 h 532"/>
                <a:gd name="T10" fmla="*/ 93 w 147"/>
                <a:gd name="T11" fmla="*/ 532 h 532"/>
                <a:gd name="T12" fmla="*/ 9 w 147"/>
                <a:gd name="T13" fmla="*/ 390 h 532"/>
                <a:gd name="T14" fmla="*/ 0 w 147"/>
                <a:gd name="T15" fmla="*/ 290 h 532"/>
                <a:gd name="T16" fmla="*/ 52 w 147"/>
                <a:gd name="T17" fmla="*/ 104 h 532"/>
                <a:gd name="T18" fmla="*/ 140 w 147"/>
                <a:gd name="T19" fmla="*/ 0 h 532"/>
                <a:gd name="T20" fmla="*/ 145 w 147"/>
                <a:gd name="T21" fmla="*/ 1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532">
                  <a:moveTo>
                    <a:pt x="145" y="13"/>
                  </a:moveTo>
                  <a:cubicBezTo>
                    <a:pt x="122" y="65"/>
                    <a:pt x="81" y="109"/>
                    <a:pt x="70" y="167"/>
                  </a:cubicBezTo>
                  <a:cubicBezTo>
                    <a:pt x="54" y="211"/>
                    <a:pt x="56" y="258"/>
                    <a:pt x="43" y="301"/>
                  </a:cubicBezTo>
                  <a:cubicBezTo>
                    <a:pt x="54" y="355"/>
                    <a:pt x="56" y="405"/>
                    <a:pt x="66" y="457"/>
                  </a:cubicBezTo>
                  <a:cubicBezTo>
                    <a:pt x="79" y="480"/>
                    <a:pt x="91" y="503"/>
                    <a:pt x="99" y="528"/>
                  </a:cubicBezTo>
                  <a:cubicBezTo>
                    <a:pt x="93" y="532"/>
                    <a:pt x="93" y="532"/>
                    <a:pt x="93" y="532"/>
                  </a:cubicBezTo>
                  <a:cubicBezTo>
                    <a:pt x="47" y="500"/>
                    <a:pt x="13" y="448"/>
                    <a:pt x="9" y="3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7" y="228"/>
                    <a:pt x="16" y="158"/>
                    <a:pt x="52" y="104"/>
                  </a:cubicBezTo>
                  <a:cubicBezTo>
                    <a:pt x="77" y="66"/>
                    <a:pt x="102" y="29"/>
                    <a:pt x="140" y="0"/>
                  </a:cubicBezTo>
                  <a:cubicBezTo>
                    <a:pt x="147" y="0"/>
                    <a:pt x="145" y="9"/>
                    <a:pt x="14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07" name="Freeform 166">
              <a:extLst>
                <a:ext uri="{FF2B5EF4-FFF2-40B4-BE49-F238E27FC236}">
                  <a16:creationId xmlns:a16="http://schemas.microsoft.com/office/drawing/2014/main" id="{C702BA8F-8E78-4C58-9732-9B48A2F54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480" y="-5102979"/>
              <a:ext cx="620713" cy="1230313"/>
            </a:xfrm>
            <a:custGeom>
              <a:avLst/>
              <a:gdLst>
                <a:gd name="T0" fmla="*/ 158 w 219"/>
                <a:gd name="T1" fmla="*/ 136 h 433"/>
                <a:gd name="T2" fmla="*/ 195 w 219"/>
                <a:gd name="T3" fmla="*/ 250 h 433"/>
                <a:gd name="T4" fmla="*/ 188 w 219"/>
                <a:gd name="T5" fmla="*/ 431 h 433"/>
                <a:gd name="T6" fmla="*/ 158 w 219"/>
                <a:gd name="T7" fmla="*/ 415 h 433"/>
                <a:gd name="T8" fmla="*/ 174 w 219"/>
                <a:gd name="T9" fmla="*/ 372 h 433"/>
                <a:gd name="T10" fmla="*/ 185 w 219"/>
                <a:gd name="T11" fmla="*/ 299 h 433"/>
                <a:gd name="T12" fmla="*/ 154 w 219"/>
                <a:gd name="T13" fmla="*/ 173 h 433"/>
                <a:gd name="T14" fmla="*/ 63 w 219"/>
                <a:gd name="T15" fmla="*/ 64 h 433"/>
                <a:gd name="T16" fmla="*/ 0 w 219"/>
                <a:gd name="T17" fmla="*/ 32 h 433"/>
                <a:gd name="T18" fmla="*/ 13 w 219"/>
                <a:gd name="T19" fmla="*/ 0 h 433"/>
                <a:gd name="T20" fmla="*/ 158 w 219"/>
                <a:gd name="T21" fmla="*/ 13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433">
                  <a:moveTo>
                    <a:pt x="158" y="136"/>
                  </a:moveTo>
                  <a:cubicBezTo>
                    <a:pt x="176" y="171"/>
                    <a:pt x="190" y="207"/>
                    <a:pt x="195" y="250"/>
                  </a:cubicBezTo>
                  <a:cubicBezTo>
                    <a:pt x="219" y="306"/>
                    <a:pt x="203" y="377"/>
                    <a:pt x="188" y="431"/>
                  </a:cubicBezTo>
                  <a:cubicBezTo>
                    <a:pt x="176" y="433"/>
                    <a:pt x="172" y="415"/>
                    <a:pt x="158" y="415"/>
                  </a:cubicBezTo>
                  <a:cubicBezTo>
                    <a:pt x="147" y="399"/>
                    <a:pt x="172" y="388"/>
                    <a:pt x="174" y="372"/>
                  </a:cubicBezTo>
                  <a:cubicBezTo>
                    <a:pt x="181" y="349"/>
                    <a:pt x="188" y="324"/>
                    <a:pt x="185" y="299"/>
                  </a:cubicBezTo>
                  <a:cubicBezTo>
                    <a:pt x="178" y="257"/>
                    <a:pt x="160" y="216"/>
                    <a:pt x="154" y="173"/>
                  </a:cubicBezTo>
                  <a:cubicBezTo>
                    <a:pt x="136" y="132"/>
                    <a:pt x="99" y="93"/>
                    <a:pt x="63" y="64"/>
                  </a:cubicBezTo>
                  <a:cubicBezTo>
                    <a:pt x="43" y="48"/>
                    <a:pt x="18" y="48"/>
                    <a:pt x="0" y="32"/>
                  </a:cubicBezTo>
                  <a:cubicBezTo>
                    <a:pt x="0" y="21"/>
                    <a:pt x="7" y="10"/>
                    <a:pt x="13" y="0"/>
                  </a:cubicBezTo>
                  <a:cubicBezTo>
                    <a:pt x="83" y="12"/>
                    <a:pt x="124" y="78"/>
                    <a:pt x="158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08" name="Freeform 167">
              <a:extLst>
                <a:ext uri="{FF2B5EF4-FFF2-40B4-BE49-F238E27FC236}">
                  <a16:creationId xmlns:a16="http://schemas.microsoft.com/office/drawing/2014/main" id="{E8673C93-BB77-4520-B6A0-AC7219BC8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905" y="-5069642"/>
              <a:ext cx="812800" cy="1624013"/>
            </a:xfrm>
            <a:custGeom>
              <a:avLst/>
              <a:gdLst>
                <a:gd name="T0" fmla="*/ 287 w 287"/>
                <a:gd name="T1" fmla="*/ 13 h 571"/>
                <a:gd name="T2" fmla="*/ 264 w 287"/>
                <a:gd name="T3" fmla="*/ 29 h 571"/>
                <a:gd name="T4" fmla="*/ 119 w 287"/>
                <a:gd name="T5" fmla="*/ 111 h 571"/>
                <a:gd name="T6" fmla="*/ 72 w 287"/>
                <a:gd name="T7" fmla="*/ 179 h 571"/>
                <a:gd name="T8" fmla="*/ 58 w 287"/>
                <a:gd name="T9" fmla="*/ 301 h 571"/>
                <a:gd name="T10" fmla="*/ 79 w 287"/>
                <a:gd name="T11" fmla="*/ 373 h 571"/>
                <a:gd name="T12" fmla="*/ 58 w 287"/>
                <a:gd name="T13" fmla="*/ 415 h 571"/>
                <a:gd name="T14" fmla="*/ 86 w 287"/>
                <a:gd name="T15" fmla="*/ 469 h 571"/>
                <a:gd name="T16" fmla="*/ 119 w 287"/>
                <a:gd name="T17" fmla="*/ 501 h 571"/>
                <a:gd name="T18" fmla="*/ 167 w 287"/>
                <a:gd name="T19" fmla="*/ 501 h 571"/>
                <a:gd name="T20" fmla="*/ 260 w 287"/>
                <a:gd name="T21" fmla="*/ 528 h 571"/>
                <a:gd name="T22" fmla="*/ 267 w 287"/>
                <a:gd name="T23" fmla="*/ 571 h 571"/>
                <a:gd name="T24" fmla="*/ 128 w 287"/>
                <a:gd name="T25" fmla="*/ 532 h 571"/>
                <a:gd name="T26" fmla="*/ 13 w 287"/>
                <a:gd name="T27" fmla="*/ 362 h 571"/>
                <a:gd name="T28" fmla="*/ 101 w 287"/>
                <a:gd name="T29" fmla="*/ 93 h 571"/>
                <a:gd name="T30" fmla="*/ 183 w 287"/>
                <a:gd name="T31" fmla="*/ 30 h 571"/>
                <a:gd name="T32" fmla="*/ 278 w 287"/>
                <a:gd name="T33" fmla="*/ 4 h 571"/>
                <a:gd name="T34" fmla="*/ 287 w 287"/>
                <a:gd name="T35" fmla="*/ 13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7" h="571">
                  <a:moveTo>
                    <a:pt x="287" y="13"/>
                  </a:moveTo>
                  <a:cubicBezTo>
                    <a:pt x="287" y="25"/>
                    <a:pt x="273" y="25"/>
                    <a:pt x="264" y="29"/>
                  </a:cubicBezTo>
                  <a:cubicBezTo>
                    <a:pt x="206" y="36"/>
                    <a:pt x="163" y="82"/>
                    <a:pt x="119" y="111"/>
                  </a:cubicBezTo>
                  <a:cubicBezTo>
                    <a:pt x="97" y="131"/>
                    <a:pt x="88" y="158"/>
                    <a:pt x="72" y="179"/>
                  </a:cubicBezTo>
                  <a:cubicBezTo>
                    <a:pt x="58" y="219"/>
                    <a:pt x="65" y="260"/>
                    <a:pt x="58" y="301"/>
                  </a:cubicBezTo>
                  <a:cubicBezTo>
                    <a:pt x="65" y="324"/>
                    <a:pt x="67" y="351"/>
                    <a:pt x="79" y="373"/>
                  </a:cubicBezTo>
                  <a:cubicBezTo>
                    <a:pt x="68" y="385"/>
                    <a:pt x="58" y="399"/>
                    <a:pt x="58" y="415"/>
                  </a:cubicBezTo>
                  <a:cubicBezTo>
                    <a:pt x="58" y="439"/>
                    <a:pt x="77" y="450"/>
                    <a:pt x="86" y="469"/>
                  </a:cubicBezTo>
                  <a:cubicBezTo>
                    <a:pt x="85" y="489"/>
                    <a:pt x="108" y="491"/>
                    <a:pt x="119" y="501"/>
                  </a:cubicBezTo>
                  <a:cubicBezTo>
                    <a:pt x="135" y="500"/>
                    <a:pt x="151" y="509"/>
                    <a:pt x="167" y="501"/>
                  </a:cubicBezTo>
                  <a:cubicBezTo>
                    <a:pt x="196" y="519"/>
                    <a:pt x="228" y="519"/>
                    <a:pt x="260" y="528"/>
                  </a:cubicBezTo>
                  <a:cubicBezTo>
                    <a:pt x="262" y="543"/>
                    <a:pt x="265" y="559"/>
                    <a:pt x="267" y="571"/>
                  </a:cubicBezTo>
                  <a:cubicBezTo>
                    <a:pt x="219" y="569"/>
                    <a:pt x="169" y="559"/>
                    <a:pt x="128" y="532"/>
                  </a:cubicBezTo>
                  <a:cubicBezTo>
                    <a:pt x="61" y="496"/>
                    <a:pt x="34" y="428"/>
                    <a:pt x="13" y="362"/>
                  </a:cubicBezTo>
                  <a:cubicBezTo>
                    <a:pt x="0" y="260"/>
                    <a:pt x="25" y="161"/>
                    <a:pt x="101" y="93"/>
                  </a:cubicBezTo>
                  <a:cubicBezTo>
                    <a:pt x="122" y="66"/>
                    <a:pt x="158" y="52"/>
                    <a:pt x="183" y="30"/>
                  </a:cubicBezTo>
                  <a:cubicBezTo>
                    <a:pt x="208" y="9"/>
                    <a:pt x="246" y="0"/>
                    <a:pt x="278" y="4"/>
                  </a:cubicBezTo>
                  <a:lnTo>
                    <a:pt x="28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09" name="Freeform 168">
              <a:extLst>
                <a:ext uri="{FF2B5EF4-FFF2-40B4-BE49-F238E27FC236}">
                  <a16:creationId xmlns:a16="http://schemas.microsoft.com/office/drawing/2014/main" id="{D354B036-52BF-4134-AFAC-88A045495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280" y="-5018842"/>
              <a:ext cx="306388" cy="1023938"/>
            </a:xfrm>
            <a:custGeom>
              <a:avLst/>
              <a:gdLst>
                <a:gd name="T0" fmla="*/ 106 w 108"/>
                <a:gd name="T1" fmla="*/ 11 h 360"/>
                <a:gd name="T2" fmla="*/ 43 w 108"/>
                <a:gd name="T3" fmla="*/ 236 h 360"/>
                <a:gd name="T4" fmla="*/ 52 w 108"/>
                <a:gd name="T5" fmla="*/ 333 h 360"/>
                <a:gd name="T6" fmla="*/ 54 w 108"/>
                <a:gd name="T7" fmla="*/ 360 h 360"/>
                <a:gd name="T8" fmla="*/ 6 w 108"/>
                <a:gd name="T9" fmla="*/ 270 h 360"/>
                <a:gd name="T10" fmla="*/ 56 w 108"/>
                <a:gd name="T11" fmla="*/ 21 h 360"/>
                <a:gd name="T12" fmla="*/ 108 w 108"/>
                <a:gd name="T13" fmla="*/ 0 h 360"/>
                <a:gd name="T14" fmla="*/ 106 w 108"/>
                <a:gd name="T15" fmla="*/ 1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360">
                  <a:moveTo>
                    <a:pt x="106" y="11"/>
                  </a:moveTo>
                  <a:cubicBezTo>
                    <a:pt x="59" y="75"/>
                    <a:pt x="47" y="156"/>
                    <a:pt x="43" y="236"/>
                  </a:cubicBezTo>
                  <a:cubicBezTo>
                    <a:pt x="47" y="270"/>
                    <a:pt x="50" y="303"/>
                    <a:pt x="52" y="333"/>
                  </a:cubicBezTo>
                  <a:cubicBezTo>
                    <a:pt x="54" y="340"/>
                    <a:pt x="59" y="355"/>
                    <a:pt x="54" y="360"/>
                  </a:cubicBezTo>
                  <a:cubicBezTo>
                    <a:pt x="15" y="349"/>
                    <a:pt x="23" y="299"/>
                    <a:pt x="6" y="270"/>
                  </a:cubicBezTo>
                  <a:cubicBezTo>
                    <a:pt x="0" y="181"/>
                    <a:pt x="6" y="93"/>
                    <a:pt x="56" y="21"/>
                  </a:cubicBezTo>
                  <a:cubicBezTo>
                    <a:pt x="72" y="14"/>
                    <a:pt x="90" y="4"/>
                    <a:pt x="108" y="0"/>
                  </a:cubicBezTo>
                  <a:lnTo>
                    <a:pt x="10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10" name="Freeform 169">
              <a:extLst>
                <a:ext uri="{FF2B5EF4-FFF2-40B4-BE49-F238E27FC236}">
                  <a16:creationId xmlns:a16="http://schemas.microsoft.com/office/drawing/2014/main" id="{84590EF3-DDDA-4FE2-9603-01B466340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580" y="-4998204"/>
              <a:ext cx="1330325" cy="984250"/>
            </a:xfrm>
            <a:custGeom>
              <a:avLst/>
              <a:gdLst>
                <a:gd name="T0" fmla="*/ 334 w 470"/>
                <a:gd name="T1" fmla="*/ 32 h 346"/>
                <a:gd name="T2" fmla="*/ 375 w 470"/>
                <a:gd name="T3" fmla="*/ 59 h 346"/>
                <a:gd name="T4" fmla="*/ 409 w 470"/>
                <a:gd name="T5" fmla="*/ 88 h 346"/>
                <a:gd name="T6" fmla="*/ 468 w 470"/>
                <a:gd name="T7" fmla="*/ 285 h 346"/>
                <a:gd name="T8" fmla="*/ 448 w 470"/>
                <a:gd name="T9" fmla="*/ 346 h 346"/>
                <a:gd name="T10" fmla="*/ 412 w 470"/>
                <a:gd name="T11" fmla="*/ 319 h 346"/>
                <a:gd name="T12" fmla="*/ 400 w 470"/>
                <a:gd name="T13" fmla="*/ 159 h 346"/>
                <a:gd name="T14" fmla="*/ 276 w 470"/>
                <a:gd name="T15" fmla="*/ 54 h 346"/>
                <a:gd name="T16" fmla="*/ 117 w 470"/>
                <a:gd name="T17" fmla="*/ 99 h 346"/>
                <a:gd name="T18" fmla="*/ 56 w 470"/>
                <a:gd name="T19" fmla="*/ 251 h 346"/>
                <a:gd name="T20" fmla="*/ 67 w 470"/>
                <a:gd name="T21" fmla="*/ 328 h 346"/>
                <a:gd name="T22" fmla="*/ 27 w 470"/>
                <a:gd name="T23" fmla="*/ 339 h 346"/>
                <a:gd name="T24" fmla="*/ 11 w 470"/>
                <a:gd name="T25" fmla="*/ 231 h 346"/>
                <a:gd name="T26" fmla="*/ 40 w 470"/>
                <a:gd name="T27" fmla="*/ 127 h 346"/>
                <a:gd name="T28" fmla="*/ 128 w 470"/>
                <a:gd name="T29" fmla="*/ 47 h 346"/>
                <a:gd name="T30" fmla="*/ 308 w 470"/>
                <a:gd name="T31" fmla="*/ 18 h 346"/>
                <a:gd name="T32" fmla="*/ 334 w 470"/>
                <a:gd name="T33" fmla="*/ 3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0" h="346">
                  <a:moveTo>
                    <a:pt x="334" y="32"/>
                  </a:moveTo>
                  <a:cubicBezTo>
                    <a:pt x="350" y="36"/>
                    <a:pt x="366" y="43"/>
                    <a:pt x="375" y="59"/>
                  </a:cubicBezTo>
                  <a:cubicBezTo>
                    <a:pt x="375" y="79"/>
                    <a:pt x="400" y="74"/>
                    <a:pt x="409" y="88"/>
                  </a:cubicBezTo>
                  <a:cubicBezTo>
                    <a:pt x="452" y="143"/>
                    <a:pt x="455" y="219"/>
                    <a:pt x="468" y="285"/>
                  </a:cubicBezTo>
                  <a:cubicBezTo>
                    <a:pt x="470" y="306"/>
                    <a:pt x="459" y="328"/>
                    <a:pt x="448" y="346"/>
                  </a:cubicBezTo>
                  <a:cubicBezTo>
                    <a:pt x="432" y="344"/>
                    <a:pt x="423" y="326"/>
                    <a:pt x="412" y="319"/>
                  </a:cubicBezTo>
                  <a:cubicBezTo>
                    <a:pt x="425" y="269"/>
                    <a:pt x="420" y="208"/>
                    <a:pt x="400" y="159"/>
                  </a:cubicBezTo>
                  <a:cubicBezTo>
                    <a:pt x="376" y="109"/>
                    <a:pt x="335" y="61"/>
                    <a:pt x="276" y="54"/>
                  </a:cubicBezTo>
                  <a:cubicBezTo>
                    <a:pt x="217" y="40"/>
                    <a:pt x="167" y="74"/>
                    <a:pt x="117" y="99"/>
                  </a:cubicBezTo>
                  <a:cubicBezTo>
                    <a:pt x="72" y="136"/>
                    <a:pt x="60" y="197"/>
                    <a:pt x="56" y="251"/>
                  </a:cubicBezTo>
                  <a:cubicBezTo>
                    <a:pt x="63" y="276"/>
                    <a:pt x="74" y="304"/>
                    <a:pt x="67" y="328"/>
                  </a:cubicBezTo>
                  <a:cubicBezTo>
                    <a:pt x="54" y="333"/>
                    <a:pt x="42" y="342"/>
                    <a:pt x="27" y="339"/>
                  </a:cubicBezTo>
                  <a:cubicBezTo>
                    <a:pt x="13" y="306"/>
                    <a:pt x="0" y="269"/>
                    <a:pt x="11" y="231"/>
                  </a:cubicBezTo>
                  <a:cubicBezTo>
                    <a:pt x="15" y="195"/>
                    <a:pt x="18" y="156"/>
                    <a:pt x="40" y="127"/>
                  </a:cubicBezTo>
                  <a:cubicBezTo>
                    <a:pt x="60" y="91"/>
                    <a:pt x="99" y="75"/>
                    <a:pt x="128" y="47"/>
                  </a:cubicBezTo>
                  <a:cubicBezTo>
                    <a:pt x="181" y="14"/>
                    <a:pt x="246" y="0"/>
                    <a:pt x="308" y="18"/>
                  </a:cubicBezTo>
                  <a:lnTo>
                    <a:pt x="3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11" name="Freeform 170">
              <a:extLst>
                <a:ext uri="{FF2B5EF4-FFF2-40B4-BE49-F238E27FC236}">
                  <a16:creationId xmlns:a16="http://schemas.microsoft.com/office/drawing/2014/main" id="{A68C149C-5895-43C7-9E2D-731F57CF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542" y="-4915654"/>
              <a:ext cx="242888" cy="804863"/>
            </a:xfrm>
            <a:custGeom>
              <a:avLst/>
              <a:gdLst>
                <a:gd name="T0" fmla="*/ 86 w 86"/>
                <a:gd name="T1" fmla="*/ 0 h 283"/>
                <a:gd name="T2" fmla="*/ 63 w 86"/>
                <a:gd name="T3" fmla="*/ 70 h 283"/>
                <a:gd name="T4" fmla="*/ 64 w 86"/>
                <a:gd name="T5" fmla="*/ 275 h 283"/>
                <a:gd name="T6" fmla="*/ 63 w 86"/>
                <a:gd name="T7" fmla="*/ 277 h 283"/>
                <a:gd name="T8" fmla="*/ 25 w 86"/>
                <a:gd name="T9" fmla="*/ 256 h 283"/>
                <a:gd name="T10" fmla="*/ 11 w 86"/>
                <a:gd name="T11" fmla="*/ 127 h 283"/>
                <a:gd name="T12" fmla="*/ 81 w 86"/>
                <a:gd name="T13" fmla="*/ 0 h 283"/>
                <a:gd name="T14" fmla="*/ 86 w 86"/>
                <a:gd name="T1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283">
                  <a:moveTo>
                    <a:pt x="86" y="0"/>
                  </a:moveTo>
                  <a:cubicBezTo>
                    <a:pt x="84" y="25"/>
                    <a:pt x="68" y="45"/>
                    <a:pt x="63" y="70"/>
                  </a:cubicBezTo>
                  <a:cubicBezTo>
                    <a:pt x="57" y="138"/>
                    <a:pt x="32" y="207"/>
                    <a:pt x="64" y="275"/>
                  </a:cubicBezTo>
                  <a:cubicBezTo>
                    <a:pt x="63" y="277"/>
                    <a:pt x="63" y="277"/>
                    <a:pt x="63" y="277"/>
                  </a:cubicBezTo>
                  <a:cubicBezTo>
                    <a:pt x="46" y="283"/>
                    <a:pt x="41" y="259"/>
                    <a:pt x="25" y="256"/>
                  </a:cubicBezTo>
                  <a:cubicBezTo>
                    <a:pt x="5" y="216"/>
                    <a:pt x="0" y="173"/>
                    <a:pt x="11" y="127"/>
                  </a:cubicBezTo>
                  <a:cubicBezTo>
                    <a:pt x="36" y="86"/>
                    <a:pt x="64" y="45"/>
                    <a:pt x="81" y="0"/>
                  </a:cubicBez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12" name="Freeform 171">
              <a:extLst>
                <a:ext uri="{FF2B5EF4-FFF2-40B4-BE49-F238E27FC236}">
                  <a16:creationId xmlns:a16="http://schemas.microsoft.com/office/drawing/2014/main" id="{BF8C83B4-CD54-4ACF-B0D9-4605B4F32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8642" y="-4926767"/>
              <a:ext cx="247650" cy="320675"/>
            </a:xfrm>
            <a:custGeom>
              <a:avLst/>
              <a:gdLst>
                <a:gd name="T0" fmla="*/ 57 w 87"/>
                <a:gd name="T1" fmla="*/ 52 h 113"/>
                <a:gd name="T2" fmla="*/ 59 w 87"/>
                <a:gd name="T3" fmla="*/ 88 h 113"/>
                <a:gd name="T4" fmla="*/ 87 w 87"/>
                <a:gd name="T5" fmla="*/ 97 h 113"/>
                <a:gd name="T6" fmla="*/ 48 w 87"/>
                <a:gd name="T7" fmla="*/ 109 h 113"/>
                <a:gd name="T8" fmla="*/ 0 w 87"/>
                <a:gd name="T9" fmla="*/ 7 h 113"/>
                <a:gd name="T10" fmla="*/ 32 w 87"/>
                <a:gd name="T11" fmla="*/ 15 h 113"/>
                <a:gd name="T12" fmla="*/ 57 w 87"/>
                <a:gd name="T13" fmla="*/ 5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13">
                  <a:moveTo>
                    <a:pt x="57" y="52"/>
                  </a:moveTo>
                  <a:cubicBezTo>
                    <a:pt x="59" y="65"/>
                    <a:pt x="57" y="77"/>
                    <a:pt x="59" y="88"/>
                  </a:cubicBezTo>
                  <a:cubicBezTo>
                    <a:pt x="68" y="92"/>
                    <a:pt x="78" y="92"/>
                    <a:pt x="87" y="97"/>
                  </a:cubicBezTo>
                  <a:cubicBezTo>
                    <a:pt x="75" y="100"/>
                    <a:pt x="60" y="113"/>
                    <a:pt x="48" y="109"/>
                  </a:cubicBezTo>
                  <a:cubicBezTo>
                    <a:pt x="34" y="74"/>
                    <a:pt x="12" y="43"/>
                    <a:pt x="0" y="7"/>
                  </a:cubicBezTo>
                  <a:cubicBezTo>
                    <a:pt x="9" y="0"/>
                    <a:pt x="21" y="9"/>
                    <a:pt x="32" y="15"/>
                  </a:cubicBezTo>
                  <a:lnTo>
                    <a:pt x="5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13" name="Freeform 172">
              <a:extLst>
                <a:ext uri="{FF2B5EF4-FFF2-40B4-BE49-F238E27FC236}">
                  <a16:creationId xmlns:a16="http://schemas.microsoft.com/office/drawing/2014/main" id="{CF02D4B7-0BF9-4E68-975A-612A68F94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192" y="-4926767"/>
              <a:ext cx="314325" cy="468313"/>
            </a:xfrm>
            <a:custGeom>
              <a:avLst/>
              <a:gdLst>
                <a:gd name="T0" fmla="*/ 57 w 111"/>
                <a:gd name="T1" fmla="*/ 38 h 165"/>
                <a:gd name="T2" fmla="*/ 82 w 111"/>
                <a:gd name="T3" fmla="*/ 142 h 165"/>
                <a:gd name="T4" fmla="*/ 62 w 111"/>
                <a:gd name="T5" fmla="*/ 165 h 165"/>
                <a:gd name="T6" fmla="*/ 21 w 111"/>
                <a:gd name="T7" fmla="*/ 49 h 165"/>
                <a:gd name="T8" fmla="*/ 9 w 111"/>
                <a:gd name="T9" fmla="*/ 16 h 165"/>
                <a:gd name="T10" fmla="*/ 39 w 111"/>
                <a:gd name="T11" fmla="*/ 7 h 165"/>
                <a:gd name="T12" fmla="*/ 57 w 111"/>
                <a:gd name="T13" fmla="*/ 3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165">
                  <a:moveTo>
                    <a:pt x="57" y="38"/>
                  </a:moveTo>
                  <a:cubicBezTo>
                    <a:pt x="66" y="74"/>
                    <a:pt x="111" y="108"/>
                    <a:pt x="82" y="142"/>
                  </a:cubicBezTo>
                  <a:cubicBezTo>
                    <a:pt x="71" y="147"/>
                    <a:pt x="71" y="160"/>
                    <a:pt x="62" y="165"/>
                  </a:cubicBezTo>
                  <a:cubicBezTo>
                    <a:pt x="48" y="127"/>
                    <a:pt x="43" y="86"/>
                    <a:pt x="21" y="49"/>
                  </a:cubicBezTo>
                  <a:cubicBezTo>
                    <a:pt x="14" y="40"/>
                    <a:pt x="0" y="31"/>
                    <a:pt x="9" y="16"/>
                  </a:cubicBezTo>
                  <a:cubicBezTo>
                    <a:pt x="19" y="15"/>
                    <a:pt x="27" y="0"/>
                    <a:pt x="39" y="7"/>
                  </a:cubicBezTo>
                  <a:cubicBezTo>
                    <a:pt x="41" y="20"/>
                    <a:pt x="52" y="27"/>
                    <a:pt x="5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14" name="Freeform 173">
              <a:extLst>
                <a:ext uri="{FF2B5EF4-FFF2-40B4-BE49-F238E27FC236}">
                  <a16:creationId xmlns:a16="http://schemas.microsoft.com/office/drawing/2014/main" id="{AD9D957E-B118-471F-91C0-2144E06E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492" y="-4844217"/>
              <a:ext cx="973138" cy="752475"/>
            </a:xfrm>
            <a:custGeom>
              <a:avLst/>
              <a:gdLst>
                <a:gd name="T0" fmla="*/ 301 w 344"/>
                <a:gd name="T1" fmla="*/ 82 h 265"/>
                <a:gd name="T2" fmla="*/ 322 w 344"/>
                <a:gd name="T3" fmla="*/ 261 h 265"/>
                <a:gd name="T4" fmla="*/ 293 w 344"/>
                <a:gd name="T5" fmla="*/ 261 h 265"/>
                <a:gd name="T6" fmla="*/ 265 w 344"/>
                <a:gd name="T7" fmla="*/ 104 h 265"/>
                <a:gd name="T8" fmla="*/ 154 w 344"/>
                <a:gd name="T9" fmla="*/ 61 h 265"/>
                <a:gd name="T10" fmla="*/ 70 w 344"/>
                <a:gd name="T11" fmla="*/ 125 h 265"/>
                <a:gd name="T12" fmla="*/ 57 w 344"/>
                <a:gd name="T13" fmla="*/ 234 h 265"/>
                <a:gd name="T14" fmla="*/ 27 w 344"/>
                <a:gd name="T15" fmla="*/ 252 h 265"/>
                <a:gd name="T16" fmla="*/ 21 w 344"/>
                <a:gd name="T17" fmla="*/ 250 h 265"/>
                <a:gd name="T18" fmla="*/ 16 w 344"/>
                <a:gd name="T19" fmla="*/ 138 h 265"/>
                <a:gd name="T20" fmla="*/ 52 w 344"/>
                <a:gd name="T21" fmla="*/ 64 h 265"/>
                <a:gd name="T22" fmla="*/ 215 w 344"/>
                <a:gd name="T23" fmla="*/ 14 h 265"/>
                <a:gd name="T24" fmla="*/ 301 w 344"/>
                <a:gd name="T25" fmla="*/ 8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65">
                  <a:moveTo>
                    <a:pt x="301" y="82"/>
                  </a:moveTo>
                  <a:cubicBezTo>
                    <a:pt x="338" y="132"/>
                    <a:pt x="344" y="206"/>
                    <a:pt x="322" y="261"/>
                  </a:cubicBezTo>
                  <a:cubicBezTo>
                    <a:pt x="313" y="263"/>
                    <a:pt x="302" y="265"/>
                    <a:pt x="293" y="261"/>
                  </a:cubicBezTo>
                  <a:cubicBezTo>
                    <a:pt x="295" y="208"/>
                    <a:pt x="299" y="147"/>
                    <a:pt x="265" y="104"/>
                  </a:cubicBezTo>
                  <a:cubicBezTo>
                    <a:pt x="240" y="66"/>
                    <a:pt x="198" y="52"/>
                    <a:pt x="154" y="61"/>
                  </a:cubicBezTo>
                  <a:cubicBezTo>
                    <a:pt x="120" y="68"/>
                    <a:pt x="87" y="95"/>
                    <a:pt x="70" y="125"/>
                  </a:cubicBezTo>
                  <a:cubicBezTo>
                    <a:pt x="50" y="157"/>
                    <a:pt x="48" y="197"/>
                    <a:pt x="57" y="234"/>
                  </a:cubicBezTo>
                  <a:cubicBezTo>
                    <a:pt x="52" y="245"/>
                    <a:pt x="39" y="249"/>
                    <a:pt x="27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18" y="215"/>
                    <a:pt x="0" y="174"/>
                    <a:pt x="16" y="138"/>
                  </a:cubicBezTo>
                  <a:cubicBezTo>
                    <a:pt x="23" y="111"/>
                    <a:pt x="34" y="86"/>
                    <a:pt x="52" y="64"/>
                  </a:cubicBezTo>
                  <a:cubicBezTo>
                    <a:pt x="100" y="34"/>
                    <a:pt x="154" y="0"/>
                    <a:pt x="215" y="14"/>
                  </a:cubicBezTo>
                  <a:cubicBezTo>
                    <a:pt x="249" y="25"/>
                    <a:pt x="283" y="48"/>
                    <a:pt x="30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15" name="Freeform 174">
              <a:extLst>
                <a:ext uri="{FF2B5EF4-FFF2-40B4-BE49-F238E27FC236}">
                  <a16:creationId xmlns:a16="http://schemas.microsoft.com/office/drawing/2014/main" id="{4DAA4F39-24B3-4463-9770-AEEEA524A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9555" y="-4799767"/>
              <a:ext cx="303213" cy="1177925"/>
            </a:xfrm>
            <a:custGeom>
              <a:avLst/>
              <a:gdLst>
                <a:gd name="T0" fmla="*/ 88 w 107"/>
                <a:gd name="T1" fmla="*/ 84 h 414"/>
                <a:gd name="T2" fmla="*/ 107 w 107"/>
                <a:gd name="T3" fmla="*/ 213 h 414"/>
                <a:gd name="T4" fmla="*/ 48 w 107"/>
                <a:gd name="T5" fmla="*/ 383 h 414"/>
                <a:gd name="T6" fmla="*/ 16 w 107"/>
                <a:gd name="T7" fmla="*/ 414 h 414"/>
                <a:gd name="T8" fmla="*/ 23 w 107"/>
                <a:gd name="T9" fmla="*/ 376 h 414"/>
                <a:gd name="T10" fmla="*/ 50 w 107"/>
                <a:gd name="T11" fmla="*/ 295 h 414"/>
                <a:gd name="T12" fmla="*/ 45 w 107"/>
                <a:gd name="T13" fmla="*/ 138 h 414"/>
                <a:gd name="T14" fmla="*/ 16 w 107"/>
                <a:gd name="T15" fmla="*/ 32 h 414"/>
                <a:gd name="T16" fmla="*/ 45 w 107"/>
                <a:gd name="T17" fmla="*/ 0 h 414"/>
                <a:gd name="T18" fmla="*/ 88 w 107"/>
                <a:gd name="T19" fmla="*/ 8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414">
                  <a:moveTo>
                    <a:pt x="88" y="84"/>
                  </a:moveTo>
                  <a:cubicBezTo>
                    <a:pt x="98" y="125"/>
                    <a:pt x="105" y="168"/>
                    <a:pt x="107" y="213"/>
                  </a:cubicBezTo>
                  <a:cubicBezTo>
                    <a:pt x="98" y="274"/>
                    <a:pt x="70" y="328"/>
                    <a:pt x="48" y="383"/>
                  </a:cubicBezTo>
                  <a:cubicBezTo>
                    <a:pt x="37" y="394"/>
                    <a:pt x="32" y="410"/>
                    <a:pt x="16" y="414"/>
                  </a:cubicBezTo>
                  <a:cubicBezTo>
                    <a:pt x="0" y="401"/>
                    <a:pt x="21" y="389"/>
                    <a:pt x="23" y="376"/>
                  </a:cubicBezTo>
                  <a:cubicBezTo>
                    <a:pt x="28" y="347"/>
                    <a:pt x="43" y="322"/>
                    <a:pt x="50" y="295"/>
                  </a:cubicBezTo>
                  <a:cubicBezTo>
                    <a:pt x="59" y="243"/>
                    <a:pt x="66" y="183"/>
                    <a:pt x="45" y="138"/>
                  </a:cubicBezTo>
                  <a:cubicBezTo>
                    <a:pt x="37" y="102"/>
                    <a:pt x="27" y="68"/>
                    <a:pt x="16" y="32"/>
                  </a:cubicBezTo>
                  <a:cubicBezTo>
                    <a:pt x="36" y="27"/>
                    <a:pt x="27" y="0"/>
                    <a:pt x="45" y="0"/>
                  </a:cubicBezTo>
                  <a:cubicBezTo>
                    <a:pt x="68" y="23"/>
                    <a:pt x="75" y="54"/>
                    <a:pt x="8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16" name="Freeform 175">
              <a:extLst>
                <a:ext uri="{FF2B5EF4-FFF2-40B4-BE49-F238E27FC236}">
                  <a16:creationId xmlns:a16="http://schemas.microsoft.com/office/drawing/2014/main" id="{C8712289-6FAE-4E8A-B96D-B830F3B2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467" y="-4642604"/>
              <a:ext cx="628650" cy="714375"/>
            </a:xfrm>
            <a:custGeom>
              <a:avLst/>
              <a:gdLst>
                <a:gd name="T0" fmla="*/ 163 w 222"/>
                <a:gd name="T1" fmla="*/ 22 h 251"/>
                <a:gd name="T2" fmla="*/ 169 w 222"/>
                <a:gd name="T3" fmla="*/ 34 h 251"/>
                <a:gd name="T4" fmla="*/ 206 w 222"/>
                <a:gd name="T5" fmla="*/ 81 h 251"/>
                <a:gd name="T6" fmla="*/ 176 w 222"/>
                <a:gd name="T7" fmla="*/ 233 h 251"/>
                <a:gd name="T8" fmla="*/ 147 w 222"/>
                <a:gd name="T9" fmla="*/ 237 h 251"/>
                <a:gd name="T10" fmla="*/ 138 w 222"/>
                <a:gd name="T11" fmla="*/ 226 h 251"/>
                <a:gd name="T12" fmla="*/ 186 w 222"/>
                <a:gd name="T13" fmla="*/ 119 h 251"/>
                <a:gd name="T14" fmla="*/ 127 w 222"/>
                <a:gd name="T15" fmla="*/ 42 h 251"/>
                <a:gd name="T16" fmla="*/ 66 w 222"/>
                <a:gd name="T17" fmla="*/ 51 h 251"/>
                <a:gd name="T18" fmla="*/ 31 w 222"/>
                <a:gd name="T19" fmla="*/ 142 h 251"/>
                <a:gd name="T20" fmla="*/ 38 w 222"/>
                <a:gd name="T21" fmla="*/ 160 h 251"/>
                <a:gd name="T22" fmla="*/ 13 w 222"/>
                <a:gd name="T23" fmla="*/ 160 h 251"/>
                <a:gd name="T24" fmla="*/ 11 w 222"/>
                <a:gd name="T25" fmla="*/ 79 h 251"/>
                <a:gd name="T26" fmla="*/ 104 w 222"/>
                <a:gd name="T27" fmla="*/ 0 h 251"/>
                <a:gd name="T28" fmla="*/ 163 w 222"/>
                <a:gd name="T29" fmla="*/ 22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2" h="251">
                  <a:moveTo>
                    <a:pt x="163" y="22"/>
                  </a:moveTo>
                  <a:cubicBezTo>
                    <a:pt x="163" y="27"/>
                    <a:pt x="161" y="34"/>
                    <a:pt x="169" y="34"/>
                  </a:cubicBezTo>
                  <a:cubicBezTo>
                    <a:pt x="197" y="29"/>
                    <a:pt x="195" y="65"/>
                    <a:pt x="206" y="81"/>
                  </a:cubicBezTo>
                  <a:cubicBezTo>
                    <a:pt x="213" y="131"/>
                    <a:pt x="222" y="201"/>
                    <a:pt x="176" y="233"/>
                  </a:cubicBezTo>
                  <a:cubicBezTo>
                    <a:pt x="169" y="239"/>
                    <a:pt x="154" y="251"/>
                    <a:pt x="147" y="237"/>
                  </a:cubicBezTo>
                  <a:cubicBezTo>
                    <a:pt x="138" y="226"/>
                    <a:pt x="138" y="226"/>
                    <a:pt x="138" y="226"/>
                  </a:cubicBezTo>
                  <a:cubicBezTo>
                    <a:pt x="172" y="203"/>
                    <a:pt x="199" y="163"/>
                    <a:pt x="186" y="119"/>
                  </a:cubicBezTo>
                  <a:cubicBezTo>
                    <a:pt x="185" y="85"/>
                    <a:pt x="156" y="54"/>
                    <a:pt x="127" y="42"/>
                  </a:cubicBezTo>
                  <a:cubicBezTo>
                    <a:pt x="106" y="43"/>
                    <a:pt x="83" y="33"/>
                    <a:pt x="66" y="51"/>
                  </a:cubicBezTo>
                  <a:cubicBezTo>
                    <a:pt x="40" y="74"/>
                    <a:pt x="22" y="104"/>
                    <a:pt x="31" y="142"/>
                  </a:cubicBezTo>
                  <a:cubicBezTo>
                    <a:pt x="34" y="147"/>
                    <a:pt x="36" y="153"/>
                    <a:pt x="38" y="160"/>
                  </a:cubicBezTo>
                  <a:cubicBezTo>
                    <a:pt x="31" y="171"/>
                    <a:pt x="20" y="165"/>
                    <a:pt x="13" y="160"/>
                  </a:cubicBezTo>
                  <a:cubicBezTo>
                    <a:pt x="4" y="135"/>
                    <a:pt x="0" y="106"/>
                    <a:pt x="11" y="79"/>
                  </a:cubicBezTo>
                  <a:cubicBezTo>
                    <a:pt x="22" y="38"/>
                    <a:pt x="65" y="9"/>
                    <a:pt x="104" y="0"/>
                  </a:cubicBezTo>
                  <a:cubicBezTo>
                    <a:pt x="126" y="0"/>
                    <a:pt x="151" y="0"/>
                    <a:pt x="16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17" name="Freeform 176">
              <a:extLst>
                <a:ext uri="{FF2B5EF4-FFF2-40B4-BE49-F238E27FC236}">
                  <a16:creationId xmlns:a16="http://schemas.microsoft.com/office/drawing/2014/main" id="{5578DE4C-E3E6-42A6-857E-5F9F06BEA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705" y="-4502904"/>
              <a:ext cx="379413" cy="438150"/>
            </a:xfrm>
            <a:custGeom>
              <a:avLst/>
              <a:gdLst>
                <a:gd name="T0" fmla="*/ 109 w 134"/>
                <a:gd name="T1" fmla="*/ 28 h 154"/>
                <a:gd name="T2" fmla="*/ 124 w 134"/>
                <a:gd name="T3" fmla="*/ 125 h 154"/>
                <a:gd name="T4" fmla="*/ 81 w 134"/>
                <a:gd name="T5" fmla="*/ 154 h 154"/>
                <a:gd name="T6" fmla="*/ 54 w 134"/>
                <a:gd name="T7" fmla="*/ 139 h 154"/>
                <a:gd name="T8" fmla="*/ 74 w 134"/>
                <a:gd name="T9" fmla="*/ 127 h 154"/>
                <a:gd name="T10" fmla="*/ 91 w 134"/>
                <a:gd name="T11" fmla="*/ 82 h 154"/>
                <a:gd name="T12" fmla="*/ 56 w 134"/>
                <a:gd name="T13" fmla="*/ 50 h 154"/>
                <a:gd name="T14" fmla="*/ 20 w 134"/>
                <a:gd name="T15" fmla="*/ 73 h 154"/>
                <a:gd name="T16" fmla="*/ 27 w 134"/>
                <a:gd name="T17" fmla="*/ 88 h 154"/>
                <a:gd name="T18" fmla="*/ 66 w 134"/>
                <a:gd name="T19" fmla="*/ 70 h 154"/>
                <a:gd name="T20" fmla="*/ 70 w 134"/>
                <a:gd name="T21" fmla="*/ 100 h 154"/>
                <a:gd name="T22" fmla="*/ 38 w 134"/>
                <a:gd name="T23" fmla="*/ 122 h 154"/>
                <a:gd name="T24" fmla="*/ 6 w 134"/>
                <a:gd name="T25" fmla="*/ 89 h 154"/>
                <a:gd name="T26" fmla="*/ 25 w 134"/>
                <a:gd name="T27" fmla="*/ 18 h 154"/>
                <a:gd name="T28" fmla="*/ 109 w 134"/>
                <a:gd name="T29" fmla="*/ 2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54">
                  <a:moveTo>
                    <a:pt x="109" y="28"/>
                  </a:moveTo>
                  <a:cubicBezTo>
                    <a:pt x="127" y="55"/>
                    <a:pt x="134" y="93"/>
                    <a:pt x="124" y="125"/>
                  </a:cubicBezTo>
                  <a:cubicBezTo>
                    <a:pt x="115" y="141"/>
                    <a:pt x="97" y="150"/>
                    <a:pt x="81" y="154"/>
                  </a:cubicBezTo>
                  <a:cubicBezTo>
                    <a:pt x="70" y="152"/>
                    <a:pt x="57" y="150"/>
                    <a:pt x="54" y="139"/>
                  </a:cubicBezTo>
                  <a:cubicBezTo>
                    <a:pt x="56" y="130"/>
                    <a:pt x="66" y="130"/>
                    <a:pt x="74" y="127"/>
                  </a:cubicBezTo>
                  <a:cubicBezTo>
                    <a:pt x="86" y="114"/>
                    <a:pt x="91" y="100"/>
                    <a:pt x="91" y="82"/>
                  </a:cubicBezTo>
                  <a:cubicBezTo>
                    <a:pt x="88" y="66"/>
                    <a:pt x="74" y="52"/>
                    <a:pt x="56" y="50"/>
                  </a:cubicBezTo>
                  <a:cubicBezTo>
                    <a:pt x="40" y="48"/>
                    <a:pt x="29" y="62"/>
                    <a:pt x="20" y="73"/>
                  </a:cubicBezTo>
                  <a:cubicBezTo>
                    <a:pt x="18" y="79"/>
                    <a:pt x="22" y="84"/>
                    <a:pt x="27" y="88"/>
                  </a:cubicBezTo>
                  <a:cubicBezTo>
                    <a:pt x="47" y="91"/>
                    <a:pt x="41" y="54"/>
                    <a:pt x="66" y="70"/>
                  </a:cubicBezTo>
                  <a:cubicBezTo>
                    <a:pt x="77" y="77"/>
                    <a:pt x="75" y="91"/>
                    <a:pt x="70" y="100"/>
                  </a:cubicBezTo>
                  <a:cubicBezTo>
                    <a:pt x="66" y="114"/>
                    <a:pt x="52" y="123"/>
                    <a:pt x="38" y="122"/>
                  </a:cubicBezTo>
                  <a:cubicBezTo>
                    <a:pt x="22" y="120"/>
                    <a:pt x="13" y="104"/>
                    <a:pt x="6" y="89"/>
                  </a:cubicBezTo>
                  <a:cubicBezTo>
                    <a:pt x="0" y="64"/>
                    <a:pt x="9" y="37"/>
                    <a:pt x="25" y="18"/>
                  </a:cubicBezTo>
                  <a:cubicBezTo>
                    <a:pt x="50" y="0"/>
                    <a:pt x="90" y="0"/>
                    <a:pt x="10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18" name="Freeform 177">
              <a:extLst>
                <a:ext uri="{FF2B5EF4-FFF2-40B4-BE49-F238E27FC236}">
                  <a16:creationId xmlns:a16="http://schemas.microsoft.com/office/drawing/2014/main" id="{64F3672D-A7B5-4A6E-AC6E-9213C8AF4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305" y="-4483854"/>
              <a:ext cx="104775" cy="219075"/>
            </a:xfrm>
            <a:custGeom>
              <a:avLst/>
              <a:gdLst>
                <a:gd name="T0" fmla="*/ 36 w 37"/>
                <a:gd name="T1" fmla="*/ 72 h 77"/>
                <a:gd name="T2" fmla="*/ 32 w 37"/>
                <a:gd name="T3" fmla="*/ 77 h 77"/>
                <a:gd name="T4" fmla="*/ 5 w 37"/>
                <a:gd name="T5" fmla="*/ 54 h 77"/>
                <a:gd name="T6" fmla="*/ 12 w 37"/>
                <a:gd name="T7" fmla="*/ 13 h 77"/>
                <a:gd name="T8" fmla="*/ 27 w 37"/>
                <a:gd name="T9" fmla="*/ 0 h 77"/>
                <a:gd name="T10" fmla="*/ 36 w 37"/>
                <a:gd name="T11" fmla="*/ 7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77">
                  <a:moveTo>
                    <a:pt x="36" y="72"/>
                  </a:moveTo>
                  <a:cubicBezTo>
                    <a:pt x="36" y="75"/>
                    <a:pt x="34" y="77"/>
                    <a:pt x="32" y="77"/>
                  </a:cubicBezTo>
                  <a:cubicBezTo>
                    <a:pt x="21" y="75"/>
                    <a:pt x="4" y="68"/>
                    <a:pt x="5" y="54"/>
                  </a:cubicBezTo>
                  <a:cubicBezTo>
                    <a:pt x="0" y="39"/>
                    <a:pt x="5" y="23"/>
                    <a:pt x="12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7" y="23"/>
                    <a:pt x="25" y="48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19" name="Freeform 178">
              <a:extLst>
                <a:ext uri="{FF2B5EF4-FFF2-40B4-BE49-F238E27FC236}">
                  <a16:creationId xmlns:a16="http://schemas.microsoft.com/office/drawing/2014/main" id="{1185DAED-8ED5-4B52-941C-B88DFC140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605" y="-4426704"/>
              <a:ext cx="166688" cy="309563"/>
            </a:xfrm>
            <a:custGeom>
              <a:avLst/>
              <a:gdLst>
                <a:gd name="T0" fmla="*/ 59 w 59"/>
                <a:gd name="T1" fmla="*/ 44 h 109"/>
                <a:gd name="T2" fmla="*/ 27 w 59"/>
                <a:gd name="T3" fmla="*/ 103 h 109"/>
                <a:gd name="T4" fmla="*/ 5 w 59"/>
                <a:gd name="T5" fmla="*/ 105 h 109"/>
                <a:gd name="T6" fmla="*/ 0 w 59"/>
                <a:gd name="T7" fmla="*/ 3 h 109"/>
                <a:gd name="T8" fmla="*/ 59 w 59"/>
                <a:gd name="T9" fmla="*/ 4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09">
                  <a:moveTo>
                    <a:pt x="59" y="44"/>
                  </a:moveTo>
                  <a:cubicBezTo>
                    <a:pt x="59" y="68"/>
                    <a:pt x="59" y="100"/>
                    <a:pt x="27" y="103"/>
                  </a:cubicBezTo>
                  <a:cubicBezTo>
                    <a:pt x="19" y="103"/>
                    <a:pt x="12" y="109"/>
                    <a:pt x="5" y="105"/>
                  </a:cubicBezTo>
                  <a:cubicBezTo>
                    <a:pt x="3" y="70"/>
                    <a:pt x="11" y="37"/>
                    <a:pt x="0" y="3"/>
                  </a:cubicBezTo>
                  <a:cubicBezTo>
                    <a:pt x="25" y="0"/>
                    <a:pt x="48" y="19"/>
                    <a:pt x="59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20" name="Freeform 179">
              <a:extLst>
                <a:ext uri="{FF2B5EF4-FFF2-40B4-BE49-F238E27FC236}">
                  <a16:creationId xmlns:a16="http://schemas.microsoft.com/office/drawing/2014/main" id="{2699EB75-908D-4B18-99C0-A7CF1E3E9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4055" y="-4398129"/>
              <a:ext cx="198438" cy="469900"/>
            </a:xfrm>
            <a:custGeom>
              <a:avLst/>
              <a:gdLst>
                <a:gd name="T0" fmla="*/ 56 w 70"/>
                <a:gd name="T1" fmla="*/ 0 h 165"/>
                <a:gd name="T2" fmla="*/ 58 w 70"/>
                <a:gd name="T3" fmla="*/ 110 h 165"/>
                <a:gd name="T4" fmla="*/ 8 w 70"/>
                <a:gd name="T5" fmla="*/ 165 h 165"/>
                <a:gd name="T6" fmla="*/ 18 w 70"/>
                <a:gd name="T7" fmla="*/ 111 h 165"/>
                <a:gd name="T8" fmla="*/ 47 w 70"/>
                <a:gd name="T9" fmla="*/ 4 h 165"/>
                <a:gd name="T10" fmla="*/ 56 w 70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165">
                  <a:moveTo>
                    <a:pt x="56" y="0"/>
                  </a:moveTo>
                  <a:cubicBezTo>
                    <a:pt x="70" y="36"/>
                    <a:pt x="58" y="72"/>
                    <a:pt x="58" y="110"/>
                  </a:cubicBezTo>
                  <a:cubicBezTo>
                    <a:pt x="40" y="126"/>
                    <a:pt x="25" y="149"/>
                    <a:pt x="8" y="165"/>
                  </a:cubicBezTo>
                  <a:cubicBezTo>
                    <a:pt x="0" y="145"/>
                    <a:pt x="18" y="131"/>
                    <a:pt x="18" y="111"/>
                  </a:cubicBezTo>
                  <a:cubicBezTo>
                    <a:pt x="18" y="74"/>
                    <a:pt x="18" y="31"/>
                    <a:pt x="47" y="4"/>
                  </a:cubicBezTo>
                  <a:cubicBezTo>
                    <a:pt x="49" y="0"/>
                    <a:pt x="52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21" name="Freeform 180">
              <a:extLst>
                <a:ext uri="{FF2B5EF4-FFF2-40B4-BE49-F238E27FC236}">
                  <a16:creationId xmlns:a16="http://schemas.microsoft.com/office/drawing/2014/main" id="{19E33DB9-AE71-408E-9262-0081FED88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305" y="-4387016"/>
              <a:ext cx="87313" cy="71438"/>
            </a:xfrm>
            <a:custGeom>
              <a:avLst/>
              <a:gdLst>
                <a:gd name="T0" fmla="*/ 27 w 31"/>
                <a:gd name="T1" fmla="*/ 0 h 25"/>
                <a:gd name="T2" fmla="*/ 27 w 31"/>
                <a:gd name="T3" fmla="*/ 20 h 25"/>
                <a:gd name="T4" fmla="*/ 0 w 31"/>
                <a:gd name="T5" fmla="*/ 5 h 25"/>
                <a:gd name="T6" fmla="*/ 27 w 31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5">
                  <a:moveTo>
                    <a:pt x="27" y="0"/>
                  </a:moveTo>
                  <a:cubicBezTo>
                    <a:pt x="31" y="5"/>
                    <a:pt x="29" y="13"/>
                    <a:pt x="27" y="20"/>
                  </a:cubicBezTo>
                  <a:cubicBezTo>
                    <a:pt x="16" y="25"/>
                    <a:pt x="7" y="11"/>
                    <a:pt x="0" y="5"/>
                  </a:cubicBezTo>
                  <a:cubicBezTo>
                    <a:pt x="7" y="2"/>
                    <a:pt x="1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22" name="Freeform 181">
              <a:extLst>
                <a:ext uri="{FF2B5EF4-FFF2-40B4-BE49-F238E27FC236}">
                  <a16:creationId xmlns:a16="http://schemas.microsoft.com/office/drawing/2014/main" id="{1163BB72-D1F7-4641-B356-E148EE280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392" y="-4321929"/>
              <a:ext cx="379413" cy="855663"/>
            </a:xfrm>
            <a:custGeom>
              <a:avLst/>
              <a:gdLst>
                <a:gd name="T0" fmla="*/ 127 w 134"/>
                <a:gd name="T1" fmla="*/ 36 h 301"/>
                <a:gd name="T2" fmla="*/ 18 w 134"/>
                <a:gd name="T3" fmla="*/ 301 h 301"/>
                <a:gd name="T4" fmla="*/ 0 w 134"/>
                <a:gd name="T5" fmla="*/ 265 h 301"/>
                <a:gd name="T6" fmla="*/ 45 w 134"/>
                <a:gd name="T7" fmla="*/ 192 h 301"/>
                <a:gd name="T8" fmla="*/ 86 w 134"/>
                <a:gd name="T9" fmla="*/ 7 h 301"/>
                <a:gd name="T10" fmla="*/ 89 w 134"/>
                <a:gd name="T11" fmla="*/ 0 h 301"/>
                <a:gd name="T12" fmla="*/ 127 w 134"/>
                <a:gd name="T13" fmla="*/ 3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301">
                  <a:moveTo>
                    <a:pt x="127" y="36"/>
                  </a:moveTo>
                  <a:cubicBezTo>
                    <a:pt x="120" y="136"/>
                    <a:pt x="80" y="228"/>
                    <a:pt x="18" y="301"/>
                  </a:cubicBezTo>
                  <a:cubicBezTo>
                    <a:pt x="7" y="294"/>
                    <a:pt x="3" y="278"/>
                    <a:pt x="0" y="265"/>
                  </a:cubicBezTo>
                  <a:cubicBezTo>
                    <a:pt x="11" y="238"/>
                    <a:pt x="36" y="217"/>
                    <a:pt x="45" y="192"/>
                  </a:cubicBezTo>
                  <a:cubicBezTo>
                    <a:pt x="66" y="133"/>
                    <a:pt x="95" y="72"/>
                    <a:pt x="86" y="7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05" y="6"/>
                    <a:pt x="134" y="11"/>
                    <a:pt x="127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23" name="Freeform 182">
              <a:extLst>
                <a:ext uri="{FF2B5EF4-FFF2-40B4-BE49-F238E27FC236}">
                  <a16:creationId xmlns:a16="http://schemas.microsoft.com/office/drawing/2014/main" id="{0EBA8876-2348-49B6-8B14-9487DC85C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1880" y="-3980616"/>
              <a:ext cx="90488" cy="88900"/>
            </a:xfrm>
            <a:custGeom>
              <a:avLst/>
              <a:gdLst>
                <a:gd name="T0" fmla="*/ 32 w 32"/>
                <a:gd name="T1" fmla="*/ 20 h 31"/>
                <a:gd name="T2" fmla="*/ 4 w 32"/>
                <a:gd name="T3" fmla="*/ 24 h 31"/>
                <a:gd name="T4" fmla="*/ 7 w 32"/>
                <a:gd name="T5" fmla="*/ 13 h 31"/>
                <a:gd name="T6" fmla="*/ 32 w 32"/>
                <a:gd name="T7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1">
                  <a:moveTo>
                    <a:pt x="32" y="20"/>
                  </a:moveTo>
                  <a:cubicBezTo>
                    <a:pt x="29" y="31"/>
                    <a:pt x="11" y="27"/>
                    <a:pt x="4" y="24"/>
                  </a:cubicBezTo>
                  <a:cubicBezTo>
                    <a:pt x="0" y="20"/>
                    <a:pt x="2" y="15"/>
                    <a:pt x="7" y="13"/>
                  </a:cubicBezTo>
                  <a:cubicBezTo>
                    <a:pt x="15" y="0"/>
                    <a:pt x="31" y="6"/>
                    <a:pt x="3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24" name="Freeform 183">
              <a:extLst>
                <a:ext uri="{FF2B5EF4-FFF2-40B4-BE49-F238E27FC236}">
                  <a16:creationId xmlns:a16="http://schemas.microsoft.com/office/drawing/2014/main" id="{56E22947-DCB0-4DCC-B01F-A3417A1E9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2130" y="-3955216"/>
              <a:ext cx="455613" cy="200025"/>
            </a:xfrm>
            <a:custGeom>
              <a:avLst/>
              <a:gdLst>
                <a:gd name="T0" fmla="*/ 93 w 161"/>
                <a:gd name="T1" fmla="*/ 34 h 70"/>
                <a:gd name="T2" fmla="*/ 161 w 161"/>
                <a:gd name="T3" fmla="*/ 54 h 70"/>
                <a:gd name="T4" fmla="*/ 145 w 161"/>
                <a:gd name="T5" fmla="*/ 68 h 70"/>
                <a:gd name="T6" fmla="*/ 109 w 161"/>
                <a:gd name="T7" fmla="*/ 68 h 70"/>
                <a:gd name="T8" fmla="*/ 12 w 161"/>
                <a:gd name="T9" fmla="*/ 31 h 70"/>
                <a:gd name="T10" fmla="*/ 1 w 161"/>
                <a:gd name="T11" fmla="*/ 13 h 70"/>
                <a:gd name="T12" fmla="*/ 52 w 161"/>
                <a:gd name="T13" fmla="*/ 9 h 70"/>
                <a:gd name="T14" fmla="*/ 93 w 161"/>
                <a:gd name="T15" fmla="*/ 3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70">
                  <a:moveTo>
                    <a:pt x="93" y="34"/>
                  </a:moveTo>
                  <a:cubicBezTo>
                    <a:pt x="114" y="43"/>
                    <a:pt x="146" y="31"/>
                    <a:pt x="161" y="54"/>
                  </a:cubicBezTo>
                  <a:cubicBezTo>
                    <a:pt x="161" y="65"/>
                    <a:pt x="150" y="65"/>
                    <a:pt x="145" y="68"/>
                  </a:cubicBezTo>
                  <a:cubicBezTo>
                    <a:pt x="134" y="65"/>
                    <a:pt x="121" y="68"/>
                    <a:pt x="109" y="68"/>
                  </a:cubicBezTo>
                  <a:cubicBezTo>
                    <a:pt x="71" y="70"/>
                    <a:pt x="44" y="45"/>
                    <a:pt x="12" y="31"/>
                  </a:cubicBezTo>
                  <a:cubicBezTo>
                    <a:pt x="10" y="22"/>
                    <a:pt x="0" y="23"/>
                    <a:pt x="1" y="13"/>
                  </a:cubicBezTo>
                  <a:cubicBezTo>
                    <a:pt x="16" y="0"/>
                    <a:pt x="37" y="4"/>
                    <a:pt x="52" y="9"/>
                  </a:cubicBezTo>
                  <a:cubicBezTo>
                    <a:pt x="68" y="13"/>
                    <a:pt x="75" y="34"/>
                    <a:pt x="9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25" name="Freeform 184">
              <a:extLst>
                <a:ext uri="{FF2B5EF4-FFF2-40B4-BE49-F238E27FC236}">
                  <a16:creationId xmlns:a16="http://schemas.microsoft.com/office/drawing/2014/main" id="{8B4A83AB-AADE-4C4A-A521-543BDA79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305" y="-3805991"/>
              <a:ext cx="285750" cy="209550"/>
            </a:xfrm>
            <a:custGeom>
              <a:avLst/>
              <a:gdLst>
                <a:gd name="T0" fmla="*/ 99 w 101"/>
                <a:gd name="T1" fmla="*/ 31 h 74"/>
                <a:gd name="T2" fmla="*/ 86 w 101"/>
                <a:gd name="T3" fmla="*/ 57 h 74"/>
                <a:gd name="T4" fmla="*/ 11 w 101"/>
                <a:gd name="T5" fmla="*/ 52 h 74"/>
                <a:gd name="T6" fmla="*/ 13 w 101"/>
                <a:gd name="T7" fmla="*/ 13 h 74"/>
                <a:gd name="T8" fmla="*/ 15 w 101"/>
                <a:gd name="T9" fmla="*/ 0 h 74"/>
                <a:gd name="T10" fmla="*/ 99 w 101"/>
                <a:gd name="T11" fmla="*/ 3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74">
                  <a:moveTo>
                    <a:pt x="99" y="31"/>
                  </a:moveTo>
                  <a:cubicBezTo>
                    <a:pt x="101" y="40"/>
                    <a:pt x="94" y="50"/>
                    <a:pt x="86" y="57"/>
                  </a:cubicBezTo>
                  <a:cubicBezTo>
                    <a:pt x="65" y="74"/>
                    <a:pt x="34" y="61"/>
                    <a:pt x="11" y="52"/>
                  </a:cubicBezTo>
                  <a:cubicBezTo>
                    <a:pt x="0" y="41"/>
                    <a:pt x="17" y="27"/>
                    <a:pt x="13" y="1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5" y="6"/>
                    <a:pt x="67" y="32"/>
                    <a:pt x="9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26" name="Freeform 185">
              <a:extLst>
                <a:ext uri="{FF2B5EF4-FFF2-40B4-BE49-F238E27FC236}">
                  <a16:creationId xmlns:a16="http://schemas.microsoft.com/office/drawing/2014/main" id="{55B02231-E089-4FA3-A990-C4EF50C5D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505" y="-3805991"/>
              <a:ext cx="479425" cy="622300"/>
            </a:xfrm>
            <a:custGeom>
              <a:avLst/>
              <a:gdLst>
                <a:gd name="T0" fmla="*/ 169 w 169"/>
                <a:gd name="T1" fmla="*/ 22 h 219"/>
                <a:gd name="T2" fmla="*/ 85 w 169"/>
                <a:gd name="T3" fmla="*/ 159 h 219"/>
                <a:gd name="T4" fmla="*/ 29 w 169"/>
                <a:gd name="T5" fmla="*/ 210 h 219"/>
                <a:gd name="T6" fmla="*/ 6 w 169"/>
                <a:gd name="T7" fmla="*/ 213 h 219"/>
                <a:gd name="T8" fmla="*/ 6 w 169"/>
                <a:gd name="T9" fmla="*/ 199 h 219"/>
                <a:gd name="T10" fmla="*/ 146 w 169"/>
                <a:gd name="T11" fmla="*/ 2 h 219"/>
                <a:gd name="T12" fmla="*/ 169 w 169"/>
                <a:gd name="T13" fmla="*/ 2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219">
                  <a:moveTo>
                    <a:pt x="169" y="22"/>
                  </a:moveTo>
                  <a:cubicBezTo>
                    <a:pt x="162" y="77"/>
                    <a:pt x="115" y="113"/>
                    <a:pt x="85" y="159"/>
                  </a:cubicBezTo>
                  <a:cubicBezTo>
                    <a:pt x="63" y="176"/>
                    <a:pt x="56" y="206"/>
                    <a:pt x="29" y="210"/>
                  </a:cubicBezTo>
                  <a:cubicBezTo>
                    <a:pt x="24" y="219"/>
                    <a:pt x="13" y="217"/>
                    <a:pt x="6" y="213"/>
                  </a:cubicBezTo>
                  <a:cubicBezTo>
                    <a:pt x="0" y="210"/>
                    <a:pt x="2" y="202"/>
                    <a:pt x="6" y="199"/>
                  </a:cubicBezTo>
                  <a:cubicBezTo>
                    <a:pt x="61" y="140"/>
                    <a:pt x="117" y="77"/>
                    <a:pt x="146" y="2"/>
                  </a:cubicBezTo>
                  <a:cubicBezTo>
                    <a:pt x="160" y="0"/>
                    <a:pt x="163" y="13"/>
                    <a:pt x="16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27" name="Freeform 186">
              <a:extLst>
                <a:ext uri="{FF2B5EF4-FFF2-40B4-BE49-F238E27FC236}">
                  <a16:creationId xmlns:a16="http://schemas.microsoft.com/office/drawing/2014/main" id="{E09BDF44-1812-4B53-B68F-8EB8D96F6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442" y="-3780591"/>
              <a:ext cx="725488" cy="579438"/>
            </a:xfrm>
            <a:custGeom>
              <a:avLst/>
              <a:gdLst>
                <a:gd name="T0" fmla="*/ 132 w 256"/>
                <a:gd name="T1" fmla="*/ 68 h 204"/>
                <a:gd name="T2" fmla="*/ 208 w 256"/>
                <a:gd name="T3" fmla="*/ 61 h 204"/>
                <a:gd name="T4" fmla="*/ 222 w 256"/>
                <a:gd name="T5" fmla="*/ 14 h 204"/>
                <a:gd name="T6" fmla="*/ 245 w 256"/>
                <a:gd name="T7" fmla="*/ 0 h 204"/>
                <a:gd name="T8" fmla="*/ 235 w 256"/>
                <a:gd name="T9" fmla="*/ 48 h 204"/>
                <a:gd name="T10" fmla="*/ 106 w 256"/>
                <a:gd name="T11" fmla="*/ 204 h 204"/>
                <a:gd name="T12" fmla="*/ 66 w 256"/>
                <a:gd name="T13" fmla="*/ 192 h 204"/>
                <a:gd name="T14" fmla="*/ 66 w 256"/>
                <a:gd name="T15" fmla="*/ 184 h 204"/>
                <a:gd name="T16" fmla="*/ 138 w 256"/>
                <a:gd name="T17" fmla="*/ 84 h 204"/>
                <a:gd name="T18" fmla="*/ 134 w 256"/>
                <a:gd name="T19" fmla="*/ 73 h 204"/>
                <a:gd name="T20" fmla="*/ 127 w 256"/>
                <a:gd name="T21" fmla="*/ 75 h 204"/>
                <a:gd name="T22" fmla="*/ 48 w 256"/>
                <a:gd name="T23" fmla="*/ 179 h 204"/>
                <a:gd name="T24" fmla="*/ 0 w 256"/>
                <a:gd name="T25" fmla="*/ 161 h 204"/>
                <a:gd name="T26" fmla="*/ 25 w 256"/>
                <a:gd name="T27" fmla="*/ 124 h 204"/>
                <a:gd name="T28" fmla="*/ 100 w 256"/>
                <a:gd name="T29" fmla="*/ 0 h 204"/>
                <a:gd name="T30" fmla="*/ 132 w 256"/>
                <a:gd name="T31" fmla="*/ 6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6" h="204">
                  <a:moveTo>
                    <a:pt x="132" y="68"/>
                  </a:moveTo>
                  <a:cubicBezTo>
                    <a:pt x="158" y="77"/>
                    <a:pt x="186" y="75"/>
                    <a:pt x="208" y="61"/>
                  </a:cubicBezTo>
                  <a:cubicBezTo>
                    <a:pt x="222" y="48"/>
                    <a:pt x="209" y="29"/>
                    <a:pt x="222" y="14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56" y="14"/>
                    <a:pt x="236" y="31"/>
                    <a:pt x="235" y="48"/>
                  </a:cubicBezTo>
                  <a:cubicBezTo>
                    <a:pt x="197" y="104"/>
                    <a:pt x="150" y="152"/>
                    <a:pt x="106" y="204"/>
                  </a:cubicBezTo>
                  <a:cubicBezTo>
                    <a:pt x="91" y="202"/>
                    <a:pt x="77" y="202"/>
                    <a:pt x="66" y="192"/>
                  </a:cubicBezTo>
                  <a:cubicBezTo>
                    <a:pt x="66" y="184"/>
                    <a:pt x="66" y="184"/>
                    <a:pt x="66" y="184"/>
                  </a:cubicBezTo>
                  <a:cubicBezTo>
                    <a:pt x="89" y="149"/>
                    <a:pt x="124" y="124"/>
                    <a:pt x="138" y="84"/>
                  </a:cubicBezTo>
                  <a:cubicBezTo>
                    <a:pt x="140" y="81"/>
                    <a:pt x="138" y="77"/>
                    <a:pt x="134" y="73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07" y="115"/>
                    <a:pt x="75" y="143"/>
                    <a:pt x="48" y="179"/>
                  </a:cubicBezTo>
                  <a:cubicBezTo>
                    <a:pt x="29" y="193"/>
                    <a:pt x="14" y="170"/>
                    <a:pt x="0" y="161"/>
                  </a:cubicBezTo>
                  <a:cubicBezTo>
                    <a:pt x="0" y="142"/>
                    <a:pt x="20" y="140"/>
                    <a:pt x="25" y="124"/>
                  </a:cubicBezTo>
                  <a:cubicBezTo>
                    <a:pt x="57" y="84"/>
                    <a:pt x="77" y="41"/>
                    <a:pt x="100" y="0"/>
                  </a:cubicBezTo>
                  <a:cubicBezTo>
                    <a:pt x="102" y="25"/>
                    <a:pt x="109" y="50"/>
                    <a:pt x="132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28" name="Freeform 187">
              <a:extLst>
                <a:ext uri="{FF2B5EF4-FFF2-40B4-BE49-F238E27FC236}">
                  <a16:creationId xmlns:a16="http://schemas.microsoft.com/office/drawing/2014/main" id="{9532E732-6138-40FC-8141-A4DCC7713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3292" y="-3664704"/>
              <a:ext cx="339725" cy="449263"/>
            </a:xfrm>
            <a:custGeom>
              <a:avLst/>
              <a:gdLst>
                <a:gd name="T0" fmla="*/ 118 w 120"/>
                <a:gd name="T1" fmla="*/ 31 h 158"/>
                <a:gd name="T2" fmla="*/ 79 w 120"/>
                <a:gd name="T3" fmla="*/ 120 h 158"/>
                <a:gd name="T4" fmla="*/ 0 w 120"/>
                <a:gd name="T5" fmla="*/ 152 h 158"/>
                <a:gd name="T6" fmla="*/ 0 w 120"/>
                <a:gd name="T7" fmla="*/ 145 h 158"/>
                <a:gd name="T8" fmla="*/ 109 w 120"/>
                <a:gd name="T9" fmla="*/ 0 h 158"/>
                <a:gd name="T10" fmla="*/ 118 w 120"/>
                <a:gd name="T11" fmla="*/ 3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58">
                  <a:moveTo>
                    <a:pt x="118" y="31"/>
                  </a:moveTo>
                  <a:cubicBezTo>
                    <a:pt x="115" y="63"/>
                    <a:pt x="99" y="93"/>
                    <a:pt x="79" y="120"/>
                  </a:cubicBezTo>
                  <a:cubicBezTo>
                    <a:pt x="52" y="133"/>
                    <a:pt x="31" y="158"/>
                    <a:pt x="0" y="152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45" y="101"/>
                    <a:pt x="79" y="52"/>
                    <a:pt x="109" y="0"/>
                  </a:cubicBezTo>
                  <a:cubicBezTo>
                    <a:pt x="116" y="6"/>
                    <a:pt x="120" y="20"/>
                    <a:pt x="11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29" name="Freeform 188">
              <a:extLst>
                <a:ext uri="{FF2B5EF4-FFF2-40B4-BE49-F238E27FC236}">
                  <a16:creationId xmlns:a16="http://schemas.microsoft.com/office/drawing/2014/main" id="{CF761DF7-C6C4-419E-87E1-82EF5E20B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717" y="-3644066"/>
              <a:ext cx="650875" cy="500063"/>
            </a:xfrm>
            <a:custGeom>
              <a:avLst/>
              <a:gdLst>
                <a:gd name="T0" fmla="*/ 142 w 230"/>
                <a:gd name="T1" fmla="*/ 20 h 176"/>
                <a:gd name="T2" fmla="*/ 146 w 230"/>
                <a:gd name="T3" fmla="*/ 54 h 176"/>
                <a:gd name="T4" fmla="*/ 178 w 230"/>
                <a:gd name="T5" fmla="*/ 54 h 176"/>
                <a:gd name="T6" fmla="*/ 219 w 230"/>
                <a:gd name="T7" fmla="*/ 77 h 176"/>
                <a:gd name="T8" fmla="*/ 219 w 230"/>
                <a:gd name="T9" fmla="*/ 124 h 176"/>
                <a:gd name="T10" fmla="*/ 52 w 230"/>
                <a:gd name="T11" fmla="*/ 158 h 176"/>
                <a:gd name="T12" fmla="*/ 0 w 230"/>
                <a:gd name="T13" fmla="*/ 106 h 176"/>
                <a:gd name="T14" fmla="*/ 22 w 230"/>
                <a:gd name="T15" fmla="*/ 85 h 176"/>
                <a:gd name="T16" fmla="*/ 144 w 230"/>
                <a:gd name="T17" fmla="*/ 0 h 176"/>
                <a:gd name="T18" fmla="*/ 142 w 230"/>
                <a:gd name="T19" fmla="*/ 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176">
                  <a:moveTo>
                    <a:pt x="142" y="20"/>
                  </a:moveTo>
                  <a:cubicBezTo>
                    <a:pt x="135" y="31"/>
                    <a:pt x="140" y="43"/>
                    <a:pt x="146" y="54"/>
                  </a:cubicBezTo>
                  <a:cubicBezTo>
                    <a:pt x="155" y="68"/>
                    <a:pt x="165" y="49"/>
                    <a:pt x="178" y="54"/>
                  </a:cubicBezTo>
                  <a:cubicBezTo>
                    <a:pt x="194" y="52"/>
                    <a:pt x="212" y="61"/>
                    <a:pt x="219" y="77"/>
                  </a:cubicBezTo>
                  <a:cubicBezTo>
                    <a:pt x="230" y="92"/>
                    <a:pt x="224" y="110"/>
                    <a:pt x="219" y="124"/>
                  </a:cubicBezTo>
                  <a:cubicBezTo>
                    <a:pt x="178" y="176"/>
                    <a:pt x="108" y="171"/>
                    <a:pt x="52" y="158"/>
                  </a:cubicBezTo>
                  <a:cubicBezTo>
                    <a:pt x="29" y="151"/>
                    <a:pt x="4" y="133"/>
                    <a:pt x="0" y="106"/>
                  </a:cubicBezTo>
                  <a:cubicBezTo>
                    <a:pt x="2" y="95"/>
                    <a:pt x="15" y="90"/>
                    <a:pt x="22" y="85"/>
                  </a:cubicBezTo>
                  <a:cubicBezTo>
                    <a:pt x="61" y="54"/>
                    <a:pt x="99" y="20"/>
                    <a:pt x="144" y="0"/>
                  </a:cubicBezTo>
                  <a:cubicBezTo>
                    <a:pt x="160" y="4"/>
                    <a:pt x="138" y="11"/>
                    <a:pt x="14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30" name="Freeform 189">
              <a:extLst>
                <a:ext uri="{FF2B5EF4-FFF2-40B4-BE49-F238E27FC236}">
                  <a16:creationId xmlns:a16="http://schemas.microsoft.com/office/drawing/2014/main" id="{D3AE63D9-7D6B-4429-8664-57979AE69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5367" y="-3639304"/>
              <a:ext cx="96838" cy="239713"/>
            </a:xfrm>
            <a:custGeom>
              <a:avLst/>
              <a:gdLst>
                <a:gd name="T0" fmla="*/ 29 w 34"/>
                <a:gd name="T1" fmla="*/ 4 h 84"/>
                <a:gd name="T2" fmla="*/ 0 w 34"/>
                <a:gd name="T3" fmla="*/ 84 h 84"/>
                <a:gd name="T4" fmla="*/ 24 w 34"/>
                <a:gd name="T5" fmla="*/ 0 h 84"/>
                <a:gd name="T6" fmla="*/ 29 w 34"/>
                <a:gd name="T7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84">
                  <a:moveTo>
                    <a:pt x="29" y="4"/>
                  </a:moveTo>
                  <a:cubicBezTo>
                    <a:pt x="34" y="36"/>
                    <a:pt x="25" y="68"/>
                    <a:pt x="0" y="84"/>
                  </a:cubicBezTo>
                  <a:cubicBezTo>
                    <a:pt x="4" y="56"/>
                    <a:pt x="18" y="29"/>
                    <a:pt x="24" y="0"/>
                  </a:cubicBezTo>
                  <a:lnTo>
                    <a:pt x="29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31" name="Freeform 190">
              <a:extLst>
                <a:ext uri="{FF2B5EF4-FFF2-40B4-BE49-F238E27FC236}">
                  <a16:creationId xmlns:a16="http://schemas.microsoft.com/office/drawing/2014/main" id="{7E54CCBB-8AB3-4B4F-8DF0-1AD819237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6817" y="-3664704"/>
              <a:ext cx="223838" cy="198438"/>
            </a:xfrm>
            <a:custGeom>
              <a:avLst/>
              <a:gdLst>
                <a:gd name="T0" fmla="*/ 79 w 79"/>
                <a:gd name="T1" fmla="*/ 18 h 70"/>
                <a:gd name="T2" fmla="*/ 30 w 79"/>
                <a:gd name="T3" fmla="*/ 70 h 70"/>
                <a:gd name="T4" fmla="*/ 25 w 79"/>
                <a:gd name="T5" fmla="*/ 68 h 70"/>
                <a:gd name="T6" fmla="*/ 14 w 79"/>
                <a:gd name="T7" fmla="*/ 13 h 70"/>
                <a:gd name="T8" fmla="*/ 79 w 79"/>
                <a:gd name="T9" fmla="*/ 1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0">
                  <a:moveTo>
                    <a:pt x="79" y="18"/>
                  </a:moveTo>
                  <a:cubicBezTo>
                    <a:pt x="73" y="41"/>
                    <a:pt x="50" y="58"/>
                    <a:pt x="30" y="70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7" y="49"/>
                    <a:pt x="0" y="32"/>
                    <a:pt x="14" y="13"/>
                  </a:cubicBezTo>
                  <a:cubicBezTo>
                    <a:pt x="36" y="16"/>
                    <a:pt x="63" y="0"/>
                    <a:pt x="7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32" name="Freeform 191">
              <a:extLst>
                <a:ext uri="{FF2B5EF4-FFF2-40B4-BE49-F238E27FC236}">
                  <a16:creationId xmlns:a16="http://schemas.microsoft.com/office/drawing/2014/main" id="{9F4CFB96-F743-45A1-8E47-B2D4C106F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130" y="-3658354"/>
              <a:ext cx="301625" cy="468313"/>
            </a:xfrm>
            <a:custGeom>
              <a:avLst/>
              <a:gdLst>
                <a:gd name="T0" fmla="*/ 107 w 107"/>
                <a:gd name="T1" fmla="*/ 32 h 165"/>
                <a:gd name="T2" fmla="*/ 64 w 107"/>
                <a:gd name="T3" fmla="*/ 120 h 165"/>
                <a:gd name="T4" fmla="*/ 30 w 107"/>
                <a:gd name="T5" fmla="*/ 163 h 165"/>
                <a:gd name="T6" fmla="*/ 0 w 107"/>
                <a:gd name="T7" fmla="*/ 154 h 165"/>
                <a:gd name="T8" fmla="*/ 69 w 107"/>
                <a:gd name="T9" fmla="*/ 29 h 165"/>
                <a:gd name="T10" fmla="*/ 103 w 107"/>
                <a:gd name="T11" fmla="*/ 23 h 165"/>
                <a:gd name="T12" fmla="*/ 107 w 107"/>
                <a:gd name="T13" fmla="*/ 3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65">
                  <a:moveTo>
                    <a:pt x="107" y="32"/>
                  </a:moveTo>
                  <a:cubicBezTo>
                    <a:pt x="93" y="61"/>
                    <a:pt x="80" y="91"/>
                    <a:pt x="64" y="120"/>
                  </a:cubicBezTo>
                  <a:cubicBezTo>
                    <a:pt x="57" y="138"/>
                    <a:pt x="35" y="145"/>
                    <a:pt x="30" y="163"/>
                  </a:cubicBezTo>
                  <a:cubicBezTo>
                    <a:pt x="19" y="165"/>
                    <a:pt x="5" y="163"/>
                    <a:pt x="0" y="154"/>
                  </a:cubicBezTo>
                  <a:cubicBezTo>
                    <a:pt x="23" y="113"/>
                    <a:pt x="57" y="75"/>
                    <a:pt x="69" y="29"/>
                  </a:cubicBezTo>
                  <a:cubicBezTo>
                    <a:pt x="73" y="0"/>
                    <a:pt x="91" y="25"/>
                    <a:pt x="103" y="23"/>
                  </a:cubicBezTo>
                  <a:lnTo>
                    <a:pt x="10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33" name="Freeform 192">
              <a:extLst>
                <a:ext uri="{FF2B5EF4-FFF2-40B4-BE49-F238E27FC236}">
                  <a16:creationId xmlns:a16="http://schemas.microsoft.com/office/drawing/2014/main" id="{3A38DF82-CB96-4CD7-9E05-F9CFC5B1F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76080" y="-3575804"/>
              <a:ext cx="358775" cy="295275"/>
            </a:xfrm>
            <a:custGeom>
              <a:avLst/>
              <a:gdLst>
                <a:gd name="T0" fmla="*/ 120 w 127"/>
                <a:gd name="T1" fmla="*/ 37 h 104"/>
                <a:gd name="T2" fmla="*/ 91 w 127"/>
                <a:gd name="T3" fmla="*/ 53 h 104"/>
                <a:gd name="T4" fmla="*/ 16 w 127"/>
                <a:gd name="T5" fmla="*/ 104 h 104"/>
                <a:gd name="T6" fmla="*/ 0 w 127"/>
                <a:gd name="T7" fmla="*/ 93 h 104"/>
                <a:gd name="T8" fmla="*/ 2 w 127"/>
                <a:gd name="T9" fmla="*/ 84 h 104"/>
                <a:gd name="T10" fmla="*/ 116 w 127"/>
                <a:gd name="T11" fmla="*/ 0 h 104"/>
                <a:gd name="T12" fmla="*/ 120 w 127"/>
                <a:gd name="T13" fmla="*/ 3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04">
                  <a:moveTo>
                    <a:pt x="120" y="37"/>
                  </a:moveTo>
                  <a:cubicBezTo>
                    <a:pt x="118" y="52"/>
                    <a:pt x="102" y="52"/>
                    <a:pt x="91" y="53"/>
                  </a:cubicBezTo>
                  <a:cubicBezTo>
                    <a:pt x="64" y="71"/>
                    <a:pt x="48" y="95"/>
                    <a:pt x="16" y="104"/>
                  </a:cubicBezTo>
                  <a:cubicBezTo>
                    <a:pt x="9" y="104"/>
                    <a:pt x="2" y="100"/>
                    <a:pt x="0" y="93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32" y="48"/>
                    <a:pt x="77" y="25"/>
                    <a:pt x="116" y="0"/>
                  </a:cubicBezTo>
                  <a:cubicBezTo>
                    <a:pt x="127" y="10"/>
                    <a:pt x="118" y="23"/>
                    <a:pt x="12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34" name="Freeform 193">
              <a:extLst>
                <a:ext uri="{FF2B5EF4-FFF2-40B4-BE49-F238E27FC236}">
                  <a16:creationId xmlns:a16="http://schemas.microsoft.com/office/drawing/2014/main" id="{740671A6-C44C-4D04-B6A5-55A7AC3EF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017" y="-3588504"/>
              <a:ext cx="1531938" cy="896938"/>
            </a:xfrm>
            <a:custGeom>
              <a:avLst/>
              <a:gdLst>
                <a:gd name="T0" fmla="*/ 165 w 541"/>
                <a:gd name="T1" fmla="*/ 47 h 315"/>
                <a:gd name="T2" fmla="*/ 295 w 541"/>
                <a:gd name="T3" fmla="*/ 115 h 315"/>
                <a:gd name="T4" fmla="*/ 363 w 541"/>
                <a:gd name="T5" fmla="*/ 156 h 315"/>
                <a:gd name="T6" fmla="*/ 541 w 541"/>
                <a:gd name="T7" fmla="*/ 305 h 315"/>
                <a:gd name="T8" fmla="*/ 541 w 541"/>
                <a:gd name="T9" fmla="*/ 310 h 315"/>
                <a:gd name="T10" fmla="*/ 487 w 541"/>
                <a:gd name="T11" fmla="*/ 312 h 315"/>
                <a:gd name="T12" fmla="*/ 435 w 541"/>
                <a:gd name="T13" fmla="*/ 254 h 315"/>
                <a:gd name="T14" fmla="*/ 319 w 541"/>
                <a:gd name="T15" fmla="*/ 172 h 315"/>
                <a:gd name="T16" fmla="*/ 165 w 541"/>
                <a:gd name="T17" fmla="*/ 90 h 315"/>
                <a:gd name="T18" fmla="*/ 66 w 541"/>
                <a:gd name="T19" fmla="*/ 56 h 315"/>
                <a:gd name="T20" fmla="*/ 32 w 541"/>
                <a:gd name="T21" fmla="*/ 47 h 315"/>
                <a:gd name="T22" fmla="*/ 0 w 541"/>
                <a:gd name="T23" fmla="*/ 7 h 315"/>
                <a:gd name="T24" fmla="*/ 165 w 541"/>
                <a:gd name="T25" fmla="*/ 4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1" h="315">
                  <a:moveTo>
                    <a:pt x="165" y="47"/>
                  </a:moveTo>
                  <a:cubicBezTo>
                    <a:pt x="209" y="63"/>
                    <a:pt x="251" y="91"/>
                    <a:pt x="295" y="115"/>
                  </a:cubicBezTo>
                  <a:cubicBezTo>
                    <a:pt x="315" y="131"/>
                    <a:pt x="342" y="140"/>
                    <a:pt x="363" y="156"/>
                  </a:cubicBezTo>
                  <a:cubicBezTo>
                    <a:pt x="424" y="204"/>
                    <a:pt x="485" y="253"/>
                    <a:pt x="541" y="305"/>
                  </a:cubicBezTo>
                  <a:cubicBezTo>
                    <a:pt x="541" y="310"/>
                    <a:pt x="541" y="310"/>
                    <a:pt x="541" y="310"/>
                  </a:cubicBezTo>
                  <a:cubicBezTo>
                    <a:pt x="525" y="313"/>
                    <a:pt x="503" y="315"/>
                    <a:pt x="487" y="312"/>
                  </a:cubicBezTo>
                  <a:cubicBezTo>
                    <a:pt x="476" y="288"/>
                    <a:pt x="451" y="274"/>
                    <a:pt x="435" y="254"/>
                  </a:cubicBezTo>
                  <a:cubicBezTo>
                    <a:pt x="394" y="231"/>
                    <a:pt x="367" y="186"/>
                    <a:pt x="319" y="172"/>
                  </a:cubicBezTo>
                  <a:cubicBezTo>
                    <a:pt x="274" y="133"/>
                    <a:pt x="220" y="106"/>
                    <a:pt x="165" y="90"/>
                  </a:cubicBezTo>
                  <a:cubicBezTo>
                    <a:pt x="134" y="70"/>
                    <a:pt x="98" y="70"/>
                    <a:pt x="66" y="5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21" y="34"/>
                    <a:pt x="2" y="25"/>
                    <a:pt x="0" y="7"/>
                  </a:cubicBezTo>
                  <a:cubicBezTo>
                    <a:pt x="59" y="0"/>
                    <a:pt x="107" y="36"/>
                    <a:pt x="16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35" name="Freeform 194">
              <a:extLst>
                <a:ext uri="{FF2B5EF4-FFF2-40B4-BE49-F238E27FC236}">
                  <a16:creationId xmlns:a16="http://schemas.microsoft.com/office/drawing/2014/main" id="{7A474DA9-F0F0-42A6-B5A4-E7079335C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814633" y="-3567866"/>
              <a:ext cx="1955800" cy="869950"/>
            </a:xfrm>
            <a:custGeom>
              <a:avLst/>
              <a:gdLst>
                <a:gd name="T0" fmla="*/ 308 w 691"/>
                <a:gd name="T1" fmla="*/ 6 h 306"/>
                <a:gd name="T2" fmla="*/ 485 w 691"/>
                <a:gd name="T3" fmla="*/ 52 h 306"/>
                <a:gd name="T4" fmla="*/ 689 w 691"/>
                <a:gd name="T5" fmla="*/ 294 h 306"/>
                <a:gd name="T6" fmla="*/ 677 w 691"/>
                <a:gd name="T7" fmla="*/ 305 h 306"/>
                <a:gd name="T8" fmla="*/ 655 w 691"/>
                <a:gd name="T9" fmla="*/ 290 h 306"/>
                <a:gd name="T10" fmla="*/ 603 w 691"/>
                <a:gd name="T11" fmla="*/ 215 h 306"/>
                <a:gd name="T12" fmla="*/ 571 w 691"/>
                <a:gd name="T13" fmla="*/ 172 h 306"/>
                <a:gd name="T14" fmla="*/ 363 w 691"/>
                <a:gd name="T15" fmla="*/ 41 h 306"/>
                <a:gd name="T16" fmla="*/ 275 w 691"/>
                <a:gd name="T17" fmla="*/ 33 h 306"/>
                <a:gd name="T18" fmla="*/ 0 w 691"/>
                <a:gd name="T19" fmla="*/ 102 h 306"/>
                <a:gd name="T20" fmla="*/ 75 w 691"/>
                <a:gd name="T21" fmla="*/ 27 h 306"/>
                <a:gd name="T22" fmla="*/ 231 w 691"/>
                <a:gd name="T23" fmla="*/ 0 h 306"/>
                <a:gd name="T24" fmla="*/ 308 w 691"/>
                <a:gd name="T25" fmla="*/ 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1" h="306">
                  <a:moveTo>
                    <a:pt x="308" y="6"/>
                  </a:moveTo>
                  <a:cubicBezTo>
                    <a:pt x="372" y="0"/>
                    <a:pt x="429" y="31"/>
                    <a:pt x="485" y="52"/>
                  </a:cubicBezTo>
                  <a:cubicBezTo>
                    <a:pt x="582" y="104"/>
                    <a:pt x="644" y="199"/>
                    <a:pt x="689" y="294"/>
                  </a:cubicBezTo>
                  <a:cubicBezTo>
                    <a:pt x="691" y="301"/>
                    <a:pt x="684" y="306"/>
                    <a:pt x="677" y="305"/>
                  </a:cubicBezTo>
                  <a:cubicBezTo>
                    <a:pt x="666" y="306"/>
                    <a:pt x="655" y="301"/>
                    <a:pt x="655" y="290"/>
                  </a:cubicBezTo>
                  <a:cubicBezTo>
                    <a:pt x="637" y="265"/>
                    <a:pt x="623" y="240"/>
                    <a:pt x="603" y="215"/>
                  </a:cubicBezTo>
                  <a:cubicBezTo>
                    <a:pt x="583" y="206"/>
                    <a:pt x="585" y="185"/>
                    <a:pt x="571" y="172"/>
                  </a:cubicBezTo>
                  <a:cubicBezTo>
                    <a:pt x="521" y="106"/>
                    <a:pt x="447" y="49"/>
                    <a:pt x="363" y="41"/>
                  </a:cubicBezTo>
                  <a:cubicBezTo>
                    <a:pt x="333" y="40"/>
                    <a:pt x="304" y="29"/>
                    <a:pt x="275" y="33"/>
                  </a:cubicBezTo>
                  <a:cubicBezTo>
                    <a:pt x="177" y="40"/>
                    <a:pt x="84" y="56"/>
                    <a:pt x="0" y="102"/>
                  </a:cubicBezTo>
                  <a:cubicBezTo>
                    <a:pt x="9" y="65"/>
                    <a:pt x="37" y="34"/>
                    <a:pt x="75" y="27"/>
                  </a:cubicBezTo>
                  <a:cubicBezTo>
                    <a:pt x="127" y="16"/>
                    <a:pt x="177" y="9"/>
                    <a:pt x="231" y="0"/>
                  </a:cubicBezTo>
                  <a:lnTo>
                    <a:pt x="30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36" name="Freeform 195">
              <a:extLst>
                <a:ext uri="{FF2B5EF4-FFF2-40B4-BE49-F238E27FC236}">
                  <a16:creationId xmlns:a16="http://schemas.microsoft.com/office/drawing/2014/main" id="{CB2E3220-E759-427B-BEC8-95F8F1515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980" y="-3550404"/>
              <a:ext cx="723900" cy="915988"/>
            </a:xfrm>
            <a:custGeom>
              <a:avLst/>
              <a:gdLst>
                <a:gd name="T0" fmla="*/ 132 w 256"/>
                <a:gd name="T1" fmla="*/ 77 h 322"/>
                <a:gd name="T2" fmla="*/ 256 w 256"/>
                <a:gd name="T3" fmla="*/ 311 h 322"/>
                <a:gd name="T4" fmla="*/ 238 w 256"/>
                <a:gd name="T5" fmla="*/ 320 h 322"/>
                <a:gd name="T6" fmla="*/ 229 w 256"/>
                <a:gd name="T7" fmla="*/ 317 h 322"/>
                <a:gd name="T8" fmla="*/ 184 w 256"/>
                <a:gd name="T9" fmla="*/ 204 h 322"/>
                <a:gd name="T10" fmla="*/ 71 w 256"/>
                <a:gd name="T11" fmla="*/ 80 h 322"/>
                <a:gd name="T12" fmla="*/ 0 w 256"/>
                <a:gd name="T13" fmla="*/ 23 h 322"/>
                <a:gd name="T14" fmla="*/ 21 w 256"/>
                <a:gd name="T15" fmla="*/ 0 h 322"/>
                <a:gd name="T16" fmla="*/ 132 w 256"/>
                <a:gd name="T17" fmla="*/ 7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2">
                  <a:moveTo>
                    <a:pt x="132" y="77"/>
                  </a:moveTo>
                  <a:cubicBezTo>
                    <a:pt x="184" y="150"/>
                    <a:pt x="238" y="223"/>
                    <a:pt x="256" y="311"/>
                  </a:cubicBezTo>
                  <a:cubicBezTo>
                    <a:pt x="256" y="322"/>
                    <a:pt x="243" y="317"/>
                    <a:pt x="238" y="320"/>
                  </a:cubicBezTo>
                  <a:cubicBezTo>
                    <a:pt x="229" y="317"/>
                    <a:pt x="229" y="317"/>
                    <a:pt x="229" y="317"/>
                  </a:cubicBezTo>
                  <a:cubicBezTo>
                    <a:pt x="216" y="279"/>
                    <a:pt x="202" y="240"/>
                    <a:pt x="184" y="204"/>
                  </a:cubicBezTo>
                  <a:cubicBezTo>
                    <a:pt x="148" y="163"/>
                    <a:pt x="123" y="105"/>
                    <a:pt x="71" y="80"/>
                  </a:cubicBezTo>
                  <a:cubicBezTo>
                    <a:pt x="52" y="55"/>
                    <a:pt x="19" y="46"/>
                    <a:pt x="0" y="23"/>
                  </a:cubicBezTo>
                  <a:cubicBezTo>
                    <a:pt x="3" y="12"/>
                    <a:pt x="9" y="1"/>
                    <a:pt x="21" y="0"/>
                  </a:cubicBezTo>
                  <a:cubicBezTo>
                    <a:pt x="62" y="18"/>
                    <a:pt x="100" y="41"/>
                    <a:pt x="13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37" name="Freeform 196">
              <a:extLst>
                <a:ext uri="{FF2B5EF4-FFF2-40B4-BE49-F238E27FC236}">
                  <a16:creationId xmlns:a16="http://schemas.microsoft.com/office/drawing/2014/main" id="{2C2FBE0E-B8E3-4D5A-8378-FAB60BD6C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4955" y="-3550404"/>
              <a:ext cx="1511300" cy="895350"/>
            </a:xfrm>
            <a:custGeom>
              <a:avLst/>
              <a:gdLst>
                <a:gd name="T0" fmla="*/ 317 w 534"/>
                <a:gd name="T1" fmla="*/ 139 h 315"/>
                <a:gd name="T2" fmla="*/ 487 w 534"/>
                <a:gd name="T3" fmla="*/ 277 h 315"/>
                <a:gd name="T4" fmla="*/ 534 w 534"/>
                <a:gd name="T5" fmla="*/ 306 h 315"/>
                <a:gd name="T6" fmla="*/ 482 w 534"/>
                <a:gd name="T7" fmla="*/ 309 h 315"/>
                <a:gd name="T8" fmla="*/ 434 w 534"/>
                <a:gd name="T9" fmla="*/ 275 h 315"/>
                <a:gd name="T10" fmla="*/ 385 w 534"/>
                <a:gd name="T11" fmla="*/ 240 h 315"/>
                <a:gd name="T12" fmla="*/ 256 w 534"/>
                <a:gd name="T13" fmla="*/ 141 h 315"/>
                <a:gd name="T14" fmla="*/ 54 w 534"/>
                <a:gd name="T15" fmla="*/ 44 h 315"/>
                <a:gd name="T16" fmla="*/ 18 w 534"/>
                <a:gd name="T17" fmla="*/ 39 h 315"/>
                <a:gd name="T18" fmla="*/ 0 w 534"/>
                <a:gd name="T19" fmla="*/ 10 h 315"/>
                <a:gd name="T20" fmla="*/ 41 w 534"/>
                <a:gd name="T21" fmla="*/ 1 h 315"/>
                <a:gd name="T22" fmla="*/ 317 w 534"/>
                <a:gd name="T23" fmla="*/ 139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4" h="315">
                  <a:moveTo>
                    <a:pt x="317" y="139"/>
                  </a:moveTo>
                  <a:cubicBezTo>
                    <a:pt x="380" y="181"/>
                    <a:pt x="423" y="238"/>
                    <a:pt x="487" y="277"/>
                  </a:cubicBezTo>
                  <a:cubicBezTo>
                    <a:pt x="503" y="286"/>
                    <a:pt x="516" y="299"/>
                    <a:pt x="534" y="306"/>
                  </a:cubicBezTo>
                  <a:cubicBezTo>
                    <a:pt x="518" y="315"/>
                    <a:pt x="502" y="309"/>
                    <a:pt x="482" y="309"/>
                  </a:cubicBezTo>
                  <a:cubicBezTo>
                    <a:pt x="477" y="286"/>
                    <a:pt x="448" y="292"/>
                    <a:pt x="434" y="275"/>
                  </a:cubicBezTo>
                  <a:cubicBezTo>
                    <a:pt x="385" y="240"/>
                    <a:pt x="385" y="240"/>
                    <a:pt x="385" y="240"/>
                  </a:cubicBezTo>
                  <a:cubicBezTo>
                    <a:pt x="346" y="204"/>
                    <a:pt x="297" y="177"/>
                    <a:pt x="256" y="141"/>
                  </a:cubicBezTo>
                  <a:cubicBezTo>
                    <a:pt x="192" y="102"/>
                    <a:pt x="129" y="57"/>
                    <a:pt x="54" y="44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0"/>
                    <a:pt x="27" y="7"/>
                    <a:pt x="41" y="1"/>
                  </a:cubicBezTo>
                  <a:cubicBezTo>
                    <a:pt x="152" y="3"/>
                    <a:pt x="235" y="69"/>
                    <a:pt x="317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38" name="Freeform 197">
              <a:extLst>
                <a:ext uri="{FF2B5EF4-FFF2-40B4-BE49-F238E27FC236}">
                  <a16:creationId xmlns:a16="http://schemas.microsoft.com/office/drawing/2014/main" id="{A7E291F5-EC25-4460-BD3B-F24388C5A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5617" y="-3474204"/>
              <a:ext cx="436563" cy="258763"/>
            </a:xfrm>
            <a:custGeom>
              <a:avLst/>
              <a:gdLst>
                <a:gd name="T0" fmla="*/ 154 w 154"/>
                <a:gd name="T1" fmla="*/ 7 h 91"/>
                <a:gd name="T2" fmla="*/ 154 w 154"/>
                <a:gd name="T3" fmla="*/ 10 h 91"/>
                <a:gd name="T4" fmla="*/ 20 w 154"/>
                <a:gd name="T5" fmla="*/ 91 h 91"/>
                <a:gd name="T6" fmla="*/ 0 w 154"/>
                <a:gd name="T7" fmla="*/ 80 h 91"/>
                <a:gd name="T8" fmla="*/ 74 w 154"/>
                <a:gd name="T9" fmla="*/ 26 h 91"/>
                <a:gd name="T10" fmla="*/ 138 w 154"/>
                <a:gd name="T11" fmla="*/ 1 h 91"/>
                <a:gd name="T12" fmla="*/ 154 w 154"/>
                <a:gd name="T13" fmla="*/ 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91">
                  <a:moveTo>
                    <a:pt x="154" y="7"/>
                  </a:moveTo>
                  <a:cubicBezTo>
                    <a:pt x="154" y="10"/>
                    <a:pt x="154" y="10"/>
                    <a:pt x="154" y="10"/>
                  </a:cubicBezTo>
                  <a:cubicBezTo>
                    <a:pt x="109" y="34"/>
                    <a:pt x="61" y="59"/>
                    <a:pt x="20" y="91"/>
                  </a:cubicBezTo>
                  <a:cubicBezTo>
                    <a:pt x="13" y="87"/>
                    <a:pt x="4" y="89"/>
                    <a:pt x="0" y="80"/>
                  </a:cubicBezTo>
                  <a:cubicBezTo>
                    <a:pt x="24" y="62"/>
                    <a:pt x="49" y="37"/>
                    <a:pt x="74" y="26"/>
                  </a:cubicBezTo>
                  <a:cubicBezTo>
                    <a:pt x="95" y="19"/>
                    <a:pt x="118" y="14"/>
                    <a:pt x="138" y="1"/>
                  </a:cubicBezTo>
                  <a:cubicBezTo>
                    <a:pt x="144" y="1"/>
                    <a:pt x="154" y="0"/>
                    <a:pt x="15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39" name="Freeform 198">
              <a:extLst>
                <a:ext uri="{FF2B5EF4-FFF2-40B4-BE49-F238E27FC236}">
                  <a16:creationId xmlns:a16="http://schemas.microsoft.com/office/drawing/2014/main" id="{A3B2E689-0C10-4C94-B042-10A72CE11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92105" y="-3439279"/>
              <a:ext cx="309563" cy="187325"/>
            </a:xfrm>
            <a:custGeom>
              <a:avLst/>
              <a:gdLst>
                <a:gd name="T0" fmla="*/ 109 w 109"/>
                <a:gd name="T1" fmla="*/ 48 h 66"/>
                <a:gd name="T2" fmla="*/ 68 w 109"/>
                <a:gd name="T3" fmla="*/ 56 h 66"/>
                <a:gd name="T4" fmla="*/ 0 w 109"/>
                <a:gd name="T5" fmla="*/ 22 h 66"/>
                <a:gd name="T6" fmla="*/ 26 w 109"/>
                <a:gd name="T7" fmla="*/ 0 h 66"/>
                <a:gd name="T8" fmla="*/ 109 w 109"/>
                <a:gd name="T9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109" y="48"/>
                  </a:moveTo>
                  <a:cubicBezTo>
                    <a:pt x="98" y="56"/>
                    <a:pt x="80" y="66"/>
                    <a:pt x="68" y="56"/>
                  </a:cubicBezTo>
                  <a:cubicBezTo>
                    <a:pt x="46" y="41"/>
                    <a:pt x="21" y="36"/>
                    <a:pt x="0" y="22"/>
                  </a:cubicBezTo>
                  <a:cubicBezTo>
                    <a:pt x="3" y="9"/>
                    <a:pt x="19" y="11"/>
                    <a:pt x="26" y="0"/>
                  </a:cubicBezTo>
                  <a:cubicBezTo>
                    <a:pt x="59" y="5"/>
                    <a:pt x="86" y="27"/>
                    <a:pt x="10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40" name="Freeform 199">
              <a:extLst>
                <a:ext uri="{FF2B5EF4-FFF2-40B4-BE49-F238E27FC236}">
                  <a16:creationId xmlns:a16="http://schemas.microsoft.com/office/drawing/2014/main" id="{76C78563-DE76-45BC-AED3-43AABD740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-81208" y="-3434516"/>
              <a:ext cx="1063625" cy="768350"/>
            </a:xfrm>
            <a:custGeom>
              <a:avLst/>
              <a:gdLst>
                <a:gd name="T0" fmla="*/ 247 w 376"/>
                <a:gd name="T1" fmla="*/ 80 h 270"/>
                <a:gd name="T2" fmla="*/ 375 w 376"/>
                <a:gd name="T3" fmla="*/ 243 h 270"/>
                <a:gd name="T4" fmla="*/ 366 w 376"/>
                <a:gd name="T5" fmla="*/ 256 h 270"/>
                <a:gd name="T6" fmla="*/ 301 w 376"/>
                <a:gd name="T7" fmla="*/ 202 h 270"/>
                <a:gd name="T8" fmla="*/ 213 w 376"/>
                <a:gd name="T9" fmla="*/ 109 h 270"/>
                <a:gd name="T10" fmla="*/ 27 w 376"/>
                <a:gd name="T11" fmla="*/ 36 h 270"/>
                <a:gd name="T12" fmla="*/ 0 w 376"/>
                <a:gd name="T13" fmla="*/ 7 h 270"/>
                <a:gd name="T14" fmla="*/ 149 w 376"/>
                <a:gd name="T15" fmla="*/ 23 h 270"/>
                <a:gd name="T16" fmla="*/ 247 w 376"/>
                <a:gd name="T17" fmla="*/ 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270">
                  <a:moveTo>
                    <a:pt x="247" y="80"/>
                  </a:moveTo>
                  <a:cubicBezTo>
                    <a:pt x="298" y="129"/>
                    <a:pt x="333" y="188"/>
                    <a:pt x="375" y="243"/>
                  </a:cubicBezTo>
                  <a:cubicBezTo>
                    <a:pt x="376" y="249"/>
                    <a:pt x="371" y="256"/>
                    <a:pt x="366" y="256"/>
                  </a:cubicBezTo>
                  <a:cubicBezTo>
                    <a:pt x="324" y="270"/>
                    <a:pt x="321" y="222"/>
                    <a:pt x="301" y="202"/>
                  </a:cubicBezTo>
                  <a:cubicBezTo>
                    <a:pt x="274" y="166"/>
                    <a:pt x="239" y="140"/>
                    <a:pt x="213" y="109"/>
                  </a:cubicBezTo>
                  <a:cubicBezTo>
                    <a:pt x="153" y="82"/>
                    <a:pt x="99" y="37"/>
                    <a:pt x="27" y="3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7" y="0"/>
                    <a:pt x="102" y="7"/>
                    <a:pt x="149" y="23"/>
                  </a:cubicBezTo>
                  <a:cubicBezTo>
                    <a:pt x="183" y="37"/>
                    <a:pt x="221" y="52"/>
                    <a:pt x="24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41" name="Freeform 200">
              <a:extLst>
                <a:ext uri="{FF2B5EF4-FFF2-40B4-BE49-F238E27FC236}">
                  <a16:creationId xmlns:a16="http://schemas.microsoft.com/office/drawing/2014/main" id="{9FB215E1-D304-4AFF-8271-C724AEBD5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9605" y="-3399591"/>
              <a:ext cx="325438" cy="193675"/>
            </a:xfrm>
            <a:custGeom>
              <a:avLst/>
              <a:gdLst>
                <a:gd name="T0" fmla="*/ 102 w 115"/>
                <a:gd name="T1" fmla="*/ 29 h 68"/>
                <a:gd name="T2" fmla="*/ 61 w 115"/>
                <a:gd name="T3" fmla="*/ 58 h 68"/>
                <a:gd name="T4" fmla="*/ 0 w 115"/>
                <a:gd name="T5" fmla="*/ 63 h 68"/>
                <a:gd name="T6" fmla="*/ 41 w 115"/>
                <a:gd name="T7" fmla="*/ 33 h 68"/>
                <a:gd name="T8" fmla="*/ 100 w 115"/>
                <a:gd name="T9" fmla="*/ 0 h 68"/>
                <a:gd name="T10" fmla="*/ 102 w 115"/>
                <a:gd name="T11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" h="68">
                  <a:moveTo>
                    <a:pt x="102" y="29"/>
                  </a:moveTo>
                  <a:cubicBezTo>
                    <a:pt x="91" y="45"/>
                    <a:pt x="75" y="47"/>
                    <a:pt x="61" y="58"/>
                  </a:cubicBezTo>
                  <a:cubicBezTo>
                    <a:pt x="41" y="59"/>
                    <a:pt x="20" y="68"/>
                    <a:pt x="0" y="63"/>
                  </a:cubicBezTo>
                  <a:cubicBezTo>
                    <a:pt x="7" y="43"/>
                    <a:pt x="34" y="50"/>
                    <a:pt x="41" y="33"/>
                  </a:cubicBezTo>
                  <a:cubicBezTo>
                    <a:pt x="63" y="27"/>
                    <a:pt x="82" y="11"/>
                    <a:pt x="100" y="0"/>
                  </a:cubicBezTo>
                  <a:cubicBezTo>
                    <a:pt x="115" y="6"/>
                    <a:pt x="104" y="20"/>
                    <a:pt x="10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42" name="Freeform 201">
              <a:extLst>
                <a:ext uri="{FF2B5EF4-FFF2-40B4-BE49-F238E27FC236}">
                  <a16:creationId xmlns:a16="http://schemas.microsoft.com/office/drawing/2014/main" id="{7CB38418-65EE-4E44-B341-B9A62912A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886070" y="-3383716"/>
              <a:ext cx="546100" cy="311150"/>
            </a:xfrm>
            <a:custGeom>
              <a:avLst/>
              <a:gdLst>
                <a:gd name="T0" fmla="*/ 193 w 193"/>
                <a:gd name="T1" fmla="*/ 34 h 109"/>
                <a:gd name="T2" fmla="*/ 107 w 193"/>
                <a:gd name="T3" fmla="*/ 66 h 109"/>
                <a:gd name="T4" fmla="*/ 37 w 193"/>
                <a:gd name="T5" fmla="*/ 98 h 109"/>
                <a:gd name="T6" fmla="*/ 32 w 193"/>
                <a:gd name="T7" fmla="*/ 109 h 109"/>
                <a:gd name="T8" fmla="*/ 14 w 193"/>
                <a:gd name="T9" fmla="*/ 66 h 109"/>
                <a:gd name="T10" fmla="*/ 188 w 193"/>
                <a:gd name="T11" fmla="*/ 0 h 109"/>
                <a:gd name="T12" fmla="*/ 193 w 193"/>
                <a:gd name="T13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109">
                  <a:moveTo>
                    <a:pt x="193" y="34"/>
                  </a:moveTo>
                  <a:cubicBezTo>
                    <a:pt x="168" y="53"/>
                    <a:pt x="134" y="48"/>
                    <a:pt x="107" y="66"/>
                  </a:cubicBezTo>
                  <a:cubicBezTo>
                    <a:pt x="86" y="80"/>
                    <a:pt x="62" y="89"/>
                    <a:pt x="37" y="98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23" y="96"/>
                    <a:pt x="0" y="82"/>
                    <a:pt x="14" y="66"/>
                  </a:cubicBezTo>
                  <a:cubicBezTo>
                    <a:pt x="66" y="34"/>
                    <a:pt x="125" y="9"/>
                    <a:pt x="188" y="0"/>
                  </a:cubicBezTo>
                  <a:lnTo>
                    <a:pt x="193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43" name="Freeform 202">
              <a:extLst>
                <a:ext uri="{FF2B5EF4-FFF2-40B4-BE49-F238E27FC236}">
                  <a16:creationId xmlns:a16="http://schemas.microsoft.com/office/drawing/2014/main" id="{14561456-B2EF-4F41-AAB8-626D0AD0D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92" y="-3383716"/>
              <a:ext cx="1141413" cy="692150"/>
            </a:xfrm>
            <a:custGeom>
              <a:avLst/>
              <a:gdLst>
                <a:gd name="T0" fmla="*/ 154 w 403"/>
                <a:gd name="T1" fmla="*/ 50 h 243"/>
                <a:gd name="T2" fmla="*/ 239 w 403"/>
                <a:gd name="T3" fmla="*/ 96 h 243"/>
                <a:gd name="T4" fmla="*/ 303 w 403"/>
                <a:gd name="T5" fmla="*/ 141 h 243"/>
                <a:gd name="T6" fmla="*/ 394 w 403"/>
                <a:gd name="T7" fmla="*/ 218 h 243"/>
                <a:gd name="T8" fmla="*/ 403 w 403"/>
                <a:gd name="T9" fmla="*/ 236 h 243"/>
                <a:gd name="T10" fmla="*/ 369 w 403"/>
                <a:gd name="T11" fmla="*/ 241 h 243"/>
                <a:gd name="T12" fmla="*/ 278 w 403"/>
                <a:gd name="T13" fmla="*/ 170 h 243"/>
                <a:gd name="T14" fmla="*/ 18 w 403"/>
                <a:gd name="T15" fmla="*/ 37 h 243"/>
                <a:gd name="T16" fmla="*/ 6 w 403"/>
                <a:gd name="T17" fmla="*/ 0 h 243"/>
                <a:gd name="T18" fmla="*/ 154 w 403"/>
                <a:gd name="T19" fmla="*/ 5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243">
                  <a:moveTo>
                    <a:pt x="154" y="50"/>
                  </a:moveTo>
                  <a:cubicBezTo>
                    <a:pt x="181" y="68"/>
                    <a:pt x="214" y="73"/>
                    <a:pt x="239" y="96"/>
                  </a:cubicBezTo>
                  <a:cubicBezTo>
                    <a:pt x="255" y="120"/>
                    <a:pt x="283" y="123"/>
                    <a:pt x="303" y="141"/>
                  </a:cubicBezTo>
                  <a:cubicBezTo>
                    <a:pt x="394" y="218"/>
                    <a:pt x="394" y="218"/>
                    <a:pt x="394" y="218"/>
                  </a:cubicBezTo>
                  <a:cubicBezTo>
                    <a:pt x="403" y="236"/>
                    <a:pt x="403" y="236"/>
                    <a:pt x="403" y="236"/>
                  </a:cubicBezTo>
                  <a:cubicBezTo>
                    <a:pt x="394" y="241"/>
                    <a:pt x="382" y="243"/>
                    <a:pt x="369" y="241"/>
                  </a:cubicBezTo>
                  <a:cubicBezTo>
                    <a:pt x="339" y="224"/>
                    <a:pt x="308" y="191"/>
                    <a:pt x="278" y="170"/>
                  </a:cubicBezTo>
                  <a:cubicBezTo>
                    <a:pt x="201" y="107"/>
                    <a:pt x="110" y="68"/>
                    <a:pt x="18" y="37"/>
                  </a:cubicBezTo>
                  <a:cubicBezTo>
                    <a:pt x="11" y="27"/>
                    <a:pt x="0" y="12"/>
                    <a:pt x="6" y="0"/>
                  </a:cubicBezTo>
                  <a:cubicBezTo>
                    <a:pt x="60" y="7"/>
                    <a:pt x="103" y="36"/>
                    <a:pt x="15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44" name="Freeform 203">
              <a:extLst>
                <a:ext uri="{FF2B5EF4-FFF2-40B4-BE49-F238E27FC236}">
                  <a16:creationId xmlns:a16="http://schemas.microsoft.com/office/drawing/2014/main" id="{FE43459F-A042-4F0F-A4A6-C154E5E58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667" y="-3388479"/>
              <a:ext cx="1143000" cy="733425"/>
            </a:xfrm>
            <a:custGeom>
              <a:avLst/>
              <a:gdLst>
                <a:gd name="T0" fmla="*/ 227 w 404"/>
                <a:gd name="T1" fmla="*/ 111 h 258"/>
                <a:gd name="T2" fmla="*/ 302 w 404"/>
                <a:gd name="T3" fmla="*/ 170 h 258"/>
                <a:gd name="T4" fmla="*/ 404 w 404"/>
                <a:gd name="T5" fmla="*/ 249 h 258"/>
                <a:gd name="T6" fmla="*/ 372 w 404"/>
                <a:gd name="T7" fmla="*/ 256 h 258"/>
                <a:gd name="T8" fmla="*/ 358 w 404"/>
                <a:gd name="T9" fmla="*/ 251 h 258"/>
                <a:gd name="T10" fmla="*/ 134 w 404"/>
                <a:gd name="T11" fmla="*/ 104 h 258"/>
                <a:gd name="T12" fmla="*/ 27 w 404"/>
                <a:gd name="T13" fmla="*/ 73 h 258"/>
                <a:gd name="T14" fmla="*/ 0 w 404"/>
                <a:gd name="T15" fmla="*/ 5 h 258"/>
                <a:gd name="T16" fmla="*/ 93 w 404"/>
                <a:gd name="T17" fmla="*/ 30 h 258"/>
                <a:gd name="T18" fmla="*/ 227 w 404"/>
                <a:gd name="T19" fmla="*/ 11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258">
                  <a:moveTo>
                    <a:pt x="227" y="111"/>
                  </a:moveTo>
                  <a:cubicBezTo>
                    <a:pt x="250" y="132"/>
                    <a:pt x="275" y="152"/>
                    <a:pt x="302" y="170"/>
                  </a:cubicBezTo>
                  <a:cubicBezTo>
                    <a:pt x="336" y="192"/>
                    <a:pt x="370" y="224"/>
                    <a:pt x="404" y="249"/>
                  </a:cubicBezTo>
                  <a:cubicBezTo>
                    <a:pt x="395" y="254"/>
                    <a:pt x="385" y="258"/>
                    <a:pt x="372" y="256"/>
                  </a:cubicBezTo>
                  <a:cubicBezTo>
                    <a:pt x="358" y="251"/>
                    <a:pt x="358" y="251"/>
                    <a:pt x="358" y="251"/>
                  </a:cubicBezTo>
                  <a:cubicBezTo>
                    <a:pt x="292" y="184"/>
                    <a:pt x="218" y="134"/>
                    <a:pt x="134" y="104"/>
                  </a:cubicBezTo>
                  <a:cubicBezTo>
                    <a:pt x="98" y="93"/>
                    <a:pt x="64" y="79"/>
                    <a:pt x="27" y="73"/>
                  </a:cubicBezTo>
                  <a:cubicBezTo>
                    <a:pt x="12" y="54"/>
                    <a:pt x="5" y="30"/>
                    <a:pt x="0" y="5"/>
                  </a:cubicBezTo>
                  <a:cubicBezTo>
                    <a:pt x="32" y="0"/>
                    <a:pt x="62" y="18"/>
                    <a:pt x="93" y="30"/>
                  </a:cubicBezTo>
                  <a:cubicBezTo>
                    <a:pt x="139" y="54"/>
                    <a:pt x="184" y="81"/>
                    <a:pt x="22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45" name="Freeform 204">
              <a:extLst>
                <a:ext uri="{FF2B5EF4-FFF2-40B4-BE49-F238E27FC236}">
                  <a16:creationId xmlns:a16="http://schemas.microsoft.com/office/drawing/2014/main" id="{D99DE0F7-59D8-4272-94C6-D804D940E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6055" y="-3377366"/>
              <a:ext cx="333375" cy="252413"/>
            </a:xfrm>
            <a:custGeom>
              <a:avLst/>
              <a:gdLst>
                <a:gd name="T0" fmla="*/ 116 w 118"/>
                <a:gd name="T1" fmla="*/ 50 h 89"/>
                <a:gd name="T2" fmla="*/ 118 w 118"/>
                <a:gd name="T3" fmla="*/ 89 h 89"/>
                <a:gd name="T4" fmla="*/ 41 w 118"/>
                <a:gd name="T5" fmla="*/ 48 h 89"/>
                <a:gd name="T6" fmla="*/ 0 w 118"/>
                <a:gd name="T7" fmla="*/ 32 h 89"/>
                <a:gd name="T8" fmla="*/ 71 w 118"/>
                <a:gd name="T9" fmla="*/ 25 h 89"/>
                <a:gd name="T10" fmla="*/ 116 w 118"/>
                <a:gd name="T11" fmla="*/ 5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89">
                  <a:moveTo>
                    <a:pt x="116" y="50"/>
                  </a:moveTo>
                  <a:cubicBezTo>
                    <a:pt x="114" y="62"/>
                    <a:pt x="112" y="77"/>
                    <a:pt x="118" y="89"/>
                  </a:cubicBezTo>
                  <a:cubicBezTo>
                    <a:pt x="93" y="78"/>
                    <a:pt x="68" y="59"/>
                    <a:pt x="41" y="48"/>
                  </a:cubicBezTo>
                  <a:cubicBezTo>
                    <a:pt x="25" y="46"/>
                    <a:pt x="12" y="37"/>
                    <a:pt x="0" y="32"/>
                  </a:cubicBezTo>
                  <a:cubicBezTo>
                    <a:pt x="14" y="0"/>
                    <a:pt x="48" y="17"/>
                    <a:pt x="71" y="25"/>
                  </a:cubicBezTo>
                  <a:lnTo>
                    <a:pt x="116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46" name="Freeform 205">
              <a:extLst>
                <a:ext uri="{FF2B5EF4-FFF2-40B4-BE49-F238E27FC236}">
                  <a16:creationId xmlns:a16="http://schemas.microsoft.com/office/drawing/2014/main" id="{EF85B8C7-2755-4F5E-9D88-F72F797D5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7" y="-3291641"/>
              <a:ext cx="769938" cy="625475"/>
            </a:xfrm>
            <a:custGeom>
              <a:avLst/>
              <a:gdLst>
                <a:gd name="T0" fmla="*/ 166 w 272"/>
                <a:gd name="T1" fmla="*/ 70 h 220"/>
                <a:gd name="T2" fmla="*/ 272 w 272"/>
                <a:gd name="T3" fmla="*/ 201 h 220"/>
                <a:gd name="T4" fmla="*/ 220 w 272"/>
                <a:gd name="T5" fmla="*/ 167 h 220"/>
                <a:gd name="T6" fmla="*/ 12 w 272"/>
                <a:gd name="T7" fmla="*/ 41 h 220"/>
                <a:gd name="T8" fmla="*/ 3 w 272"/>
                <a:gd name="T9" fmla="*/ 9 h 220"/>
                <a:gd name="T10" fmla="*/ 68 w 272"/>
                <a:gd name="T11" fmla="*/ 18 h 220"/>
                <a:gd name="T12" fmla="*/ 166 w 272"/>
                <a:gd name="T13" fmla="*/ 7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20">
                  <a:moveTo>
                    <a:pt x="166" y="70"/>
                  </a:moveTo>
                  <a:cubicBezTo>
                    <a:pt x="204" y="113"/>
                    <a:pt x="259" y="145"/>
                    <a:pt x="272" y="201"/>
                  </a:cubicBezTo>
                  <a:cubicBezTo>
                    <a:pt x="243" y="220"/>
                    <a:pt x="236" y="179"/>
                    <a:pt x="220" y="167"/>
                  </a:cubicBezTo>
                  <a:cubicBezTo>
                    <a:pt x="155" y="116"/>
                    <a:pt x="98" y="48"/>
                    <a:pt x="12" y="41"/>
                  </a:cubicBezTo>
                  <a:cubicBezTo>
                    <a:pt x="0" y="36"/>
                    <a:pt x="5" y="20"/>
                    <a:pt x="3" y="9"/>
                  </a:cubicBezTo>
                  <a:cubicBezTo>
                    <a:pt x="23" y="0"/>
                    <a:pt x="46" y="14"/>
                    <a:pt x="68" y="18"/>
                  </a:cubicBezTo>
                  <a:lnTo>
                    <a:pt x="16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207">
              <a:extLst>
                <a:ext uri="{FF2B5EF4-FFF2-40B4-BE49-F238E27FC236}">
                  <a16:creationId xmlns:a16="http://schemas.microsoft.com/office/drawing/2014/main" id="{ADBEC76D-1DDF-4773-BDA4-353157827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7793" y="-3240841"/>
              <a:ext cx="422275" cy="250825"/>
            </a:xfrm>
            <a:custGeom>
              <a:avLst/>
              <a:gdLst>
                <a:gd name="T0" fmla="*/ 149 w 149"/>
                <a:gd name="T1" fmla="*/ 73 h 88"/>
                <a:gd name="T2" fmla="*/ 124 w 149"/>
                <a:gd name="T3" fmla="*/ 88 h 88"/>
                <a:gd name="T4" fmla="*/ 86 w 149"/>
                <a:gd name="T5" fmla="*/ 64 h 88"/>
                <a:gd name="T6" fmla="*/ 6 w 149"/>
                <a:gd name="T7" fmla="*/ 29 h 88"/>
                <a:gd name="T8" fmla="*/ 6 w 149"/>
                <a:gd name="T9" fmla="*/ 9 h 88"/>
                <a:gd name="T10" fmla="*/ 95 w 149"/>
                <a:gd name="T11" fmla="*/ 32 h 88"/>
                <a:gd name="T12" fmla="*/ 149 w 149"/>
                <a:gd name="T13" fmla="*/ 7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88">
                  <a:moveTo>
                    <a:pt x="149" y="73"/>
                  </a:moveTo>
                  <a:cubicBezTo>
                    <a:pt x="147" y="86"/>
                    <a:pt x="133" y="84"/>
                    <a:pt x="124" y="88"/>
                  </a:cubicBezTo>
                  <a:cubicBezTo>
                    <a:pt x="110" y="82"/>
                    <a:pt x="95" y="79"/>
                    <a:pt x="86" y="64"/>
                  </a:cubicBezTo>
                  <a:cubicBezTo>
                    <a:pt x="61" y="50"/>
                    <a:pt x="33" y="39"/>
                    <a:pt x="6" y="29"/>
                  </a:cubicBezTo>
                  <a:cubicBezTo>
                    <a:pt x="2" y="25"/>
                    <a:pt x="0" y="14"/>
                    <a:pt x="6" y="9"/>
                  </a:cubicBezTo>
                  <a:cubicBezTo>
                    <a:pt x="36" y="0"/>
                    <a:pt x="67" y="20"/>
                    <a:pt x="95" y="32"/>
                  </a:cubicBezTo>
                  <a:cubicBezTo>
                    <a:pt x="113" y="45"/>
                    <a:pt x="136" y="54"/>
                    <a:pt x="149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208">
              <a:extLst>
                <a:ext uri="{FF2B5EF4-FFF2-40B4-BE49-F238E27FC236}">
                  <a16:creationId xmlns:a16="http://schemas.microsoft.com/office/drawing/2014/main" id="{C531E1CA-A1AA-495B-B7B6-C30F0EEE4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-770183" y="-3234491"/>
              <a:ext cx="469900" cy="258763"/>
            </a:xfrm>
            <a:custGeom>
              <a:avLst/>
              <a:gdLst>
                <a:gd name="T0" fmla="*/ 165 w 166"/>
                <a:gd name="T1" fmla="*/ 7 h 91"/>
                <a:gd name="T2" fmla="*/ 129 w 166"/>
                <a:gd name="T3" fmla="*/ 57 h 91"/>
                <a:gd name="T4" fmla="*/ 0 w 166"/>
                <a:gd name="T5" fmla="*/ 62 h 91"/>
                <a:gd name="T6" fmla="*/ 165 w 166"/>
                <a:gd name="T7" fmla="*/ 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91">
                  <a:moveTo>
                    <a:pt x="165" y="7"/>
                  </a:moveTo>
                  <a:cubicBezTo>
                    <a:pt x="166" y="30"/>
                    <a:pt x="141" y="43"/>
                    <a:pt x="129" y="57"/>
                  </a:cubicBezTo>
                  <a:cubicBezTo>
                    <a:pt x="86" y="75"/>
                    <a:pt x="41" y="91"/>
                    <a:pt x="0" y="62"/>
                  </a:cubicBezTo>
                  <a:cubicBezTo>
                    <a:pt x="55" y="53"/>
                    <a:pt x="100" y="0"/>
                    <a:pt x="16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209">
              <a:extLst>
                <a:ext uri="{FF2B5EF4-FFF2-40B4-BE49-F238E27FC236}">
                  <a16:creationId xmlns:a16="http://schemas.microsoft.com/office/drawing/2014/main" id="{6E33E3A5-8639-41E2-88A8-745EF1B2B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255" y="-3201154"/>
              <a:ext cx="835025" cy="525463"/>
            </a:xfrm>
            <a:custGeom>
              <a:avLst/>
              <a:gdLst>
                <a:gd name="T0" fmla="*/ 295 w 295"/>
                <a:gd name="T1" fmla="*/ 169 h 185"/>
                <a:gd name="T2" fmla="*/ 295 w 295"/>
                <a:gd name="T3" fmla="*/ 172 h 185"/>
                <a:gd name="T4" fmla="*/ 229 w 295"/>
                <a:gd name="T5" fmla="*/ 161 h 185"/>
                <a:gd name="T6" fmla="*/ 27 w 295"/>
                <a:gd name="T7" fmla="*/ 40 h 185"/>
                <a:gd name="T8" fmla="*/ 9 w 295"/>
                <a:gd name="T9" fmla="*/ 0 h 185"/>
                <a:gd name="T10" fmla="*/ 295 w 295"/>
                <a:gd name="T11" fmla="*/ 16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" h="185">
                  <a:moveTo>
                    <a:pt x="295" y="169"/>
                  </a:moveTo>
                  <a:cubicBezTo>
                    <a:pt x="295" y="172"/>
                    <a:pt x="295" y="172"/>
                    <a:pt x="295" y="172"/>
                  </a:cubicBezTo>
                  <a:cubicBezTo>
                    <a:pt x="270" y="174"/>
                    <a:pt x="247" y="185"/>
                    <a:pt x="229" y="161"/>
                  </a:cubicBezTo>
                  <a:cubicBezTo>
                    <a:pt x="170" y="106"/>
                    <a:pt x="96" y="75"/>
                    <a:pt x="27" y="40"/>
                  </a:cubicBezTo>
                  <a:cubicBezTo>
                    <a:pt x="25" y="23"/>
                    <a:pt x="0" y="16"/>
                    <a:pt x="9" y="0"/>
                  </a:cubicBezTo>
                  <a:cubicBezTo>
                    <a:pt x="116" y="31"/>
                    <a:pt x="213" y="90"/>
                    <a:pt x="295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210">
              <a:extLst>
                <a:ext uri="{FF2B5EF4-FFF2-40B4-BE49-F238E27FC236}">
                  <a16:creationId xmlns:a16="http://schemas.microsoft.com/office/drawing/2014/main" id="{70488E9E-FEDE-4E89-8FC6-9F15563E3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808" y="-3129716"/>
              <a:ext cx="704850" cy="431800"/>
            </a:xfrm>
            <a:custGeom>
              <a:avLst/>
              <a:gdLst>
                <a:gd name="T0" fmla="*/ 231 w 249"/>
                <a:gd name="T1" fmla="*/ 117 h 152"/>
                <a:gd name="T2" fmla="*/ 246 w 249"/>
                <a:gd name="T3" fmla="*/ 145 h 152"/>
                <a:gd name="T4" fmla="*/ 197 w 249"/>
                <a:gd name="T5" fmla="*/ 149 h 152"/>
                <a:gd name="T6" fmla="*/ 6 w 249"/>
                <a:gd name="T7" fmla="*/ 41 h 152"/>
                <a:gd name="T8" fmla="*/ 0 w 249"/>
                <a:gd name="T9" fmla="*/ 36 h 152"/>
                <a:gd name="T10" fmla="*/ 33 w 249"/>
                <a:gd name="T11" fmla="*/ 0 h 152"/>
                <a:gd name="T12" fmla="*/ 231 w 249"/>
                <a:gd name="T13" fmla="*/ 1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152">
                  <a:moveTo>
                    <a:pt x="231" y="117"/>
                  </a:moveTo>
                  <a:cubicBezTo>
                    <a:pt x="233" y="129"/>
                    <a:pt x="249" y="133"/>
                    <a:pt x="246" y="145"/>
                  </a:cubicBezTo>
                  <a:cubicBezTo>
                    <a:pt x="230" y="151"/>
                    <a:pt x="213" y="152"/>
                    <a:pt x="197" y="149"/>
                  </a:cubicBezTo>
                  <a:cubicBezTo>
                    <a:pt x="149" y="92"/>
                    <a:pt x="79" y="58"/>
                    <a:pt x="6" y="4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24"/>
                    <a:pt x="16" y="7"/>
                    <a:pt x="33" y="0"/>
                  </a:cubicBezTo>
                  <a:cubicBezTo>
                    <a:pt x="113" y="7"/>
                    <a:pt x="170" y="68"/>
                    <a:pt x="231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211">
              <a:extLst>
                <a:ext uri="{FF2B5EF4-FFF2-40B4-BE49-F238E27FC236}">
                  <a16:creationId xmlns:a16="http://schemas.microsoft.com/office/drawing/2014/main" id="{E05B7D04-9B8C-4A75-8810-B473C2C1B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3392" y="-3118604"/>
              <a:ext cx="836613" cy="457200"/>
            </a:xfrm>
            <a:custGeom>
              <a:avLst/>
              <a:gdLst>
                <a:gd name="T0" fmla="*/ 193 w 296"/>
                <a:gd name="T1" fmla="*/ 70 h 161"/>
                <a:gd name="T2" fmla="*/ 294 w 296"/>
                <a:gd name="T3" fmla="*/ 150 h 161"/>
                <a:gd name="T4" fmla="*/ 296 w 296"/>
                <a:gd name="T5" fmla="*/ 154 h 161"/>
                <a:gd name="T6" fmla="*/ 254 w 296"/>
                <a:gd name="T7" fmla="*/ 157 h 161"/>
                <a:gd name="T8" fmla="*/ 192 w 296"/>
                <a:gd name="T9" fmla="*/ 106 h 161"/>
                <a:gd name="T10" fmla="*/ 118 w 296"/>
                <a:gd name="T11" fmla="*/ 68 h 161"/>
                <a:gd name="T12" fmla="*/ 18 w 296"/>
                <a:gd name="T13" fmla="*/ 41 h 161"/>
                <a:gd name="T14" fmla="*/ 5 w 296"/>
                <a:gd name="T15" fmla="*/ 0 h 161"/>
                <a:gd name="T16" fmla="*/ 193 w 296"/>
                <a:gd name="T17" fmla="*/ 7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61">
                  <a:moveTo>
                    <a:pt x="193" y="70"/>
                  </a:moveTo>
                  <a:cubicBezTo>
                    <a:pt x="222" y="102"/>
                    <a:pt x="267" y="114"/>
                    <a:pt x="294" y="150"/>
                  </a:cubicBezTo>
                  <a:cubicBezTo>
                    <a:pt x="296" y="154"/>
                    <a:pt x="296" y="154"/>
                    <a:pt x="296" y="154"/>
                  </a:cubicBezTo>
                  <a:cubicBezTo>
                    <a:pt x="285" y="161"/>
                    <a:pt x="267" y="161"/>
                    <a:pt x="254" y="157"/>
                  </a:cubicBezTo>
                  <a:cubicBezTo>
                    <a:pt x="238" y="136"/>
                    <a:pt x="211" y="123"/>
                    <a:pt x="192" y="106"/>
                  </a:cubicBezTo>
                  <a:cubicBezTo>
                    <a:pt x="170" y="86"/>
                    <a:pt x="142" y="82"/>
                    <a:pt x="118" y="6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1" y="29"/>
                    <a:pt x="0" y="12"/>
                    <a:pt x="5" y="0"/>
                  </a:cubicBezTo>
                  <a:cubicBezTo>
                    <a:pt x="75" y="5"/>
                    <a:pt x="133" y="45"/>
                    <a:pt x="193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0" name="Freeform 212">
              <a:extLst>
                <a:ext uri="{FF2B5EF4-FFF2-40B4-BE49-F238E27FC236}">
                  <a16:creationId xmlns:a16="http://schemas.microsoft.com/office/drawing/2014/main" id="{389718CB-A12D-46F0-84DB-EEAAAD11E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7955" y="-3093204"/>
              <a:ext cx="219075" cy="147638"/>
            </a:xfrm>
            <a:custGeom>
              <a:avLst/>
              <a:gdLst>
                <a:gd name="T0" fmla="*/ 77 w 77"/>
                <a:gd name="T1" fmla="*/ 36 h 52"/>
                <a:gd name="T2" fmla="*/ 13 w 77"/>
                <a:gd name="T3" fmla="*/ 28 h 52"/>
                <a:gd name="T4" fmla="*/ 0 w 77"/>
                <a:gd name="T5" fmla="*/ 0 h 52"/>
                <a:gd name="T6" fmla="*/ 39 w 77"/>
                <a:gd name="T7" fmla="*/ 12 h 52"/>
                <a:gd name="T8" fmla="*/ 77 w 77"/>
                <a:gd name="T9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2">
                  <a:moveTo>
                    <a:pt x="77" y="36"/>
                  </a:moveTo>
                  <a:cubicBezTo>
                    <a:pt x="59" y="52"/>
                    <a:pt x="32" y="36"/>
                    <a:pt x="13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27" y="9"/>
                    <a:pt x="39" y="12"/>
                  </a:cubicBezTo>
                  <a:lnTo>
                    <a:pt x="77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1" name="Freeform 213">
              <a:extLst>
                <a:ext uri="{FF2B5EF4-FFF2-40B4-BE49-F238E27FC236}">
                  <a16:creationId xmlns:a16="http://schemas.microsoft.com/office/drawing/2014/main" id="{3A1A2C94-3FEA-45C8-A2F3-70E76051D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9468" y="-3093204"/>
              <a:ext cx="241300" cy="469900"/>
            </a:xfrm>
            <a:custGeom>
              <a:avLst/>
              <a:gdLst>
                <a:gd name="T0" fmla="*/ 14 w 85"/>
                <a:gd name="T1" fmla="*/ 2 h 165"/>
                <a:gd name="T2" fmla="*/ 60 w 85"/>
                <a:gd name="T3" fmla="*/ 79 h 165"/>
                <a:gd name="T4" fmla="*/ 85 w 85"/>
                <a:gd name="T5" fmla="*/ 157 h 165"/>
                <a:gd name="T6" fmla="*/ 37 w 85"/>
                <a:gd name="T7" fmla="*/ 157 h 165"/>
                <a:gd name="T8" fmla="*/ 0 w 85"/>
                <a:gd name="T9" fmla="*/ 43 h 165"/>
                <a:gd name="T10" fmla="*/ 8 w 85"/>
                <a:gd name="T11" fmla="*/ 0 h 165"/>
                <a:gd name="T12" fmla="*/ 14 w 85"/>
                <a:gd name="T13" fmla="*/ 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65">
                  <a:moveTo>
                    <a:pt x="14" y="2"/>
                  </a:moveTo>
                  <a:cubicBezTo>
                    <a:pt x="30" y="28"/>
                    <a:pt x="55" y="48"/>
                    <a:pt x="60" y="79"/>
                  </a:cubicBezTo>
                  <a:cubicBezTo>
                    <a:pt x="71" y="104"/>
                    <a:pt x="85" y="131"/>
                    <a:pt x="85" y="157"/>
                  </a:cubicBezTo>
                  <a:cubicBezTo>
                    <a:pt x="71" y="163"/>
                    <a:pt x="51" y="165"/>
                    <a:pt x="37" y="157"/>
                  </a:cubicBezTo>
                  <a:cubicBezTo>
                    <a:pt x="30" y="120"/>
                    <a:pt x="12" y="80"/>
                    <a:pt x="0" y="43"/>
                  </a:cubicBezTo>
                  <a:cubicBezTo>
                    <a:pt x="3" y="28"/>
                    <a:pt x="0" y="12"/>
                    <a:pt x="8" y="0"/>
                  </a:cubicBez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3" name="Freeform 214">
              <a:extLst>
                <a:ext uri="{FF2B5EF4-FFF2-40B4-BE49-F238E27FC236}">
                  <a16:creationId xmlns:a16="http://schemas.microsoft.com/office/drawing/2014/main" id="{1369A617-6FDF-492F-B502-EA41D3096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030" y="-3013829"/>
              <a:ext cx="498475" cy="327025"/>
            </a:xfrm>
            <a:custGeom>
              <a:avLst/>
              <a:gdLst>
                <a:gd name="T0" fmla="*/ 106 w 176"/>
                <a:gd name="T1" fmla="*/ 52 h 115"/>
                <a:gd name="T2" fmla="*/ 176 w 176"/>
                <a:gd name="T3" fmla="*/ 104 h 115"/>
                <a:gd name="T4" fmla="*/ 122 w 176"/>
                <a:gd name="T5" fmla="*/ 108 h 115"/>
                <a:gd name="T6" fmla="*/ 18 w 176"/>
                <a:gd name="T7" fmla="*/ 43 h 115"/>
                <a:gd name="T8" fmla="*/ 0 w 176"/>
                <a:gd name="T9" fmla="*/ 0 h 115"/>
                <a:gd name="T10" fmla="*/ 106 w 176"/>
                <a:gd name="T11" fmla="*/ 5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15">
                  <a:moveTo>
                    <a:pt x="106" y="52"/>
                  </a:moveTo>
                  <a:cubicBezTo>
                    <a:pt x="131" y="63"/>
                    <a:pt x="156" y="81"/>
                    <a:pt x="176" y="104"/>
                  </a:cubicBezTo>
                  <a:cubicBezTo>
                    <a:pt x="161" y="115"/>
                    <a:pt x="138" y="110"/>
                    <a:pt x="122" y="108"/>
                  </a:cubicBezTo>
                  <a:cubicBezTo>
                    <a:pt x="90" y="83"/>
                    <a:pt x="56" y="61"/>
                    <a:pt x="18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6"/>
                    <a:pt x="70" y="36"/>
                    <a:pt x="10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4" name="Freeform 215">
              <a:extLst>
                <a:ext uri="{FF2B5EF4-FFF2-40B4-BE49-F238E27FC236}">
                  <a16:creationId xmlns:a16="http://schemas.microsoft.com/office/drawing/2014/main" id="{43DD39FB-1FD9-498B-ACC2-FE98A2530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8045" y="-2982079"/>
              <a:ext cx="593725" cy="276225"/>
            </a:xfrm>
            <a:custGeom>
              <a:avLst/>
              <a:gdLst>
                <a:gd name="T0" fmla="*/ 101 w 210"/>
                <a:gd name="T1" fmla="*/ 18 h 97"/>
                <a:gd name="T2" fmla="*/ 210 w 210"/>
                <a:gd name="T3" fmla="*/ 90 h 97"/>
                <a:gd name="T4" fmla="*/ 204 w 210"/>
                <a:gd name="T5" fmla="*/ 97 h 97"/>
                <a:gd name="T6" fmla="*/ 149 w 210"/>
                <a:gd name="T7" fmla="*/ 93 h 97"/>
                <a:gd name="T8" fmla="*/ 68 w 210"/>
                <a:gd name="T9" fmla="*/ 43 h 97"/>
                <a:gd name="T10" fmla="*/ 45 w 210"/>
                <a:gd name="T11" fmla="*/ 34 h 97"/>
                <a:gd name="T12" fmla="*/ 0 w 210"/>
                <a:gd name="T13" fmla="*/ 22 h 97"/>
                <a:gd name="T14" fmla="*/ 24 w 210"/>
                <a:gd name="T15" fmla="*/ 0 h 97"/>
                <a:gd name="T16" fmla="*/ 101 w 210"/>
                <a:gd name="T17" fmla="*/ 1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97">
                  <a:moveTo>
                    <a:pt x="101" y="18"/>
                  </a:moveTo>
                  <a:cubicBezTo>
                    <a:pt x="140" y="40"/>
                    <a:pt x="181" y="54"/>
                    <a:pt x="210" y="90"/>
                  </a:cubicBezTo>
                  <a:cubicBezTo>
                    <a:pt x="204" y="97"/>
                    <a:pt x="204" y="97"/>
                    <a:pt x="204" y="97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24" y="72"/>
                    <a:pt x="95" y="65"/>
                    <a:pt x="68" y="43"/>
                  </a:cubicBezTo>
                  <a:cubicBezTo>
                    <a:pt x="59" y="43"/>
                    <a:pt x="50" y="43"/>
                    <a:pt x="45" y="34"/>
                  </a:cubicBezTo>
                  <a:cubicBezTo>
                    <a:pt x="29" y="32"/>
                    <a:pt x="13" y="29"/>
                    <a:pt x="0" y="22"/>
                  </a:cubicBezTo>
                  <a:cubicBezTo>
                    <a:pt x="2" y="9"/>
                    <a:pt x="16" y="7"/>
                    <a:pt x="24" y="0"/>
                  </a:cubicBezTo>
                  <a:cubicBezTo>
                    <a:pt x="47" y="15"/>
                    <a:pt x="76" y="7"/>
                    <a:pt x="10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5" name="Freeform 216">
              <a:extLst>
                <a:ext uri="{FF2B5EF4-FFF2-40B4-BE49-F238E27FC236}">
                  <a16:creationId xmlns:a16="http://schemas.microsoft.com/office/drawing/2014/main" id="{1112BF6B-1EAB-4B4C-A23C-D8F58B40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4192" y="-2939216"/>
              <a:ext cx="571500" cy="277813"/>
            </a:xfrm>
            <a:custGeom>
              <a:avLst/>
              <a:gdLst>
                <a:gd name="T0" fmla="*/ 202 w 202"/>
                <a:gd name="T1" fmla="*/ 89 h 98"/>
                <a:gd name="T2" fmla="*/ 161 w 202"/>
                <a:gd name="T3" fmla="*/ 93 h 98"/>
                <a:gd name="T4" fmla="*/ 27 w 202"/>
                <a:gd name="T5" fmla="*/ 32 h 98"/>
                <a:gd name="T6" fmla="*/ 4 w 202"/>
                <a:gd name="T7" fmla="*/ 19 h 98"/>
                <a:gd name="T8" fmla="*/ 9 w 202"/>
                <a:gd name="T9" fmla="*/ 0 h 98"/>
                <a:gd name="T10" fmla="*/ 202 w 202"/>
                <a:gd name="T11" fmla="*/ 8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98">
                  <a:moveTo>
                    <a:pt x="202" y="89"/>
                  </a:moveTo>
                  <a:cubicBezTo>
                    <a:pt x="192" y="98"/>
                    <a:pt x="175" y="94"/>
                    <a:pt x="161" y="93"/>
                  </a:cubicBezTo>
                  <a:cubicBezTo>
                    <a:pt x="118" y="66"/>
                    <a:pt x="79" y="35"/>
                    <a:pt x="27" y="32"/>
                  </a:cubicBezTo>
                  <a:cubicBezTo>
                    <a:pt x="18" y="32"/>
                    <a:pt x="5" y="32"/>
                    <a:pt x="4" y="19"/>
                  </a:cubicBezTo>
                  <a:cubicBezTo>
                    <a:pt x="5" y="12"/>
                    <a:pt x="0" y="1"/>
                    <a:pt x="9" y="0"/>
                  </a:cubicBezTo>
                  <a:cubicBezTo>
                    <a:pt x="81" y="16"/>
                    <a:pt x="154" y="35"/>
                    <a:pt x="202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6" name="Freeform 217">
              <a:extLst>
                <a:ext uri="{FF2B5EF4-FFF2-40B4-BE49-F238E27FC236}">
                  <a16:creationId xmlns:a16="http://schemas.microsoft.com/office/drawing/2014/main" id="{C98FAFFE-5EEE-4E47-9811-53296553D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1043" y="-2874129"/>
              <a:ext cx="152400" cy="239713"/>
            </a:xfrm>
            <a:custGeom>
              <a:avLst/>
              <a:gdLst>
                <a:gd name="T0" fmla="*/ 54 w 54"/>
                <a:gd name="T1" fmla="*/ 77 h 84"/>
                <a:gd name="T2" fmla="*/ 33 w 54"/>
                <a:gd name="T3" fmla="*/ 82 h 84"/>
                <a:gd name="T4" fmla="*/ 8 w 54"/>
                <a:gd name="T5" fmla="*/ 30 h 84"/>
                <a:gd name="T6" fmla="*/ 24 w 54"/>
                <a:gd name="T7" fmla="*/ 0 h 84"/>
                <a:gd name="T8" fmla="*/ 54 w 54"/>
                <a:gd name="T9" fmla="*/ 7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4">
                  <a:moveTo>
                    <a:pt x="54" y="77"/>
                  </a:moveTo>
                  <a:cubicBezTo>
                    <a:pt x="51" y="84"/>
                    <a:pt x="40" y="84"/>
                    <a:pt x="33" y="82"/>
                  </a:cubicBezTo>
                  <a:cubicBezTo>
                    <a:pt x="17" y="68"/>
                    <a:pt x="22" y="45"/>
                    <a:pt x="8" y="30"/>
                  </a:cubicBezTo>
                  <a:cubicBezTo>
                    <a:pt x="0" y="12"/>
                    <a:pt x="18" y="11"/>
                    <a:pt x="24" y="0"/>
                  </a:cubicBezTo>
                  <a:cubicBezTo>
                    <a:pt x="42" y="21"/>
                    <a:pt x="47" y="50"/>
                    <a:pt x="5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7" name="Freeform 218">
              <a:extLst>
                <a:ext uri="{FF2B5EF4-FFF2-40B4-BE49-F238E27FC236}">
                  <a16:creationId xmlns:a16="http://schemas.microsoft.com/office/drawing/2014/main" id="{FAFFACAA-025F-4887-AE7E-478E72B76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3620" y="-2867779"/>
              <a:ext cx="481013" cy="206375"/>
            </a:xfrm>
            <a:custGeom>
              <a:avLst/>
              <a:gdLst>
                <a:gd name="T0" fmla="*/ 138 w 170"/>
                <a:gd name="T1" fmla="*/ 30 h 73"/>
                <a:gd name="T2" fmla="*/ 170 w 170"/>
                <a:gd name="T3" fmla="*/ 52 h 73"/>
                <a:gd name="T4" fmla="*/ 0 w 170"/>
                <a:gd name="T5" fmla="*/ 7 h 73"/>
                <a:gd name="T6" fmla="*/ 12 w 170"/>
                <a:gd name="T7" fmla="*/ 0 h 73"/>
                <a:gd name="T8" fmla="*/ 138 w 170"/>
                <a:gd name="T9" fmla="*/ 3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73">
                  <a:moveTo>
                    <a:pt x="138" y="30"/>
                  </a:moveTo>
                  <a:cubicBezTo>
                    <a:pt x="148" y="39"/>
                    <a:pt x="163" y="39"/>
                    <a:pt x="170" y="52"/>
                  </a:cubicBezTo>
                  <a:cubicBezTo>
                    <a:pt x="105" y="73"/>
                    <a:pt x="52" y="32"/>
                    <a:pt x="0" y="7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7" y="0"/>
                    <a:pt x="100" y="10"/>
                    <a:pt x="13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8" name="Freeform 219">
              <a:extLst>
                <a:ext uri="{FF2B5EF4-FFF2-40B4-BE49-F238E27FC236}">
                  <a16:creationId xmlns:a16="http://schemas.microsoft.com/office/drawing/2014/main" id="{757748E9-88F0-4C44-A3F9-0A7A3C24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692" y="-2809041"/>
              <a:ext cx="150813" cy="128588"/>
            </a:xfrm>
            <a:custGeom>
              <a:avLst/>
              <a:gdLst>
                <a:gd name="T0" fmla="*/ 53 w 53"/>
                <a:gd name="T1" fmla="*/ 29 h 45"/>
                <a:gd name="T2" fmla="*/ 7 w 53"/>
                <a:gd name="T3" fmla="*/ 36 h 45"/>
                <a:gd name="T4" fmla="*/ 1 w 53"/>
                <a:gd name="T5" fmla="*/ 0 h 45"/>
                <a:gd name="T6" fmla="*/ 53 w 53"/>
                <a:gd name="T7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45">
                  <a:moveTo>
                    <a:pt x="53" y="29"/>
                  </a:moveTo>
                  <a:cubicBezTo>
                    <a:pt x="43" y="45"/>
                    <a:pt x="23" y="36"/>
                    <a:pt x="7" y="36"/>
                  </a:cubicBezTo>
                  <a:cubicBezTo>
                    <a:pt x="0" y="27"/>
                    <a:pt x="0" y="11"/>
                    <a:pt x="1" y="0"/>
                  </a:cubicBezTo>
                  <a:cubicBezTo>
                    <a:pt x="19" y="9"/>
                    <a:pt x="37" y="14"/>
                    <a:pt x="5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9" name="Freeform 220">
              <a:extLst>
                <a:ext uri="{FF2B5EF4-FFF2-40B4-BE49-F238E27FC236}">
                  <a16:creationId xmlns:a16="http://schemas.microsoft.com/office/drawing/2014/main" id="{5D2E8EE0-2B41-4153-8485-A292C5E76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8705" y="-3985379"/>
              <a:ext cx="2508250" cy="1355725"/>
            </a:xfrm>
            <a:custGeom>
              <a:avLst/>
              <a:gdLst>
                <a:gd name="T0" fmla="*/ 285 w 886"/>
                <a:gd name="T1" fmla="*/ 37 h 477"/>
                <a:gd name="T2" fmla="*/ 411 w 886"/>
                <a:gd name="T3" fmla="*/ 95 h 477"/>
                <a:gd name="T4" fmla="*/ 520 w 886"/>
                <a:gd name="T5" fmla="*/ 204 h 477"/>
                <a:gd name="T6" fmla="*/ 714 w 886"/>
                <a:gd name="T7" fmla="*/ 389 h 477"/>
                <a:gd name="T8" fmla="*/ 886 w 886"/>
                <a:gd name="T9" fmla="*/ 467 h 477"/>
                <a:gd name="T10" fmla="*/ 844 w 886"/>
                <a:gd name="T11" fmla="*/ 473 h 477"/>
                <a:gd name="T12" fmla="*/ 735 w 886"/>
                <a:gd name="T13" fmla="*/ 467 h 477"/>
                <a:gd name="T14" fmla="*/ 631 w 886"/>
                <a:gd name="T15" fmla="*/ 358 h 477"/>
                <a:gd name="T16" fmla="*/ 598 w 886"/>
                <a:gd name="T17" fmla="*/ 320 h 477"/>
                <a:gd name="T18" fmla="*/ 347 w 886"/>
                <a:gd name="T19" fmla="*/ 124 h 477"/>
                <a:gd name="T20" fmla="*/ 269 w 886"/>
                <a:gd name="T21" fmla="*/ 95 h 477"/>
                <a:gd name="T22" fmla="*/ 125 w 886"/>
                <a:gd name="T23" fmla="*/ 62 h 477"/>
                <a:gd name="T24" fmla="*/ 0 w 886"/>
                <a:gd name="T25" fmla="*/ 43 h 477"/>
                <a:gd name="T26" fmla="*/ 131 w 886"/>
                <a:gd name="T27" fmla="*/ 8 h 477"/>
                <a:gd name="T28" fmla="*/ 285 w 886"/>
                <a:gd name="T29" fmla="*/ 3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6" h="477">
                  <a:moveTo>
                    <a:pt x="285" y="37"/>
                  </a:moveTo>
                  <a:cubicBezTo>
                    <a:pt x="328" y="54"/>
                    <a:pt x="373" y="70"/>
                    <a:pt x="411" y="95"/>
                  </a:cubicBezTo>
                  <a:cubicBezTo>
                    <a:pt x="448" y="132"/>
                    <a:pt x="492" y="155"/>
                    <a:pt x="520" y="204"/>
                  </a:cubicBezTo>
                  <a:cubicBezTo>
                    <a:pt x="581" y="269"/>
                    <a:pt x="643" y="335"/>
                    <a:pt x="714" y="389"/>
                  </a:cubicBezTo>
                  <a:cubicBezTo>
                    <a:pt x="762" y="432"/>
                    <a:pt x="825" y="446"/>
                    <a:pt x="886" y="467"/>
                  </a:cubicBezTo>
                  <a:cubicBezTo>
                    <a:pt x="874" y="475"/>
                    <a:pt x="859" y="467"/>
                    <a:pt x="844" y="473"/>
                  </a:cubicBezTo>
                  <a:cubicBezTo>
                    <a:pt x="810" y="471"/>
                    <a:pt x="770" y="477"/>
                    <a:pt x="735" y="467"/>
                  </a:cubicBezTo>
                  <a:cubicBezTo>
                    <a:pt x="704" y="428"/>
                    <a:pt x="655" y="405"/>
                    <a:pt x="631" y="358"/>
                  </a:cubicBezTo>
                  <a:cubicBezTo>
                    <a:pt x="610" y="355"/>
                    <a:pt x="617" y="326"/>
                    <a:pt x="598" y="320"/>
                  </a:cubicBezTo>
                  <a:cubicBezTo>
                    <a:pt x="525" y="238"/>
                    <a:pt x="432" y="188"/>
                    <a:pt x="347" y="124"/>
                  </a:cubicBezTo>
                  <a:cubicBezTo>
                    <a:pt x="321" y="112"/>
                    <a:pt x="296" y="99"/>
                    <a:pt x="269" y="95"/>
                  </a:cubicBezTo>
                  <a:cubicBezTo>
                    <a:pt x="225" y="76"/>
                    <a:pt x="174" y="66"/>
                    <a:pt x="125" y="62"/>
                  </a:cubicBezTo>
                  <a:cubicBezTo>
                    <a:pt x="82" y="43"/>
                    <a:pt x="26" y="91"/>
                    <a:pt x="0" y="43"/>
                  </a:cubicBezTo>
                  <a:cubicBezTo>
                    <a:pt x="35" y="0"/>
                    <a:pt x="88" y="20"/>
                    <a:pt x="131" y="8"/>
                  </a:cubicBezTo>
                  <a:cubicBezTo>
                    <a:pt x="180" y="21"/>
                    <a:pt x="235" y="21"/>
                    <a:pt x="28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30" name="Freeform 221">
              <a:extLst>
                <a:ext uri="{FF2B5EF4-FFF2-40B4-BE49-F238E27FC236}">
                  <a16:creationId xmlns:a16="http://schemas.microsoft.com/office/drawing/2014/main" id="{B2EEC984-75F0-49FB-9BFD-C7137F57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2055" y="-3775829"/>
              <a:ext cx="1847850" cy="1146175"/>
            </a:xfrm>
            <a:custGeom>
              <a:avLst/>
              <a:gdLst>
                <a:gd name="T0" fmla="*/ 279 w 653"/>
                <a:gd name="T1" fmla="*/ 60 h 403"/>
                <a:gd name="T2" fmla="*/ 456 w 653"/>
                <a:gd name="T3" fmla="*/ 184 h 403"/>
                <a:gd name="T4" fmla="*/ 591 w 653"/>
                <a:gd name="T5" fmla="*/ 323 h 403"/>
                <a:gd name="T6" fmla="*/ 653 w 653"/>
                <a:gd name="T7" fmla="*/ 391 h 403"/>
                <a:gd name="T8" fmla="*/ 588 w 653"/>
                <a:gd name="T9" fmla="*/ 395 h 403"/>
                <a:gd name="T10" fmla="*/ 546 w 653"/>
                <a:gd name="T11" fmla="*/ 352 h 403"/>
                <a:gd name="T12" fmla="*/ 252 w 653"/>
                <a:gd name="T13" fmla="*/ 108 h 403"/>
                <a:gd name="T14" fmla="*/ 80 w 653"/>
                <a:gd name="T15" fmla="*/ 50 h 403"/>
                <a:gd name="T16" fmla="*/ 20 w 653"/>
                <a:gd name="T17" fmla="*/ 40 h 403"/>
                <a:gd name="T18" fmla="*/ 0 w 653"/>
                <a:gd name="T19" fmla="*/ 11 h 403"/>
                <a:gd name="T20" fmla="*/ 22 w 653"/>
                <a:gd name="T21" fmla="*/ 4 h 403"/>
                <a:gd name="T22" fmla="*/ 279 w 653"/>
                <a:gd name="T23" fmla="*/ 6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3" h="403">
                  <a:moveTo>
                    <a:pt x="279" y="60"/>
                  </a:moveTo>
                  <a:cubicBezTo>
                    <a:pt x="341" y="95"/>
                    <a:pt x="396" y="143"/>
                    <a:pt x="456" y="184"/>
                  </a:cubicBezTo>
                  <a:cubicBezTo>
                    <a:pt x="507" y="222"/>
                    <a:pt x="550" y="273"/>
                    <a:pt x="591" y="323"/>
                  </a:cubicBezTo>
                  <a:cubicBezTo>
                    <a:pt x="605" y="352"/>
                    <a:pt x="640" y="358"/>
                    <a:pt x="653" y="391"/>
                  </a:cubicBezTo>
                  <a:cubicBezTo>
                    <a:pt x="633" y="403"/>
                    <a:pt x="609" y="397"/>
                    <a:pt x="588" y="395"/>
                  </a:cubicBezTo>
                  <a:cubicBezTo>
                    <a:pt x="581" y="374"/>
                    <a:pt x="561" y="366"/>
                    <a:pt x="546" y="352"/>
                  </a:cubicBezTo>
                  <a:cubicBezTo>
                    <a:pt x="463" y="246"/>
                    <a:pt x="359" y="172"/>
                    <a:pt x="252" y="108"/>
                  </a:cubicBezTo>
                  <a:cubicBezTo>
                    <a:pt x="198" y="81"/>
                    <a:pt x="141" y="58"/>
                    <a:pt x="80" y="50"/>
                  </a:cubicBezTo>
                  <a:cubicBezTo>
                    <a:pt x="61" y="42"/>
                    <a:pt x="40" y="38"/>
                    <a:pt x="2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0"/>
                    <a:pt x="14" y="9"/>
                    <a:pt x="22" y="4"/>
                  </a:cubicBezTo>
                  <a:cubicBezTo>
                    <a:pt x="111" y="6"/>
                    <a:pt x="203" y="23"/>
                    <a:pt x="279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31" name="Freeform 222">
              <a:extLst>
                <a:ext uri="{FF2B5EF4-FFF2-40B4-BE49-F238E27FC236}">
                  <a16:creationId xmlns:a16="http://schemas.microsoft.com/office/drawing/2014/main" id="{1D2DF0C9-9228-4D22-8919-2E6A6532D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8105" y="-3610729"/>
              <a:ext cx="1427163" cy="969963"/>
            </a:xfrm>
            <a:custGeom>
              <a:avLst/>
              <a:gdLst>
                <a:gd name="T0" fmla="*/ 160 w 504"/>
                <a:gd name="T1" fmla="*/ 50 h 341"/>
                <a:gd name="T2" fmla="*/ 283 w 504"/>
                <a:gd name="T3" fmla="*/ 124 h 341"/>
                <a:gd name="T4" fmla="*/ 346 w 504"/>
                <a:gd name="T5" fmla="*/ 168 h 341"/>
                <a:gd name="T6" fmla="*/ 504 w 504"/>
                <a:gd name="T7" fmla="*/ 329 h 341"/>
                <a:gd name="T8" fmla="*/ 504 w 504"/>
                <a:gd name="T9" fmla="*/ 335 h 341"/>
                <a:gd name="T10" fmla="*/ 450 w 504"/>
                <a:gd name="T11" fmla="*/ 337 h 341"/>
                <a:gd name="T12" fmla="*/ 405 w 504"/>
                <a:gd name="T13" fmla="*/ 275 h 341"/>
                <a:gd name="T14" fmla="*/ 299 w 504"/>
                <a:gd name="T15" fmla="*/ 186 h 341"/>
                <a:gd name="T16" fmla="*/ 155 w 504"/>
                <a:gd name="T17" fmla="*/ 97 h 341"/>
                <a:gd name="T18" fmla="*/ 61 w 504"/>
                <a:gd name="T19" fmla="*/ 60 h 341"/>
                <a:gd name="T20" fmla="*/ 28 w 504"/>
                <a:gd name="T21" fmla="*/ 50 h 341"/>
                <a:gd name="T22" fmla="*/ 1 w 504"/>
                <a:gd name="T23" fmla="*/ 8 h 341"/>
                <a:gd name="T24" fmla="*/ 160 w 504"/>
                <a:gd name="T25" fmla="*/ 5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4" h="341">
                  <a:moveTo>
                    <a:pt x="160" y="50"/>
                  </a:moveTo>
                  <a:cubicBezTo>
                    <a:pt x="203" y="68"/>
                    <a:pt x="241" y="99"/>
                    <a:pt x="283" y="124"/>
                  </a:cubicBezTo>
                  <a:cubicBezTo>
                    <a:pt x="300" y="141"/>
                    <a:pt x="326" y="151"/>
                    <a:pt x="346" y="168"/>
                  </a:cubicBezTo>
                  <a:cubicBezTo>
                    <a:pt x="400" y="221"/>
                    <a:pt x="455" y="273"/>
                    <a:pt x="504" y="329"/>
                  </a:cubicBezTo>
                  <a:cubicBezTo>
                    <a:pt x="504" y="335"/>
                    <a:pt x="504" y="335"/>
                    <a:pt x="504" y="335"/>
                  </a:cubicBezTo>
                  <a:cubicBezTo>
                    <a:pt x="487" y="339"/>
                    <a:pt x="465" y="341"/>
                    <a:pt x="450" y="337"/>
                  </a:cubicBezTo>
                  <a:cubicBezTo>
                    <a:pt x="442" y="312"/>
                    <a:pt x="419" y="296"/>
                    <a:pt x="405" y="275"/>
                  </a:cubicBezTo>
                  <a:cubicBezTo>
                    <a:pt x="367" y="250"/>
                    <a:pt x="345" y="201"/>
                    <a:pt x="299" y="186"/>
                  </a:cubicBezTo>
                  <a:cubicBezTo>
                    <a:pt x="259" y="143"/>
                    <a:pt x="209" y="114"/>
                    <a:pt x="155" y="97"/>
                  </a:cubicBezTo>
                  <a:cubicBezTo>
                    <a:pt x="127" y="75"/>
                    <a:pt x="91" y="75"/>
                    <a:pt x="61" y="6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19" y="37"/>
                    <a:pt x="0" y="27"/>
                    <a:pt x="1" y="8"/>
                  </a:cubicBezTo>
                  <a:cubicBezTo>
                    <a:pt x="61" y="0"/>
                    <a:pt x="105" y="39"/>
                    <a:pt x="160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32" name="Freeform 223">
              <a:extLst>
                <a:ext uri="{FF2B5EF4-FFF2-40B4-BE49-F238E27FC236}">
                  <a16:creationId xmlns:a16="http://schemas.microsoft.com/office/drawing/2014/main" id="{467A237C-2D06-4D6E-BCFF-78F93C1FE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1455" y="-3391654"/>
              <a:ext cx="1058863" cy="750888"/>
            </a:xfrm>
            <a:custGeom>
              <a:avLst/>
              <a:gdLst>
                <a:gd name="T0" fmla="*/ 149 w 374"/>
                <a:gd name="T1" fmla="*/ 55 h 264"/>
                <a:gd name="T2" fmla="*/ 227 w 374"/>
                <a:gd name="T3" fmla="*/ 105 h 264"/>
                <a:gd name="T4" fmla="*/ 286 w 374"/>
                <a:gd name="T5" fmla="*/ 153 h 264"/>
                <a:gd name="T6" fmla="*/ 368 w 374"/>
                <a:gd name="T7" fmla="*/ 237 h 264"/>
                <a:gd name="T8" fmla="*/ 374 w 374"/>
                <a:gd name="T9" fmla="*/ 256 h 264"/>
                <a:gd name="T10" fmla="*/ 340 w 374"/>
                <a:gd name="T11" fmla="*/ 262 h 264"/>
                <a:gd name="T12" fmla="*/ 258 w 374"/>
                <a:gd name="T13" fmla="*/ 184 h 264"/>
                <a:gd name="T14" fmla="*/ 14 w 374"/>
                <a:gd name="T15" fmla="*/ 41 h 264"/>
                <a:gd name="T16" fmla="*/ 6 w 374"/>
                <a:gd name="T17" fmla="*/ 0 h 264"/>
                <a:gd name="T18" fmla="*/ 149 w 374"/>
                <a:gd name="T19" fmla="*/ 5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4" h="264">
                  <a:moveTo>
                    <a:pt x="149" y="55"/>
                  </a:moveTo>
                  <a:cubicBezTo>
                    <a:pt x="173" y="74"/>
                    <a:pt x="205" y="80"/>
                    <a:pt x="227" y="105"/>
                  </a:cubicBezTo>
                  <a:cubicBezTo>
                    <a:pt x="240" y="130"/>
                    <a:pt x="269" y="134"/>
                    <a:pt x="286" y="153"/>
                  </a:cubicBezTo>
                  <a:cubicBezTo>
                    <a:pt x="368" y="237"/>
                    <a:pt x="368" y="237"/>
                    <a:pt x="368" y="237"/>
                  </a:cubicBezTo>
                  <a:cubicBezTo>
                    <a:pt x="374" y="256"/>
                    <a:pt x="374" y="256"/>
                    <a:pt x="374" y="256"/>
                  </a:cubicBezTo>
                  <a:cubicBezTo>
                    <a:pt x="365" y="262"/>
                    <a:pt x="352" y="264"/>
                    <a:pt x="340" y="262"/>
                  </a:cubicBezTo>
                  <a:cubicBezTo>
                    <a:pt x="312" y="242"/>
                    <a:pt x="285" y="208"/>
                    <a:pt x="258" y="184"/>
                  </a:cubicBezTo>
                  <a:cubicBezTo>
                    <a:pt x="188" y="117"/>
                    <a:pt x="102" y="74"/>
                    <a:pt x="14" y="41"/>
                  </a:cubicBezTo>
                  <a:cubicBezTo>
                    <a:pt x="9" y="29"/>
                    <a:pt x="0" y="14"/>
                    <a:pt x="6" y="0"/>
                  </a:cubicBezTo>
                  <a:cubicBezTo>
                    <a:pt x="59" y="8"/>
                    <a:pt x="99" y="39"/>
                    <a:pt x="149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33" name="Freeform 224">
              <a:extLst>
                <a:ext uri="{FF2B5EF4-FFF2-40B4-BE49-F238E27FC236}">
                  <a16:creationId xmlns:a16="http://schemas.microsoft.com/office/drawing/2014/main" id="{13BCA516-CF1B-4129-B9A7-5C339182C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6543" y="-3193216"/>
              <a:ext cx="784225" cy="569913"/>
            </a:xfrm>
            <a:custGeom>
              <a:avLst/>
              <a:gdLst>
                <a:gd name="T0" fmla="*/ 277 w 277"/>
                <a:gd name="T1" fmla="*/ 182 h 200"/>
                <a:gd name="T2" fmla="*/ 276 w 277"/>
                <a:gd name="T3" fmla="*/ 186 h 200"/>
                <a:gd name="T4" fmla="*/ 211 w 277"/>
                <a:gd name="T5" fmla="*/ 174 h 200"/>
                <a:gd name="T6" fmla="*/ 24 w 277"/>
                <a:gd name="T7" fmla="*/ 43 h 200"/>
                <a:gd name="T8" fmla="*/ 11 w 277"/>
                <a:gd name="T9" fmla="*/ 0 h 200"/>
                <a:gd name="T10" fmla="*/ 277 w 277"/>
                <a:gd name="T11" fmla="*/ 18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200">
                  <a:moveTo>
                    <a:pt x="277" y="182"/>
                  </a:moveTo>
                  <a:cubicBezTo>
                    <a:pt x="276" y="186"/>
                    <a:pt x="276" y="186"/>
                    <a:pt x="276" y="186"/>
                  </a:cubicBezTo>
                  <a:cubicBezTo>
                    <a:pt x="251" y="188"/>
                    <a:pt x="226" y="200"/>
                    <a:pt x="211" y="174"/>
                  </a:cubicBezTo>
                  <a:cubicBezTo>
                    <a:pt x="159" y="114"/>
                    <a:pt x="90" y="81"/>
                    <a:pt x="24" y="43"/>
                  </a:cubicBezTo>
                  <a:cubicBezTo>
                    <a:pt x="24" y="25"/>
                    <a:pt x="0" y="17"/>
                    <a:pt x="11" y="0"/>
                  </a:cubicBezTo>
                  <a:cubicBezTo>
                    <a:pt x="115" y="33"/>
                    <a:pt x="204" y="97"/>
                    <a:pt x="277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34" name="Freeform 225">
              <a:extLst>
                <a:ext uri="{FF2B5EF4-FFF2-40B4-BE49-F238E27FC236}">
                  <a16:creationId xmlns:a16="http://schemas.microsoft.com/office/drawing/2014/main" id="{9E56E4C4-8331-4B23-BEC8-8121FDAE0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7030" y="-2988429"/>
              <a:ext cx="458788" cy="354013"/>
            </a:xfrm>
            <a:custGeom>
              <a:avLst/>
              <a:gdLst>
                <a:gd name="T0" fmla="*/ 99 w 162"/>
                <a:gd name="T1" fmla="*/ 56 h 124"/>
                <a:gd name="T2" fmla="*/ 162 w 162"/>
                <a:gd name="T3" fmla="*/ 112 h 124"/>
                <a:gd name="T4" fmla="*/ 108 w 162"/>
                <a:gd name="T5" fmla="*/ 116 h 124"/>
                <a:gd name="T6" fmla="*/ 12 w 162"/>
                <a:gd name="T7" fmla="*/ 46 h 124"/>
                <a:gd name="T8" fmla="*/ 0 w 162"/>
                <a:gd name="T9" fmla="*/ 0 h 124"/>
                <a:gd name="T10" fmla="*/ 99 w 162"/>
                <a:gd name="T11" fmla="*/ 5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24">
                  <a:moveTo>
                    <a:pt x="99" y="56"/>
                  </a:moveTo>
                  <a:cubicBezTo>
                    <a:pt x="123" y="68"/>
                    <a:pt x="145" y="87"/>
                    <a:pt x="162" y="112"/>
                  </a:cubicBezTo>
                  <a:cubicBezTo>
                    <a:pt x="146" y="124"/>
                    <a:pt x="124" y="118"/>
                    <a:pt x="108" y="116"/>
                  </a:cubicBezTo>
                  <a:cubicBezTo>
                    <a:pt x="79" y="89"/>
                    <a:pt x="48" y="66"/>
                    <a:pt x="12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6"/>
                    <a:pt x="65" y="38"/>
                    <a:pt x="99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35" name="Freeform 226">
              <a:extLst>
                <a:ext uri="{FF2B5EF4-FFF2-40B4-BE49-F238E27FC236}">
                  <a16:creationId xmlns:a16="http://schemas.microsoft.com/office/drawing/2014/main" id="{2455131F-D56F-410E-AA10-DE3D95A53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4180" y="-2769354"/>
              <a:ext cx="149225" cy="139700"/>
            </a:xfrm>
            <a:custGeom>
              <a:avLst/>
              <a:gdLst>
                <a:gd name="T0" fmla="*/ 53 w 53"/>
                <a:gd name="T1" fmla="*/ 31 h 49"/>
                <a:gd name="T2" fmla="*/ 6 w 53"/>
                <a:gd name="T3" fmla="*/ 39 h 49"/>
                <a:gd name="T4" fmla="*/ 5 w 53"/>
                <a:gd name="T5" fmla="*/ 0 h 49"/>
                <a:gd name="T6" fmla="*/ 53 w 53"/>
                <a:gd name="T7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49">
                  <a:moveTo>
                    <a:pt x="53" y="31"/>
                  </a:moveTo>
                  <a:cubicBezTo>
                    <a:pt x="40" y="49"/>
                    <a:pt x="22" y="39"/>
                    <a:pt x="6" y="39"/>
                  </a:cubicBezTo>
                  <a:cubicBezTo>
                    <a:pt x="0" y="29"/>
                    <a:pt x="2" y="12"/>
                    <a:pt x="5" y="0"/>
                  </a:cubicBezTo>
                  <a:cubicBezTo>
                    <a:pt x="22" y="10"/>
                    <a:pt x="39" y="16"/>
                    <a:pt x="5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36" name="Freeform 227">
              <a:extLst>
                <a:ext uri="{FF2B5EF4-FFF2-40B4-BE49-F238E27FC236}">
                  <a16:creationId xmlns:a16="http://schemas.microsoft.com/office/drawing/2014/main" id="{81F3DD53-F7AD-45EF-9DBF-2A21A8DDD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2058" y="-2816979"/>
              <a:ext cx="320675" cy="111125"/>
            </a:xfrm>
            <a:custGeom>
              <a:avLst/>
              <a:gdLst>
                <a:gd name="T0" fmla="*/ 99 w 113"/>
                <a:gd name="T1" fmla="*/ 21 h 39"/>
                <a:gd name="T2" fmla="*/ 111 w 113"/>
                <a:gd name="T3" fmla="*/ 34 h 39"/>
                <a:gd name="T4" fmla="*/ 5 w 113"/>
                <a:gd name="T5" fmla="*/ 35 h 39"/>
                <a:gd name="T6" fmla="*/ 23 w 113"/>
                <a:gd name="T7" fmla="*/ 7 h 39"/>
                <a:gd name="T8" fmla="*/ 99 w 113"/>
                <a:gd name="T9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39">
                  <a:moveTo>
                    <a:pt x="99" y="21"/>
                  </a:moveTo>
                  <a:cubicBezTo>
                    <a:pt x="100" y="28"/>
                    <a:pt x="113" y="25"/>
                    <a:pt x="111" y="34"/>
                  </a:cubicBezTo>
                  <a:cubicBezTo>
                    <a:pt x="77" y="39"/>
                    <a:pt x="39" y="34"/>
                    <a:pt x="5" y="35"/>
                  </a:cubicBezTo>
                  <a:cubicBezTo>
                    <a:pt x="0" y="26"/>
                    <a:pt x="18" y="16"/>
                    <a:pt x="23" y="7"/>
                  </a:cubicBezTo>
                  <a:cubicBezTo>
                    <a:pt x="48" y="0"/>
                    <a:pt x="73" y="16"/>
                    <a:pt x="9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37" name="Freeform 228">
              <a:extLst>
                <a:ext uri="{FF2B5EF4-FFF2-40B4-BE49-F238E27FC236}">
                  <a16:creationId xmlns:a16="http://schemas.microsoft.com/office/drawing/2014/main" id="{31CEB9B3-5C84-4EBE-97B2-008EE5A4E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05" y="-2797929"/>
              <a:ext cx="314325" cy="136525"/>
            </a:xfrm>
            <a:custGeom>
              <a:avLst/>
              <a:gdLst>
                <a:gd name="T0" fmla="*/ 111 w 111"/>
                <a:gd name="T1" fmla="*/ 41 h 48"/>
                <a:gd name="T2" fmla="*/ 78 w 111"/>
                <a:gd name="T3" fmla="*/ 46 h 48"/>
                <a:gd name="T4" fmla="*/ 59 w 111"/>
                <a:gd name="T5" fmla="*/ 32 h 48"/>
                <a:gd name="T6" fmla="*/ 5 w 111"/>
                <a:gd name="T7" fmla="*/ 14 h 48"/>
                <a:gd name="T8" fmla="*/ 7 w 111"/>
                <a:gd name="T9" fmla="*/ 0 h 48"/>
                <a:gd name="T10" fmla="*/ 111 w 111"/>
                <a:gd name="T11" fmla="*/ 4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48">
                  <a:moveTo>
                    <a:pt x="111" y="41"/>
                  </a:moveTo>
                  <a:cubicBezTo>
                    <a:pt x="102" y="44"/>
                    <a:pt x="89" y="46"/>
                    <a:pt x="78" y="46"/>
                  </a:cubicBezTo>
                  <a:cubicBezTo>
                    <a:pt x="68" y="48"/>
                    <a:pt x="69" y="32"/>
                    <a:pt x="59" y="32"/>
                  </a:cubicBezTo>
                  <a:cubicBezTo>
                    <a:pt x="42" y="23"/>
                    <a:pt x="23" y="19"/>
                    <a:pt x="5" y="14"/>
                  </a:cubicBezTo>
                  <a:cubicBezTo>
                    <a:pt x="0" y="9"/>
                    <a:pt x="1" y="1"/>
                    <a:pt x="7" y="0"/>
                  </a:cubicBezTo>
                  <a:cubicBezTo>
                    <a:pt x="44" y="7"/>
                    <a:pt x="80" y="18"/>
                    <a:pt x="111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38" name="Freeform 229">
              <a:extLst>
                <a:ext uri="{FF2B5EF4-FFF2-40B4-BE49-F238E27FC236}">
                  <a16:creationId xmlns:a16="http://schemas.microsoft.com/office/drawing/2014/main" id="{8175BE13-F3B7-4F1E-9A18-21C74902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0680" y="-2802691"/>
              <a:ext cx="101600" cy="179388"/>
            </a:xfrm>
            <a:custGeom>
              <a:avLst/>
              <a:gdLst>
                <a:gd name="T0" fmla="*/ 36 w 36"/>
                <a:gd name="T1" fmla="*/ 32 h 63"/>
                <a:gd name="T2" fmla="*/ 33 w 36"/>
                <a:gd name="T3" fmla="*/ 57 h 63"/>
                <a:gd name="T4" fmla="*/ 9 w 36"/>
                <a:gd name="T5" fmla="*/ 36 h 63"/>
                <a:gd name="T6" fmla="*/ 8 w 36"/>
                <a:gd name="T7" fmla="*/ 5 h 63"/>
                <a:gd name="T8" fmla="*/ 36 w 36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3">
                  <a:moveTo>
                    <a:pt x="36" y="32"/>
                  </a:moveTo>
                  <a:cubicBezTo>
                    <a:pt x="33" y="57"/>
                    <a:pt x="33" y="57"/>
                    <a:pt x="33" y="57"/>
                  </a:cubicBezTo>
                  <a:cubicBezTo>
                    <a:pt x="20" y="63"/>
                    <a:pt x="11" y="46"/>
                    <a:pt x="9" y="36"/>
                  </a:cubicBezTo>
                  <a:cubicBezTo>
                    <a:pt x="8" y="27"/>
                    <a:pt x="0" y="14"/>
                    <a:pt x="8" y="5"/>
                  </a:cubicBezTo>
                  <a:cubicBezTo>
                    <a:pt x="27" y="0"/>
                    <a:pt x="25" y="23"/>
                    <a:pt x="3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39" name="Freeform 230">
              <a:extLst>
                <a:ext uri="{FF2B5EF4-FFF2-40B4-BE49-F238E27FC236}">
                  <a16:creationId xmlns:a16="http://schemas.microsoft.com/office/drawing/2014/main" id="{CAE6E313-6818-4A69-A88E-2CA25ECFB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4205" y="-2788404"/>
              <a:ext cx="119063" cy="158750"/>
            </a:xfrm>
            <a:custGeom>
              <a:avLst/>
              <a:gdLst>
                <a:gd name="T0" fmla="*/ 42 w 42"/>
                <a:gd name="T1" fmla="*/ 49 h 56"/>
                <a:gd name="T2" fmla="*/ 20 w 42"/>
                <a:gd name="T3" fmla="*/ 50 h 56"/>
                <a:gd name="T4" fmla="*/ 15 w 42"/>
                <a:gd name="T5" fmla="*/ 0 h 56"/>
                <a:gd name="T6" fmla="*/ 42 w 42"/>
                <a:gd name="T7" fmla="*/ 4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56">
                  <a:moveTo>
                    <a:pt x="42" y="49"/>
                  </a:moveTo>
                  <a:cubicBezTo>
                    <a:pt x="36" y="56"/>
                    <a:pt x="27" y="52"/>
                    <a:pt x="20" y="50"/>
                  </a:cubicBezTo>
                  <a:cubicBezTo>
                    <a:pt x="18" y="34"/>
                    <a:pt x="0" y="15"/>
                    <a:pt x="15" y="0"/>
                  </a:cubicBezTo>
                  <a:cubicBezTo>
                    <a:pt x="38" y="2"/>
                    <a:pt x="36" y="31"/>
                    <a:pt x="42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40" name="Freeform 231">
              <a:extLst>
                <a:ext uri="{FF2B5EF4-FFF2-40B4-BE49-F238E27FC236}">
                  <a16:creationId xmlns:a16="http://schemas.microsoft.com/office/drawing/2014/main" id="{6FD8DF40-D1F8-41B9-835E-9CC31B87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1143" y="-2802691"/>
              <a:ext cx="90488" cy="161925"/>
            </a:xfrm>
            <a:custGeom>
              <a:avLst/>
              <a:gdLst>
                <a:gd name="T0" fmla="*/ 32 w 32"/>
                <a:gd name="T1" fmla="*/ 52 h 57"/>
                <a:gd name="T2" fmla="*/ 20 w 32"/>
                <a:gd name="T3" fmla="*/ 55 h 57"/>
                <a:gd name="T4" fmla="*/ 5 w 32"/>
                <a:gd name="T5" fmla="*/ 11 h 57"/>
                <a:gd name="T6" fmla="*/ 32 w 32"/>
                <a:gd name="T7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57">
                  <a:moveTo>
                    <a:pt x="32" y="52"/>
                  </a:moveTo>
                  <a:cubicBezTo>
                    <a:pt x="32" y="57"/>
                    <a:pt x="23" y="57"/>
                    <a:pt x="20" y="55"/>
                  </a:cubicBezTo>
                  <a:cubicBezTo>
                    <a:pt x="12" y="43"/>
                    <a:pt x="0" y="29"/>
                    <a:pt x="5" y="11"/>
                  </a:cubicBezTo>
                  <a:cubicBezTo>
                    <a:pt x="30" y="0"/>
                    <a:pt x="23" y="37"/>
                    <a:pt x="32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41" name="Freeform 232">
              <a:extLst>
                <a:ext uri="{FF2B5EF4-FFF2-40B4-BE49-F238E27FC236}">
                  <a16:creationId xmlns:a16="http://schemas.microsoft.com/office/drawing/2014/main" id="{A85E1722-215E-4873-BE7D-F61ED5712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7955" y="-2797929"/>
              <a:ext cx="88900" cy="168275"/>
            </a:xfrm>
            <a:custGeom>
              <a:avLst/>
              <a:gdLst>
                <a:gd name="T0" fmla="*/ 31 w 31"/>
                <a:gd name="T1" fmla="*/ 52 h 59"/>
                <a:gd name="T2" fmla="*/ 16 w 31"/>
                <a:gd name="T3" fmla="*/ 53 h 59"/>
                <a:gd name="T4" fmla="*/ 4 w 31"/>
                <a:gd name="T5" fmla="*/ 10 h 59"/>
                <a:gd name="T6" fmla="*/ 31 w 31"/>
                <a:gd name="T7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59">
                  <a:moveTo>
                    <a:pt x="31" y="52"/>
                  </a:moveTo>
                  <a:cubicBezTo>
                    <a:pt x="27" y="59"/>
                    <a:pt x="20" y="53"/>
                    <a:pt x="16" y="53"/>
                  </a:cubicBezTo>
                  <a:cubicBezTo>
                    <a:pt x="9" y="43"/>
                    <a:pt x="0" y="27"/>
                    <a:pt x="4" y="10"/>
                  </a:cubicBezTo>
                  <a:cubicBezTo>
                    <a:pt x="31" y="0"/>
                    <a:pt x="22" y="37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42" name="Freeform 233">
              <a:extLst>
                <a:ext uri="{FF2B5EF4-FFF2-40B4-BE49-F238E27FC236}">
                  <a16:creationId xmlns:a16="http://schemas.microsoft.com/office/drawing/2014/main" id="{EE2B448D-9519-4DC2-9588-BA790AAA5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1968" y="-2769354"/>
              <a:ext cx="122238" cy="146050"/>
            </a:xfrm>
            <a:custGeom>
              <a:avLst/>
              <a:gdLst>
                <a:gd name="T0" fmla="*/ 31 w 43"/>
                <a:gd name="T1" fmla="*/ 9 h 51"/>
                <a:gd name="T2" fmla="*/ 40 w 43"/>
                <a:gd name="T3" fmla="*/ 42 h 51"/>
                <a:gd name="T4" fmla="*/ 9 w 43"/>
                <a:gd name="T5" fmla="*/ 43 h 51"/>
                <a:gd name="T6" fmla="*/ 0 w 43"/>
                <a:gd name="T7" fmla="*/ 8 h 51"/>
                <a:gd name="T8" fmla="*/ 2 w 43"/>
                <a:gd name="T9" fmla="*/ 0 h 51"/>
                <a:gd name="T10" fmla="*/ 31 w 43"/>
                <a:gd name="T11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1">
                  <a:moveTo>
                    <a:pt x="31" y="9"/>
                  </a:moveTo>
                  <a:cubicBezTo>
                    <a:pt x="36" y="18"/>
                    <a:pt x="43" y="29"/>
                    <a:pt x="40" y="42"/>
                  </a:cubicBezTo>
                  <a:cubicBezTo>
                    <a:pt x="31" y="51"/>
                    <a:pt x="20" y="45"/>
                    <a:pt x="9" y="43"/>
                  </a:cubicBezTo>
                  <a:cubicBezTo>
                    <a:pt x="2" y="33"/>
                    <a:pt x="4" y="20"/>
                    <a:pt x="0" y="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1" y="2"/>
                    <a:pt x="22" y="11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43" name="Freeform 234">
              <a:extLst>
                <a:ext uri="{FF2B5EF4-FFF2-40B4-BE49-F238E27FC236}">
                  <a16:creationId xmlns:a16="http://schemas.microsoft.com/office/drawing/2014/main" id="{08B7D528-DB64-4767-966D-F7C7C4458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7468" y="-2751891"/>
              <a:ext cx="57150" cy="103188"/>
            </a:xfrm>
            <a:custGeom>
              <a:avLst/>
              <a:gdLst>
                <a:gd name="T0" fmla="*/ 20 w 20"/>
                <a:gd name="T1" fmla="*/ 32 h 36"/>
                <a:gd name="T2" fmla="*/ 18 w 20"/>
                <a:gd name="T3" fmla="*/ 36 h 36"/>
                <a:gd name="T4" fmla="*/ 5 w 20"/>
                <a:gd name="T5" fmla="*/ 0 h 36"/>
                <a:gd name="T6" fmla="*/ 20 w 20"/>
                <a:gd name="T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6">
                  <a:moveTo>
                    <a:pt x="20" y="32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1" y="27"/>
                    <a:pt x="0" y="14"/>
                    <a:pt x="5" y="0"/>
                  </a:cubicBezTo>
                  <a:cubicBezTo>
                    <a:pt x="20" y="5"/>
                    <a:pt x="18" y="23"/>
                    <a:pt x="2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44" name="Freeform 235">
              <a:extLst>
                <a:ext uri="{FF2B5EF4-FFF2-40B4-BE49-F238E27FC236}">
                  <a16:creationId xmlns:a16="http://schemas.microsoft.com/office/drawing/2014/main" id="{0EA1FD4B-5612-4D46-983C-C88940C7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6180" y="-2720141"/>
              <a:ext cx="104775" cy="85725"/>
            </a:xfrm>
            <a:custGeom>
              <a:avLst/>
              <a:gdLst>
                <a:gd name="T0" fmla="*/ 37 w 37"/>
                <a:gd name="T1" fmla="*/ 25 h 30"/>
                <a:gd name="T2" fmla="*/ 5 w 37"/>
                <a:gd name="T3" fmla="*/ 26 h 30"/>
                <a:gd name="T4" fmla="*/ 25 w 37"/>
                <a:gd name="T5" fmla="*/ 1 h 30"/>
                <a:gd name="T6" fmla="*/ 37 w 37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0">
                  <a:moveTo>
                    <a:pt x="37" y="25"/>
                  </a:moveTo>
                  <a:cubicBezTo>
                    <a:pt x="28" y="30"/>
                    <a:pt x="16" y="25"/>
                    <a:pt x="5" y="26"/>
                  </a:cubicBezTo>
                  <a:cubicBezTo>
                    <a:pt x="0" y="12"/>
                    <a:pt x="18" y="8"/>
                    <a:pt x="25" y="1"/>
                  </a:cubicBezTo>
                  <a:cubicBezTo>
                    <a:pt x="37" y="0"/>
                    <a:pt x="36" y="16"/>
                    <a:pt x="3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45" name="Freeform 236">
              <a:extLst>
                <a:ext uri="{FF2B5EF4-FFF2-40B4-BE49-F238E27FC236}">
                  <a16:creationId xmlns:a16="http://schemas.microsoft.com/office/drawing/2014/main" id="{DD18D354-677A-448A-93D9-B32AC13DB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6105" y="-2697916"/>
              <a:ext cx="22225" cy="25400"/>
            </a:xfrm>
            <a:custGeom>
              <a:avLst/>
              <a:gdLst>
                <a:gd name="T0" fmla="*/ 8 w 8"/>
                <a:gd name="T1" fmla="*/ 6 h 9"/>
                <a:gd name="T2" fmla="*/ 1 w 8"/>
                <a:gd name="T3" fmla="*/ 8 h 9"/>
                <a:gd name="T4" fmla="*/ 0 w 8"/>
                <a:gd name="T5" fmla="*/ 2 h 9"/>
                <a:gd name="T6" fmla="*/ 8 w 8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8" y="6"/>
                  </a:moveTo>
                  <a:cubicBezTo>
                    <a:pt x="8" y="8"/>
                    <a:pt x="3" y="9"/>
                    <a:pt x="1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4"/>
                    <a:pt x="7" y="0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46" name="Freeform 237">
              <a:extLst>
                <a:ext uri="{FF2B5EF4-FFF2-40B4-BE49-F238E27FC236}">
                  <a16:creationId xmlns:a16="http://schemas.microsoft.com/office/drawing/2014/main" id="{CBB7EF26-F0E2-41AB-8350-FCDF400E7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6093" y="-4552116"/>
              <a:ext cx="4743450" cy="1922463"/>
            </a:xfrm>
            <a:custGeom>
              <a:avLst/>
              <a:gdLst>
                <a:gd name="T0" fmla="*/ 1324 w 1676"/>
                <a:gd name="T1" fmla="*/ 674 h 676"/>
                <a:gd name="T2" fmla="*/ 1566 w 1676"/>
                <a:gd name="T3" fmla="*/ 275 h 676"/>
                <a:gd name="T4" fmla="*/ 1529 w 1676"/>
                <a:gd name="T5" fmla="*/ 261 h 676"/>
                <a:gd name="T6" fmla="*/ 1537 w 1676"/>
                <a:gd name="T7" fmla="*/ 220 h 676"/>
                <a:gd name="T8" fmla="*/ 1476 w 1676"/>
                <a:gd name="T9" fmla="*/ 159 h 676"/>
                <a:gd name="T10" fmla="*/ 1387 w 1676"/>
                <a:gd name="T11" fmla="*/ 219 h 676"/>
                <a:gd name="T12" fmla="*/ 1177 w 1676"/>
                <a:gd name="T13" fmla="*/ 172 h 676"/>
                <a:gd name="T14" fmla="*/ 1112 w 1676"/>
                <a:gd name="T15" fmla="*/ 205 h 676"/>
                <a:gd name="T16" fmla="*/ 1135 w 1676"/>
                <a:gd name="T17" fmla="*/ 286 h 676"/>
                <a:gd name="T18" fmla="*/ 1180 w 1676"/>
                <a:gd name="T19" fmla="*/ 224 h 676"/>
                <a:gd name="T20" fmla="*/ 1318 w 1676"/>
                <a:gd name="T21" fmla="*/ 213 h 676"/>
                <a:gd name="T22" fmla="*/ 1403 w 1676"/>
                <a:gd name="T23" fmla="*/ 275 h 676"/>
                <a:gd name="T24" fmla="*/ 1297 w 1676"/>
                <a:gd name="T25" fmla="*/ 358 h 676"/>
                <a:gd name="T26" fmla="*/ 1358 w 1676"/>
                <a:gd name="T27" fmla="*/ 346 h 676"/>
                <a:gd name="T28" fmla="*/ 1470 w 1676"/>
                <a:gd name="T29" fmla="*/ 331 h 676"/>
                <a:gd name="T30" fmla="*/ 1475 w 1676"/>
                <a:gd name="T31" fmla="*/ 492 h 676"/>
                <a:gd name="T32" fmla="*/ 1310 w 1676"/>
                <a:gd name="T33" fmla="*/ 544 h 676"/>
                <a:gd name="T34" fmla="*/ 878 w 1676"/>
                <a:gd name="T35" fmla="*/ 348 h 676"/>
                <a:gd name="T36" fmla="*/ 719 w 1676"/>
                <a:gd name="T37" fmla="*/ 172 h 676"/>
                <a:gd name="T38" fmla="*/ 152 w 1676"/>
                <a:gd name="T39" fmla="*/ 44 h 676"/>
                <a:gd name="T40" fmla="*/ 28 w 1676"/>
                <a:gd name="T41" fmla="*/ 139 h 676"/>
                <a:gd name="T42" fmla="*/ 214 w 1676"/>
                <a:gd name="T43" fmla="*/ 155 h 676"/>
                <a:gd name="T44" fmla="*/ 690 w 1676"/>
                <a:gd name="T45" fmla="*/ 265 h 676"/>
                <a:gd name="T46" fmla="*/ 991 w 1676"/>
                <a:gd name="T47" fmla="*/ 559 h 676"/>
                <a:gd name="T48" fmla="*/ 1481 w 1676"/>
                <a:gd name="T49" fmla="*/ 548 h 676"/>
                <a:gd name="T50" fmla="*/ 1483 w 1676"/>
                <a:gd name="T51" fmla="*/ 563 h 676"/>
                <a:gd name="T52" fmla="*/ 1001 w 1676"/>
                <a:gd name="T53" fmla="*/ 585 h 676"/>
                <a:gd name="T54" fmla="*/ 654 w 1676"/>
                <a:gd name="T55" fmla="*/ 255 h 676"/>
                <a:gd name="T56" fmla="*/ 234 w 1676"/>
                <a:gd name="T57" fmla="*/ 164 h 676"/>
                <a:gd name="T58" fmla="*/ 159 w 1676"/>
                <a:gd name="T59" fmla="*/ 197 h 676"/>
                <a:gd name="T60" fmla="*/ 337 w 1676"/>
                <a:gd name="T61" fmla="*/ 188 h 676"/>
                <a:gd name="T62" fmla="*/ 612 w 1676"/>
                <a:gd name="T63" fmla="*/ 271 h 676"/>
                <a:gd name="T64" fmla="*/ 886 w 1676"/>
                <a:gd name="T65" fmla="*/ 536 h 676"/>
                <a:gd name="T66" fmla="*/ 1111 w 1676"/>
                <a:gd name="T67" fmla="*/ 650 h 676"/>
                <a:gd name="T68" fmla="*/ 1313 w 1676"/>
                <a:gd name="T69" fmla="*/ 674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76" h="676">
                  <a:moveTo>
                    <a:pt x="1323" y="676"/>
                  </a:moveTo>
                  <a:cubicBezTo>
                    <a:pt x="1324" y="674"/>
                    <a:pt x="1324" y="674"/>
                    <a:pt x="1324" y="674"/>
                  </a:cubicBezTo>
                  <a:cubicBezTo>
                    <a:pt x="1676" y="674"/>
                    <a:pt x="1538" y="317"/>
                    <a:pt x="1538" y="317"/>
                  </a:cubicBezTo>
                  <a:cubicBezTo>
                    <a:pt x="1530" y="298"/>
                    <a:pt x="1559" y="288"/>
                    <a:pt x="1566" y="275"/>
                  </a:cubicBezTo>
                  <a:cubicBezTo>
                    <a:pt x="1570" y="261"/>
                    <a:pt x="1572" y="240"/>
                    <a:pt x="1563" y="228"/>
                  </a:cubicBezTo>
                  <a:cubicBezTo>
                    <a:pt x="1548" y="230"/>
                    <a:pt x="1542" y="252"/>
                    <a:pt x="1529" y="261"/>
                  </a:cubicBezTo>
                  <a:cubicBezTo>
                    <a:pt x="1523" y="263"/>
                    <a:pt x="1518" y="263"/>
                    <a:pt x="1516" y="259"/>
                  </a:cubicBezTo>
                  <a:cubicBezTo>
                    <a:pt x="1515" y="242"/>
                    <a:pt x="1532" y="234"/>
                    <a:pt x="1537" y="220"/>
                  </a:cubicBezTo>
                  <a:cubicBezTo>
                    <a:pt x="1547" y="197"/>
                    <a:pt x="1536" y="178"/>
                    <a:pt x="1522" y="164"/>
                  </a:cubicBezTo>
                  <a:cubicBezTo>
                    <a:pt x="1508" y="157"/>
                    <a:pt x="1491" y="155"/>
                    <a:pt x="1476" y="159"/>
                  </a:cubicBezTo>
                  <a:cubicBezTo>
                    <a:pt x="1436" y="176"/>
                    <a:pt x="1485" y="201"/>
                    <a:pt x="1465" y="222"/>
                  </a:cubicBezTo>
                  <a:cubicBezTo>
                    <a:pt x="1440" y="250"/>
                    <a:pt x="1411" y="226"/>
                    <a:pt x="1387" y="219"/>
                  </a:cubicBezTo>
                  <a:cubicBezTo>
                    <a:pt x="1346" y="188"/>
                    <a:pt x="1320" y="126"/>
                    <a:pt x="1263" y="126"/>
                  </a:cubicBezTo>
                  <a:cubicBezTo>
                    <a:pt x="1231" y="128"/>
                    <a:pt x="1200" y="143"/>
                    <a:pt x="1177" y="172"/>
                  </a:cubicBezTo>
                  <a:cubicBezTo>
                    <a:pt x="1169" y="178"/>
                    <a:pt x="1160" y="168"/>
                    <a:pt x="1152" y="176"/>
                  </a:cubicBezTo>
                  <a:cubicBezTo>
                    <a:pt x="1147" y="201"/>
                    <a:pt x="1120" y="184"/>
                    <a:pt x="1112" y="205"/>
                  </a:cubicBezTo>
                  <a:cubicBezTo>
                    <a:pt x="1106" y="217"/>
                    <a:pt x="1109" y="232"/>
                    <a:pt x="1117" y="240"/>
                  </a:cubicBezTo>
                  <a:cubicBezTo>
                    <a:pt x="1144" y="240"/>
                    <a:pt x="1121" y="275"/>
                    <a:pt x="1135" y="286"/>
                  </a:cubicBezTo>
                  <a:cubicBezTo>
                    <a:pt x="1153" y="300"/>
                    <a:pt x="1181" y="294"/>
                    <a:pt x="1202" y="286"/>
                  </a:cubicBezTo>
                  <a:cubicBezTo>
                    <a:pt x="1231" y="253"/>
                    <a:pt x="1187" y="246"/>
                    <a:pt x="1180" y="224"/>
                  </a:cubicBezTo>
                  <a:cubicBezTo>
                    <a:pt x="1187" y="191"/>
                    <a:pt x="1224" y="188"/>
                    <a:pt x="1246" y="178"/>
                  </a:cubicBezTo>
                  <a:cubicBezTo>
                    <a:pt x="1273" y="178"/>
                    <a:pt x="1298" y="191"/>
                    <a:pt x="1318" y="213"/>
                  </a:cubicBezTo>
                  <a:cubicBezTo>
                    <a:pt x="1341" y="213"/>
                    <a:pt x="1366" y="211"/>
                    <a:pt x="1386" y="224"/>
                  </a:cubicBezTo>
                  <a:cubicBezTo>
                    <a:pt x="1395" y="238"/>
                    <a:pt x="1420" y="253"/>
                    <a:pt x="1403" y="275"/>
                  </a:cubicBezTo>
                  <a:cubicBezTo>
                    <a:pt x="1381" y="281"/>
                    <a:pt x="1360" y="277"/>
                    <a:pt x="1339" y="292"/>
                  </a:cubicBezTo>
                  <a:cubicBezTo>
                    <a:pt x="1319" y="308"/>
                    <a:pt x="1299" y="331"/>
                    <a:pt x="1297" y="358"/>
                  </a:cubicBezTo>
                  <a:cubicBezTo>
                    <a:pt x="1295" y="379"/>
                    <a:pt x="1316" y="381"/>
                    <a:pt x="1330" y="385"/>
                  </a:cubicBezTo>
                  <a:cubicBezTo>
                    <a:pt x="1352" y="383"/>
                    <a:pt x="1346" y="358"/>
                    <a:pt x="1358" y="346"/>
                  </a:cubicBezTo>
                  <a:cubicBezTo>
                    <a:pt x="1373" y="341"/>
                    <a:pt x="1390" y="313"/>
                    <a:pt x="1409" y="323"/>
                  </a:cubicBezTo>
                  <a:cubicBezTo>
                    <a:pt x="1430" y="311"/>
                    <a:pt x="1450" y="323"/>
                    <a:pt x="1470" y="331"/>
                  </a:cubicBezTo>
                  <a:cubicBezTo>
                    <a:pt x="1498" y="343"/>
                    <a:pt x="1501" y="377"/>
                    <a:pt x="1507" y="403"/>
                  </a:cubicBezTo>
                  <a:cubicBezTo>
                    <a:pt x="1512" y="435"/>
                    <a:pt x="1505" y="471"/>
                    <a:pt x="1475" y="492"/>
                  </a:cubicBezTo>
                  <a:cubicBezTo>
                    <a:pt x="1444" y="511"/>
                    <a:pt x="1412" y="525"/>
                    <a:pt x="1378" y="530"/>
                  </a:cubicBezTo>
                  <a:cubicBezTo>
                    <a:pt x="1310" y="544"/>
                    <a:pt x="1310" y="544"/>
                    <a:pt x="1310" y="544"/>
                  </a:cubicBezTo>
                  <a:cubicBezTo>
                    <a:pt x="1228" y="552"/>
                    <a:pt x="1152" y="548"/>
                    <a:pt x="1082" y="517"/>
                  </a:cubicBezTo>
                  <a:cubicBezTo>
                    <a:pt x="1006" y="480"/>
                    <a:pt x="937" y="410"/>
                    <a:pt x="878" y="348"/>
                  </a:cubicBezTo>
                  <a:cubicBezTo>
                    <a:pt x="853" y="311"/>
                    <a:pt x="813" y="288"/>
                    <a:pt x="793" y="246"/>
                  </a:cubicBezTo>
                  <a:cubicBezTo>
                    <a:pt x="769" y="220"/>
                    <a:pt x="749" y="188"/>
                    <a:pt x="719" y="172"/>
                  </a:cubicBezTo>
                  <a:cubicBezTo>
                    <a:pt x="670" y="102"/>
                    <a:pt x="591" y="73"/>
                    <a:pt x="518" y="38"/>
                  </a:cubicBezTo>
                  <a:cubicBezTo>
                    <a:pt x="407" y="0"/>
                    <a:pt x="270" y="7"/>
                    <a:pt x="152" y="44"/>
                  </a:cubicBezTo>
                  <a:cubicBezTo>
                    <a:pt x="100" y="56"/>
                    <a:pt x="54" y="87"/>
                    <a:pt x="9" y="118"/>
                  </a:cubicBezTo>
                  <a:cubicBezTo>
                    <a:pt x="0" y="135"/>
                    <a:pt x="24" y="130"/>
                    <a:pt x="28" y="139"/>
                  </a:cubicBezTo>
                  <a:cubicBezTo>
                    <a:pt x="67" y="145"/>
                    <a:pt x="96" y="170"/>
                    <a:pt x="130" y="184"/>
                  </a:cubicBezTo>
                  <a:cubicBezTo>
                    <a:pt x="161" y="182"/>
                    <a:pt x="185" y="159"/>
                    <a:pt x="214" y="155"/>
                  </a:cubicBezTo>
                  <a:cubicBezTo>
                    <a:pt x="290" y="145"/>
                    <a:pt x="354" y="133"/>
                    <a:pt x="429" y="137"/>
                  </a:cubicBezTo>
                  <a:cubicBezTo>
                    <a:pt x="534" y="141"/>
                    <a:pt x="613" y="205"/>
                    <a:pt x="690" y="265"/>
                  </a:cubicBezTo>
                  <a:cubicBezTo>
                    <a:pt x="737" y="296"/>
                    <a:pt x="768" y="339"/>
                    <a:pt x="809" y="381"/>
                  </a:cubicBezTo>
                  <a:cubicBezTo>
                    <a:pt x="862" y="449"/>
                    <a:pt x="923" y="511"/>
                    <a:pt x="991" y="559"/>
                  </a:cubicBezTo>
                  <a:cubicBezTo>
                    <a:pt x="1047" y="586"/>
                    <a:pt x="1098" y="629"/>
                    <a:pt x="1168" y="625"/>
                  </a:cubicBezTo>
                  <a:cubicBezTo>
                    <a:pt x="1272" y="635"/>
                    <a:pt x="1384" y="602"/>
                    <a:pt x="1481" y="548"/>
                  </a:cubicBezTo>
                  <a:cubicBezTo>
                    <a:pt x="1485" y="550"/>
                    <a:pt x="1485" y="550"/>
                    <a:pt x="1485" y="550"/>
                  </a:cubicBezTo>
                  <a:cubicBezTo>
                    <a:pt x="1486" y="554"/>
                    <a:pt x="1489" y="559"/>
                    <a:pt x="1483" y="563"/>
                  </a:cubicBezTo>
                  <a:cubicBezTo>
                    <a:pt x="1374" y="621"/>
                    <a:pt x="1252" y="656"/>
                    <a:pt x="1130" y="641"/>
                  </a:cubicBezTo>
                  <a:cubicBezTo>
                    <a:pt x="1083" y="627"/>
                    <a:pt x="1039" y="610"/>
                    <a:pt x="1001" y="585"/>
                  </a:cubicBezTo>
                  <a:cubicBezTo>
                    <a:pt x="910" y="532"/>
                    <a:pt x="844" y="453"/>
                    <a:pt x="775" y="370"/>
                  </a:cubicBezTo>
                  <a:cubicBezTo>
                    <a:pt x="741" y="321"/>
                    <a:pt x="696" y="294"/>
                    <a:pt x="654" y="255"/>
                  </a:cubicBezTo>
                  <a:cubicBezTo>
                    <a:pt x="589" y="211"/>
                    <a:pt x="523" y="162"/>
                    <a:pt x="443" y="157"/>
                  </a:cubicBezTo>
                  <a:cubicBezTo>
                    <a:pt x="375" y="143"/>
                    <a:pt x="302" y="166"/>
                    <a:pt x="234" y="164"/>
                  </a:cubicBezTo>
                  <a:cubicBezTo>
                    <a:pt x="161" y="191"/>
                    <a:pt x="161" y="191"/>
                    <a:pt x="161" y="191"/>
                  </a:cubicBezTo>
                  <a:cubicBezTo>
                    <a:pt x="159" y="197"/>
                    <a:pt x="159" y="197"/>
                    <a:pt x="159" y="197"/>
                  </a:cubicBezTo>
                  <a:cubicBezTo>
                    <a:pt x="165" y="209"/>
                    <a:pt x="177" y="224"/>
                    <a:pt x="193" y="224"/>
                  </a:cubicBezTo>
                  <a:cubicBezTo>
                    <a:pt x="235" y="186"/>
                    <a:pt x="289" y="191"/>
                    <a:pt x="337" y="188"/>
                  </a:cubicBezTo>
                  <a:cubicBezTo>
                    <a:pt x="374" y="197"/>
                    <a:pt x="413" y="199"/>
                    <a:pt x="450" y="207"/>
                  </a:cubicBezTo>
                  <a:cubicBezTo>
                    <a:pt x="510" y="215"/>
                    <a:pt x="560" y="246"/>
                    <a:pt x="612" y="271"/>
                  </a:cubicBezTo>
                  <a:cubicBezTo>
                    <a:pt x="655" y="308"/>
                    <a:pt x="707" y="337"/>
                    <a:pt x="739" y="387"/>
                  </a:cubicBezTo>
                  <a:cubicBezTo>
                    <a:pt x="781" y="439"/>
                    <a:pt x="836" y="492"/>
                    <a:pt x="886" y="536"/>
                  </a:cubicBezTo>
                  <a:cubicBezTo>
                    <a:pt x="919" y="563"/>
                    <a:pt x="945" y="600"/>
                    <a:pt x="989" y="606"/>
                  </a:cubicBezTo>
                  <a:cubicBezTo>
                    <a:pt x="1022" y="635"/>
                    <a:pt x="1072" y="631"/>
                    <a:pt x="1111" y="650"/>
                  </a:cubicBezTo>
                  <a:cubicBezTo>
                    <a:pt x="1118" y="658"/>
                    <a:pt x="1104" y="664"/>
                    <a:pt x="1111" y="672"/>
                  </a:cubicBezTo>
                  <a:cubicBezTo>
                    <a:pt x="1175" y="670"/>
                    <a:pt x="1246" y="674"/>
                    <a:pt x="1313" y="674"/>
                  </a:cubicBezTo>
                  <a:cubicBezTo>
                    <a:pt x="1316" y="676"/>
                    <a:pt x="1320" y="676"/>
                    <a:pt x="1323" y="6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3A62F9A8-228C-461E-ABB3-004E15B7C2B7}"/>
              </a:ext>
            </a:extLst>
          </p:cNvPr>
          <p:cNvGrpSpPr/>
          <p:nvPr/>
        </p:nvGrpSpPr>
        <p:grpSpPr>
          <a:xfrm rot="20382299" flipH="1">
            <a:off x="-85813" y="1399869"/>
            <a:ext cx="4756528" cy="945286"/>
            <a:chOff x="-1332158" y="-6726992"/>
            <a:chExt cx="21221701" cy="4143376"/>
          </a:xfrm>
          <a:solidFill>
            <a:schemeClr val="bg1"/>
          </a:solidFill>
        </p:grpSpPr>
        <p:sp>
          <p:nvSpPr>
            <p:cNvPr id="262" name="Freeform 6">
              <a:extLst>
                <a:ext uri="{FF2B5EF4-FFF2-40B4-BE49-F238E27FC236}">
                  <a16:creationId xmlns:a16="http://schemas.microsoft.com/office/drawing/2014/main" id="{D49919BA-A01D-4080-A91A-54E756F70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19420" y="-6684129"/>
              <a:ext cx="4475163" cy="1196975"/>
            </a:xfrm>
            <a:custGeom>
              <a:avLst/>
              <a:gdLst>
                <a:gd name="T0" fmla="*/ 924 w 1581"/>
                <a:gd name="T1" fmla="*/ 9 h 421"/>
                <a:gd name="T2" fmla="*/ 1049 w 1581"/>
                <a:gd name="T3" fmla="*/ 51 h 421"/>
                <a:gd name="T4" fmla="*/ 1377 w 1581"/>
                <a:gd name="T5" fmla="*/ 215 h 421"/>
                <a:gd name="T6" fmla="*/ 1565 w 1581"/>
                <a:gd name="T7" fmla="*/ 366 h 421"/>
                <a:gd name="T8" fmla="*/ 1581 w 1581"/>
                <a:gd name="T9" fmla="*/ 391 h 421"/>
                <a:gd name="T10" fmla="*/ 1510 w 1581"/>
                <a:gd name="T11" fmla="*/ 421 h 421"/>
                <a:gd name="T12" fmla="*/ 1313 w 1581"/>
                <a:gd name="T13" fmla="*/ 283 h 421"/>
                <a:gd name="T14" fmla="*/ 974 w 1581"/>
                <a:gd name="T15" fmla="*/ 120 h 421"/>
                <a:gd name="T16" fmla="*/ 698 w 1581"/>
                <a:gd name="T17" fmla="*/ 94 h 421"/>
                <a:gd name="T18" fmla="*/ 630 w 1581"/>
                <a:gd name="T19" fmla="*/ 108 h 421"/>
                <a:gd name="T20" fmla="*/ 476 w 1581"/>
                <a:gd name="T21" fmla="*/ 145 h 421"/>
                <a:gd name="T22" fmla="*/ 176 w 1581"/>
                <a:gd name="T23" fmla="*/ 303 h 421"/>
                <a:gd name="T24" fmla="*/ 31 w 1581"/>
                <a:gd name="T25" fmla="*/ 337 h 421"/>
                <a:gd name="T26" fmla="*/ 0 w 1581"/>
                <a:gd name="T27" fmla="*/ 342 h 421"/>
                <a:gd name="T28" fmla="*/ 145 w 1581"/>
                <a:gd name="T29" fmla="*/ 219 h 421"/>
                <a:gd name="T30" fmla="*/ 313 w 1581"/>
                <a:gd name="T31" fmla="*/ 108 h 421"/>
                <a:gd name="T32" fmla="*/ 457 w 1581"/>
                <a:gd name="T33" fmla="*/ 56 h 421"/>
                <a:gd name="T34" fmla="*/ 673 w 1581"/>
                <a:gd name="T35" fmla="*/ 15 h 421"/>
                <a:gd name="T36" fmla="*/ 729 w 1581"/>
                <a:gd name="T37" fmla="*/ 6 h 421"/>
                <a:gd name="T38" fmla="*/ 924 w 1581"/>
                <a:gd name="T39" fmla="*/ 9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81" h="421">
                  <a:moveTo>
                    <a:pt x="924" y="9"/>
                  </a:moveTo>
                  <a:cubicBezTo>
                    <a:pt x="965" y="24"/>
                    <a:pt x="1010" y="33"/>
                    <a:pt x="1049" y="51"/>
                  </a:cubicBezTo>
                  <a:cubicBezTo>
                    <a:pt x="1164" y="92"/>
                    <a:pt x="1273" y="145"/>
                    <a:pt x="1377" y="215"/>
                  </a:cubicBezTo>
                  <a:cubicBezTo>
                    <a:pt x="1443" y="256"/>
                    <a:pt x="1504" y="314"/>
                    <a:pt x="1565" y="366"/>
                  </a:cubicBezTo>
                  <a:cubicBezTo>
                    <a:pt x="1570" y="375"/>
                    <a:pt x="1581" y="378"/>
                    <a:pt x="1581" y="391"/>
                  </a:cubicBezTo>
                  <a:cubicBezTo>
                    <a:pt x="1558" y="402"/>
                    <a:pt x="1535" y="414"/>
                    <a:pt x="1510" y="421"/>
                  </a:cubicBezTo>
                  <a:cubicBezTo>
                    <a:pt x="1443" y="380"/>
                    <a:pt x="1381" y="325"/>
                    <a:pt x="1313" y="283"/>
                  </a:cubicBezTo>
                  <a:cubicBezTo>
                    <a:pt x="1211" y="206"/>
                    <a:pt x="1098" y="145"/>
                    <a:pt x="974" y="120"/>
                  </a:cubicBezTo>
                  <a:cubicBezTo>
                    <a:pt x="888" y="92"/>
                    <a:pt x="792" y="74"/>
                    <a:pt x="698" y="94"/>
                  </a:cubicBezTo>
                  <a:cubicBezTo>
                    <a:pt x="675" y="97"/>
                    <a:pt x="652" y="97"/>
                    <a:pt x="630" y="108"/>
                  </a:cubicBezTo>
                  <a:cubicBezTo>
                    <a:pt x="573" y="106"/>
                    <a:pt x="528" y="135"/>
                    <a:pt x="476" y="145"/>
                  </a:cubicBezTo>
                  <a:cubicBezTo>
                    <a:pt x="371" y="188"/>
                    <a:pt x="271" y="233"/>
                    <a:pt x="176" y="303"/>
                  </a:cubicBezTo>
                  <a:cubicBezTo>
                    <a:pt x="127" y="310"/>
                    <a:pt x="77" y="319"/>
                    <a:pt x="31" y="337"/>
                  </a:cubicBezTo>
                  <a:cubicBezTo>
                    <a:pt x="22" y="339"/>
                    <a:pt x="9" y="348"/>
                    <a:pt x="0" y="342"/>
                  </a:cubicBezTo>
                  <a:cubicBezTo>
                    <a:pt x="43" y="294"/>
                    <a:pt x="95" y="258"/>
                    <a:pt x="145" y="219"/>
                  </a:cubicBezTo>
                  <a:cubicBezTo>
                    <a:pt x="197" y="172"/>
                    <a:pt x="258" y="145"/>
                    <a:pt x="313" y="108"/>
                  </a:cubicBezTo>
                  <a:cubicBezTo>
                    <a:pt x="362" y="94"/>
                    <a:pt x="408" y="72"/>
                    <a:pt x="457" y="56"/>
                  </a:cubicBezTo>
                  <a:cubicBezTo>
                    <a:pt x="527" y="34"/>
                    <a:pt x="595" y="18"/>
                    <a:pt x="673" y="15"/>
                  </a:cubicBezTo>
                  <a:cubicBezTo>
                    <a:pt x="686" y="0"/>
                    <a:pt x="711" y="9"/>
                    <a:pt x="729" y="6"/>
                  </a:cubicBezTo>
                  <a:cubicBezTo>
                    <a:pt x="792" y="9"/>
                    <a:pt x="860" y="4"/>
                    <a:pt x="92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3" name="Freeform 7">
              <a:extLst>
                <a:ext uri="{FF2B5EF4-FFF2-40B4-BE49-F238E27FC236}">
                  <a16:creationId xmlns:a16="http://schemas.microsoft.com/office/drawing/2014/main" id="{9DE1F654-2F3E-423C-A6D8-C253A3279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705" y="-6633329"/>
              <a:ext cx="31750" cy="25400"/>
            </a:xfrm>
            <a:custGeom>
              <a:avLst/>
              <a:gdLst>
                <a:gd name="T0" fmla="*/ 7 w 11"/>
                <a:gd name="T1" fmla="*/ 8 h 9"/>
                <a:gd name="T2" fmla="*/ 0 w 11"/>
                <a:gd name="T3" fmla="*/ 6 h 9"/>
                <a:gd name="T4" fmla="*/ 7 w 11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7" y="8"/>
                  </a:moveTo>
                  <a:cubicBezTo>
                    <a:pt x="5" y="9"/>
                    <a:pt x="2" y="8"/>
                    <a:pt x="0" y="6"/>
                  </a:cubicBezTo>
                  <a:cubicBezTo>
                    <a:pt x="0" y="0"/>
                    <a:pt x="11" y="0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4" name="Freeform 8">
              <a:extLst>
                <a:ext uri="{FF2B5EF4-FFF2-40B4-BE49-F238E27FC236}">
                  <a16:creationId xmlns:a16="http://schemas.microsoft.com/office/drawing/2014/main" id="{86206D78-A7ED-4FF4-AD5B-4B454E74B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2505" y="-6726992"/>
              <a:ext cx="3981450" cy="1111250"/>
            </a:xfrm>
            <a:custGeom>
              <a:avLst/>
              <a:gdLst>
                <a:gd name="T0" fmla="*/ 1085 w 1407"/>
                <a:gd name="T1" fmla="*/ 114 h 391"/>
                <a:gd name="T2" fmla="*/ 1210 w 1407"/>
                <a:gd name="T3" fmla="*/ 191 h 391"/>
                <a:gd name="T4" fmla="*/ 1353 w 1407"/>
                <a:gd name="T5" fmla="*/ 297 h 391"/>
                <a:gd name="T6" fmla="*/ 1407 w 1407"/>
                <a:gd name="T7" fmla="*/ 359 h 391"/>
                <a:gd name="T8" fmla="*/ 1368 w 1407"/>
                <a:gd name="T9" fmla="*/ 381 h 391"/>
                <a:gd name="T10" fmla="*/ 1335 w 1407"/>
                <a:gd name="T11" fmla="*/ 372 h 391"/>
                <a:gd name="T12" fmla="*/ 1187 w 1407"/>
                <a:gd name="T13" fmla="*/ 273 h 391"/>
                <a:gd name="T14" fmla="*/ 963 w 1407"/>
                <a:gd name="T15" fmla="*/ 144 h 391"/>
                <a:gd name="T16" fmla="*/ 675 w 1407"/>
                <a:gd name="T17" fmla="*/ 91 h 391"/>
                <a:gd name="T18" fmla="*/ 304 w 1407"/>
                <a:gd name="T19" fmla="*/ 177 h 391"/>
                <a:gd name="T20" fmla="*/ 134 w 1407"/>
                <a:gd name="T21" fmla="*/ 277 h 391"/>
                <a:gd name="T22" fmla="*/ 132 w 1407"/>
                <a:gd name="T23" fmla="*/ 289 h 391"/>
                <a:gd name="T24" fmla="*/ 10 w 1407"/>
                <a:gd name="T25" fmla="*/ 291 h 391"/>
                <a:gd name="T26" fmla="*/ 10 w 1407"/>
                <a:gd name="T27" fmla="*/ 273 h 391"/>
                <a:gd name="T28" fmla="*/ 223 w 1407"/>
                <a:gd name="T29" fmla="*/ 109 h 391"/>
                <a:gd name="T30" fmla="*/ 317 w 1407"/>
                <a:gd name="T31" fmla="*/ 66 h 391"/>
                <a:gd name="T32" fmla="*/ 680 w 1407"/>
                <a:gd name="T33" fmla="*/ 0 h 391"/>
                <a:gd name="T34" fmla="*/ 1085 w 1407"/>
                <a:gd name="T35" fmla="*/ 11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7" h="391">
                  <a:moveTo>
                    <a:pt x="1085" y="114"/>
                  </a:moveTo>
                  <a:cubicBezTo>
                    <a:pt x="1141" y="145"/>
                    <a:pt x="1165" y="169"/>
                    <a:pt x="1210" y="191"/>
                  </a:cubicBezTo>
                  <a:cubicBezTo>
                    <a:pt x="1260" y="221"/>
                    <a:pt x="1309" y="255"/>
                    <a:pt x="1353" y="297"/>
                  </a:cubicBezTo>
                  <a:cubicBezTo>
                    <a:pt x="1377" y="318"/>
                    <a:pt x="1389" y="336"/>
                    <a:pt x="1407" y="359"/>
                  </a:cubicBezTo>
                  <a:cubicBezTo>
                    <a:pt x="1398" y="372"/>
                    <a:pt x="1382" y="375"/>
                    <a:pt x="1368" y="381"/>
                  </a:cubicBezTo>
                  <a:cubicBezTo>
                    <a:pt x="1355" y="391"/>
                    <a:pt x="1346" y="375"/>
                    <a:pt x="1335" y="372"/>
                  </a:cubicBezTo>
                  <a:cubicBezTo>
                    <a:pt x="1285" y="340"/>
                    <a:pt x="1237" y="304"/>
                    <a:pt x="1187" y="273"/>
                  </a:cubicBezTo>
                  <a:cubicBezTo>
                    <a:pt x="1117" y="225"/>
                    <a:pt x="1045" y="171"/>
                    <a:pt x="963" y="144"/>
                  </a:cubicBezTo>
                  <a:cubicBezTo>
                    <a:pt x="870" y="118"/>
                    <a:pt x="775" y="94"/>
                    <a:pt x="675" y="91"/>
                  </a:cubicBezTo>
                  <a:cubicBezTo>
                    <a:pt x="540" y="75"/>
                    <a:pt x="419" y="125"/>
                    <a:pt x="304" y="177"/>
                  </a:cubicBezTo>
                  <a:cubicBezTo>
                    <a:pt x="243" y="200"/>
                    <a:pt x="189" y="241"/>
                    <a:pt x="134" y="277"/>
                  </a:cubicBezTo>
                  <a:cubicBezTo>
                    <a:pt x="132" y="280"/>
                    <a:pt x="130" y="284"/>
                    <a:pt x="132" y="289"/>
                  </a:cubicBezTo>
                  <a:cubicBezTo>
                    <a:pt x="96" y="293"/>
                    <a:pt x="46" y="286"/>
                    <a:pt x="10" y="291"/>
                  </a:cubicBezTo>
                  <a:cubicBezTo>
                    <a:pt x="0" y="288"/>
                    <a:pt x="10" y="279"/>
                    <a:pt x="10" y="273"/>
                  </a:cubicBezTo>
                  <a:cubicBezTo>
                    <a:pt x="68" y="202"/>
                    <a:pt x="150" y="159"/>
                    <a:pt x="223" y="109"/>
                  </a:cubicBezTo>
                  <a:cubicBezTo>
                    <a:pt x="254" y="92"/>
                    <a:pt x="286" y="82"/>
                    <a:pt x="317" y="66"/>
                  </a:cubicBezTo>
                  <a:cubicBezTo>
                    <a:pt x="358" y="55"/>
                    <a:pt x="534" y="0"/>
                    <a:pt x="680" y="0"/>
                  </a:cubicBezTo>
                  <a:cubicBezTo>
                    <a:pt x="680" y="0"/>
                    <a:pt x="896" y="10"/>
                    <a:pt x="1085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5" name="Freeform 9">
              <a:extLst>
                <a:ext uri="{FF2B5EF4-FFF2-40B4-BE49-F238E27FC236}">
                  <a16:creationId xmlns:a16="http://schemas.microsoft.com/office/drawing/2014/main" id="{746CCF34-FA31-48E0-80F3-435001D07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1030" y="-6607929"/>
              <a:ext cx="2870200" cy="1085850"/>
            </a:xfrm>
            <a:custGeom>
              <a:avLst/>
              <a:gdLst>
                <a:gd name="T0" fmla="*/ 674 w 1014"/>
                <a:gd name="T1" fmla="*/ 59 h 382"/>
                <a:gd name="T2" fmla="*/ 731 w 1014"/>
                <a:gd name="T3" fmla="*/ 99 h 382"/>
                <a:gd name="T4" fmla="*/ 758 w 1014"/>
                <a:gd name="T5" fmla="*/ 110 h 382"/>
                <a:gd name="T6" fmla="*/ 865 w 1014"/>
                <a:gd name="T7" fmla="*/ 194 h 382"/>
                <a:gd name="T8" fmla="*/ 998 w 1014"/>
                <a:gd name="T9" fmla="*/ 353 h 382"/>
                <a:gd name="T10" fmla="*/ 1000 w 1014"/>
                <a:gd name="T11" fmla="*/ 382 h 382"/>
                <a:gd name="T12" fmla="*/ 992 w 1014"/>
                <a:gd name="T13" fmla="*/ 380 h 382"/>
                <a:gd name="T14" fmla="*/ 824 w 1014"/>
                <a:gd name="T15" fmla="*/ 201 h 382"/>
                <a:gd name="T16" fmla="*/ 658 w 1014"/>
                <a:gd name="T17" fmla="*/ 92 h 382"/>
                <a:gd name="T18" fmla="*/ 548 w 1014"/>
                <a:gd name="T19" fmla="*/ 43 h 382"/>
                <a:gd name="T20" fmla="*/ 384 w 1014"/>
                <a:gd name="T21" fmla="*/ 34 h 382"/>
                <a:gd name="T22" fmla="*/ 27 w 1014"/>
                <a:gd name="T23" fmla="*/ 142 h 382"/>
                <a:gd name="T24" fmla="*/ 0 w 1014"/>
                <a:gd name="T25" fmla="*/ 127 h 382"/>
                <a:gd name="T26" fmla="*/ 49 w 1014"/>
                <a:gd name="T27" fmla="*/ 90 h 382"/>
                <a:gd name="T28" fmla="*/ 226 w 1014"/>
                <a:gd name="T29" fmla="*/ 24 h 382"/>
                <a:gd name="T30" fmla="*/ 301 w 1014"/>
                <a:gd name="T31" fmla="*/ 7 h 382"/>
                <a:gd name="T32" fmla="*/ 527 w 1014"/>
                <a:gd name="T33" fmla="*/ 11 h 382"/>
                <a:gd name="T34" fmla="*/ 674 w 1014"/>
                <a:gd name="T35" fmla="*/ 59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4" h="382">
                  <a:moveTo>
                    <a:pt x="674" y="59"/>
                  </a:moveTo>
                  <a:cubicBezTo>
                    <a:pt x="693" y="70"/>
                    <a:pt x="717" y="83"/>
                    <a:pt x="731" y="99"/>
                  </a:cubicBezTo>
                  <a:cubicBezTo>
                    <a:pt x="758" y="110"/>
                    <a:pt x="758" y="110"/>
                    <a:pt x="758" y="110"/>
                  </a:cubicBezTo>
                  <a:cubicBezTo>
                    <a:pt x="865" y="194"/>
                    <a:pt x="865" y="194"/>
                    <a:pt x="865" y="194"/>
                  </a:cubicBezTo>
                  <a:cubicBezTo>
                    <a:pt x="998" y="353"/>
                    <a:pt x="998" y="353"/>
                    <a:pt x="998" y="353"/>
                  </a:cubicBezTo>
                  <a:cubicBezTo>
                    <a:pt x="998" y="362"/>
                    <a:pt x="1014" y="375"/>
                    <a:pt x="1000" y="382"/>
                  </a:cubicBezTo>
                  <a:cubicBezTo>
                    <a:pt x="992" y="380"/>
                    <a:pt x="992" y="380"/>
                    <a:pt x="992" y="380"/>
                  </a:cubicBezTo>
                  <a:cubicBezTo>
                    <a:pt x="939" y="319"/>
                    <a:pt x="885" y="260"/>
                    <a:pt x="824" y="201"/>
                  </a:cubicBezTo>
                  <a:cubicBezTo>
                    <a:pt x="774" y="160"/>
                    <a:pt x="715" y="120"/>
                    <a:pt x="658" y="92"/>
                  </a:cubicBezTo>
                  <a:cubicBezTo>
                    <a:pt x="622" y="77"/>
                    <a:pt x="590" y="47"/>
                    <a:pt x="548" y="43"/>
                  </a:cubicBezTo>
                  <a:cubicBezTo>
                    <a:pt x="498" y="34"/>
                    <a:pt x="437" y="33"/>
                    <a:pt x="384" y="34"/>
                  </a:cubicBezTo>
                  <a:cubicBezTo>
                    <a:pt x="257" y="50"/>
                    <a:pt x="133" y="72"/>
                    <a:pt x="27" y="142"/>
                  </a:cubicBezTo>
                  <a:cubicBezTo>
                    <a:pt x="18" y="138"/>
                    <a:pt x="6" y="138"/>
                    <a:pt x="0" y="127"/>
                  </a:cubicBezTo>
                  <a:cubicBezTo>
                    <a:pt x="9" y="106"/>
                    <a:pt x="33" y="101"/>
                    <a:pt x="49" y="90"/>
                  </a:cubicBezTo>
                  <a:cubicBezTo>
                    <a:pt x="110" y="68"/>
                    <a:pt x="160" y="31"/>
                    <a:pt x="226" y="24"/>
                  </a:cubicBezTo>
                  <a:cubicBezTo>
                    <a:pt x="249" y="11"/>
                    <a:pt x="274" y="11"/>
                    <a:pt x="301" y="7"/>
                  </a:cubicBezTo>
                  <a:cubicBezTo>
                    <a:pt x="373" y="4"/>
                    <a:pt x="453" y="0"/>
                    <a:pt x="527" y="11"/>
                  </a:cubicBezTo>
                  <a:cubicBezTo>
                    <a:pt x="577" y="22"/>
                    <a:pt x="624" y="43"/>
                    <a:pt x="67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6" name="Freeform 10">
              <a:extLst>
                <a:ext uri="{FF2B5EF4-FFF2-40B4-BE49-F238E27FC236}">
                  <a16:creationId xmlns:a16="http://schemas.microsoft.com/office/drawing/2014/main" id="{7E4E9078-CC86-4F27-9DAF-8FCC4539A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005" y="-6525379"/>
              <a:ext cx="2841625" cy="977900"/>
            </a:xfrm>
            <a:custGeom>
              <a:avLst/>
              <a:gdLst>
                <a:gd name="T0" fmla="*/ 623 w 1004"/>
                <a:gd name="T1" fmla="*/ 38 h 344"/>
                <a:gd name="T2" fmla="*/ 881 w 1004"/>
                <a:gd name="T3" fmla="*/ 192 h 344"/>
                <a:gd name="T4" fmla="*/ 1004 w 1004"/>
                <a:gd name="T5" fmla="*/ 333 h 344"/>
                <a:gd name="T6" fmla="*/ 994 w 1004"/>
                <a:gd name="T7" fmla="*/ 344 h 344"/>
                <a:gd name="T8" fmla="*/ 963 w 1004"/>
                <a:gd name="T9" fmla="*/ 311 h 344"/>
                <a:gd name="T10" fmla="*/ 782 w 1004"/>
                <a:gd name="T11" fmla="*/ 145 h 344"/>
                <a:gd name="T12" fmla="*/ 576 w 1004"/>
                <a:gd name="T13" fmla="*/ 48 h 344"/>
                <a:gd name="T14" fmla="*/ 499 w 1004"/>
                <a:gd name="T15" fmla="*/ 34 h 344"/>
                <a:gd name="T16" fmla="*/ 474 w 1004"/>
                <a:gd name="T17" fmla="*/ 32 h 344"/>
                <a:gd name="T18" fmla="*/ 172 w 1004"/>
                <a:gd name="T19" fmla="*/ 77 h 344"/>
                <a:gd name="T20" fmla="*/ 39 w 1004"/>
                <a:gd name="T21" fmla="*/ 129 h 344"/>
                <a:gd name="T22" fmla="*/ 36 w 1004"/>
                <a:gd name="T23" fmla="*/ 134 h 344"/>
                <a:gd name="T24" fmla="*/ 0 w 1004"/>
                <a:gd name="T25" fmla="*/ 107 h 344"/>
                <a:gd name="T26" fmla="*/ 231 w 1004"/>
                <a:gd name="T27" fmla="*/ 25 h 344"/>
                <a:gd name="T28" fmla="*/ 510 w 1004"/>
                <a:gd name="T29" fmla="*/ 11 h 344"/>
                <a:gd name="T30" fmla="*/ 623 w 1004"/>
                <a:gd name="T31" fmla="*/ 3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4" h="344">
                  <a:moveTo>
                    <a:pt x="623" y="38"/>
                  </a:moveTo>
                  <a:cubicBezTo>
                    <a:pt x="716" y="72"/>
                    <a:pt x="807" y="122"/>
                    <a:pt x="881" y="192"/>
                  </a:cubicBezTo>
                  <a:cubicBezTo>
                    <a:pt x="917" y="242"/>
                    <a:pt x="972" y="281"/>
                    <a:pt x="1004" y="333"/>
                  </a:cubicBezTo>
                  <a:cubicBezTo>
                    <a:pt x="1004" y="338"/>
                    <a:pt x="999" y="344"/>
                    <a:pt x="994" y="344"/>
                  </a:cubicBezTo>
                  <a:cubicBezTo>
                    <a:pt x="978" y="340"/>
                    <a:pt x="972" y="322"/>
                    <a:pt x="963" y="311"/>
                  </a:cubicBezTo>
                  <a:cubicBezTo>
                    <a:pt x="915" y="242"/>
                    <a:pt x="841" y="200"/>
                    <a:pt x="782" y="145"/>
                  </a:cubicBezTo>
                  <a:cubicBezTo>
                    <a:pt x="720" y="102"/>
                    <a:pt x="655" y="55"/>
                    <a:pt x="576" y="48"/>
                  </a:cubicBezTo>
                  <a:cubicBezTo>
                    <a:pt x="553" y="41"/>
                    <a:pt x="523" y="39"/>
                    <a:pt x="499" y="34"/>
                  </a:cubicBezTo>
                  <a:cubicBezTo>
                    <a:pt x="491" y="43"/>
                    <a:pt x="482" y="32"/>
                    <a:pt x="474" y="32"/>
                  </a:cubicBezTo>
                  <a:cubicBezTo>
                    <a:pt x="369" y="27"/>
                    <a:pt x="265" y="43"/>
                    <a:pt x="172" y="77"/>
                  </a:cubicBezTo>
                  <a:cubicBezTo>
                    <a:pt x="125" y="88"/>
                    <a:pt x="86" y="116"/>
                    <a:pt x="39" y="129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23" y="125"/>
                    <a:pt x="2" y="125"/>
                    <a:pt x="0" y="107"/>
                  </a:cubicBezTo>
                  <a:cubicBezTo>
                    <a:pt x="75" y="75"/>
                    <a:pt x="148" y="34"/>
                    <a:pt x="231" y="25"/>
                  </a:cubicBezTo>
                  <a:cubicBezTo>
                    <a:pt x="317" y="5"/>
                    <a:pt x="421" y="0"/>
                    <a:pt x="510" y="11"/>
                  </a:cubicBezTo>
                  <a:cubicBezTo>
                    <a:pt x="550" y="20"/>
                    <a:pt x="585" y="27"/>
                    <a:pt x="62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7" name="Freeform 11">
              <a:extLst>
                <a:ext uri="{FF2B5EF4-FFF2-40B4-BE49-F238E27FC236}">
                  <a16:creationId xmlns:a16="http://schemas.microsoft.com/office/drawing/2014/main" id="{72F6605C-3BE9-4A29-B976-0319B52A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3267" y="-6474579"/>
              <a:ext cx="2625725" cy="987425"/>
            </a:xfrm>
            <a:custGeom>
              <a:avLst/>
              <a:gdLst>
                <a:gd name="T0" fmla="*/ 547 w 928"/>
                <a:gd name="T1" fmla="*/ 25 h 347"/>
                <a:gd name="T2" fmla="*/ 790 w 928"/>
                <a:gd name="T3" fmla="*/ 182 h 347"/>
                <a:gd name="T4" fmla="*/ 926 w 928"/>
                <a:gd name="T5" fmla="*/ 335 h 347"/>
                <a:gd name="T6" fmla="*/ 906 w 928"/>
                <a:gd name="T7" fmla="*/ 347 h 347"/>
                <a:gd name="T8" fmla="*/ 871 w 928"/>
                <a:gd name="T9" fmla="*/ 310 h 347"/>
                <a:gd name="T10" fmla="*/ 692 w 928"/>
                <a:gd name="T11" fmla="*/ 148 h 347"/>
                <a:gd name="T12" fmla="*/ 642 w 928"/>
                <a:gd name="T13" fmla="*/ 118 h 347"/>
                <a:gd name="T14" fmla="*/ 541 w 928"/>
                <a:gd name="T15" fmla="*/ 73 h 347"/>
                <a:gd name="T16" fmla="*/ 382 w 928"/>
                <a:gd name="T17" fmla="*/ 45 h 347"/>
                <a:gd name="T18" fmla="*/ 339 w 928"/>
                <a:gd name="T19" fmla="*/ 48 h 347"/>
                <a:gd name="T20" fmla="*/ 194 w 928"/>
                <a:gd name="T21" fmla="*/ 73 h 347"/>
                <a:gd name="T22" fmla="*/ 74 w 928"/>
                <a:gd name="T23" fmla="*/ 113 h 347"/>
                <a:gd name="T24" fmla="*/ 17 w 928"/>
                <a:gd name="T25" fmla="*/ 125 h 347"/>
                <a:gd name="T26" fmla="*/ 6 w 928"/>
                <a:gd name="T27" fmla="*/ 104 h 347"/>
                <a:gd name="T28" fmla="*/ 190 w 928"/>
                <a:gd name="T29" fmla="*/ 25 h 347"/>
                <a:gd name="T30" fmla="*/ 271 w 928"/>
                <a:gd name="T31" fmla="*/ 12 h 347"/>
                <a:gd name="T32" fmla="*/ 480 w 928"/>
                <a:gd name="T33" fmla="*/ 7 h 347"/>
                <a:gd name="T34" fmla="*/ 547 w 928"/>
                <a:gd name="T35" fmla="*/ 2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8" h="347">
                  <a:moveTo>
                    <a:pt x="547" y="25"/>
                  </a:moveTo>
                  <a:cubicBezTo>
                    <a:pt x="627" y="79"/>
                    <a:pt x="720" y="107"/>
                    <a:pt x="790" y="182"/>
                  </a:cubicBezTo>
                  <a:cubicBezTo>
                    <a:pt x="838" y="231"/>
                    <a:pt x="889" y="277"/>
                    <a:pt x="926" y="335"/>
                  </a:cubicBezTo>
                  <a:cubicBezTo>
                    <a:pt x="928" y="347"/>
                    <a:pt x="912" y="344"/>
                    <a:pt x="906" y="347"/>
                  </a:cubicBezTo>
                  <a:cubicBezTo>
                    <a:pt x="894" y="336"/>
                    <a:pt x="885" y="320"/>
                    <a:pt x="871" y="310"/>
                  </a:cubicBezTo>
                  <a:cubicBezTo>
                    <a:pt x="810" y="258"/>
                    <a:pt x="767" y="181"/>
                    <a:pt x="692" y="148"/>
                  </a:cubicBezTo>
                  <a:cubicBezTo>
                    <a:pt x="674" y="143"/>
                    <a:pt x="656" y="129"/>
                    <a:pt x="642" y="118"/>
                  </a:cubicBezTo>
                  <a:cubicBezTo>
                    <a:pt x="606" y="109"/>
                    <a:pt x="575" y="82"/>
                    <a:pt x="541" y="73"/>
                  </a:cubicBezTo>
                  <a:cubicBezTo>
                    <a:pt x="491" y="57"/>
                    <a:pt x="437" y="41"/>
                    <a:pt x="382" y="45"/>
                  </a:cubicBezTo>
                  <a:cubicBezTo>
                    <a:pt x="367" y="43"/>
                    <a:pt x="353" y="45"/>
                    <a:pt x="339" y="48"/>
                  </a:cubicBezTo>
                  <a:cubicBezTo>
                    <a:pt x="291" y="54"/>
                    <a:pt x="239" y="50"/>
                    <a:pt x="194" y="73"/>
                  </a:cubicBezTo>
                  <a:cubicBezTo>
                    <a:pt x="149" y="71"/>
                    <a:pt x="117" y="105"/>
                    <a:pt x="74" y="113"/>
                  </a:cubicBezTo>
                  <a:cubicBezTo>
                    <a:pt x="58" y="122"/>
                    <a:pt x="36" y="138"/>
                    <a:pt x="17" y="125"/>
                  </a:cubicBezTo>
                  <a:cubicBezTo>
                    <a:pt x="13" y="116"/>
                    <a:pt x="0" y="114"/>
                    <a:pt x="6" y="104"/>
                  </a:cubicBezTo>
                  <a:cubicBezTo>
                    <a:pt x="61" y="63"/>
                    <a:pt x="128" y="46"/>
                    <a:pt x="190" y="25"/>
                  </a:cubicBezTo>
                  <a:cubicBezTo>
                    <a:pt x="217" y="27"/>
                    <a:pt x="244" y="18"/>
                    <a:pt x="271" y="12"/>
                  </a:cubicBezTo>
                  <a:cubicBezTo>
                    <a:pt x="339" y="0"/>
                    <a:pt x="410" y="2"/>
                    <a:pt x="480" y="7"/>
                  </a:cubicBezTo>
                  <a:lnTo>
                    <a:pt x="547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8" name="Freeform 12">
              <a:extLst>
                <a:ext uri="{FF2B5EF4-FFF2-40B4-BE49-F238E27FC236}">
                  <a16:creationId xmlns:a16="http://schemas.microsoft.com/office/drawing/2014/main" id="{E81A97B9-DEDC-408F-9364-E7063C038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7317" y="-6442829"/>
              <a:ext cx="3378200" cy="884238"/>
            </a:xfrm>
            <a:custGeom>
              <a:avLst/>
              <a:gdLst>
                <a:gd name="T0" fmla="*/ 666 w 1194"/>
                <a:gd name="T1" fmla="*/ 21 h 311"/>
                <a:gd name="T2" fmla="*/ 827 w 1194"/>
                <a:gd name="T3" fmla="*/ 62 h 311"/>
                <a:gd name="T4" fmla="*/ 924 w 1194"/>
                <a:gd name="T5" fmla="*/ 116 h 311"/>
                <a:gd name="T6" fmla="*/ 963 w 1194"/>
                <a:gd name="T7" fmla="*/ 137 h 311"/>
                <a:gd name="T8" fmla="*/ 1191 w 1194"/>
                <a:gd name="T9" fmla="*/ 291 h 311"/>
                <a:gd name="T10" fmla="*/ 1182 w 1194"/>
                <a:gd name="T11" fmla="*/ 308 h 311"/>
                <a:gd name="T12" fmla="*/ 1149 w 1194"/>
                <a:gd name="T13" fmla="*/ 288 h 311"/>
                <a:gd name="T14" fmla="*/ 1015 w 1194"/>
                <a:gd name="T15" fmla="*/ 191 h 311"/>
                <a:gd name="T16" fmla="*/ 854 w 1194"/>
                <a:gd name="T17" fmla="*/ 105 h 311"/>
                <a:gd name="T18" fmla="*/ 453 w 1194"/>
                <a:gd name="T19" fmla="*/ 44 h 311"/>
                <a:gd name="T20" fmla="*/ 172 w 1194"/>
                <a:gd name="T21" fmla="*/ 116 h 311"/>
                <a:gd name="T22" fmla="*/ 48 w 1194"/>
                <a:gd name="T23" fmla="*/ 184 h 311"/>
                <a:gd name="T24" fmla="*/ 25 w 1194"/>
                <a:gd name="T25" fmla="*/ 198 h 311"/>
                <a:gd name="T26" fmla="*/ 0 w 1194"/>
                <a:gd name="T27" fmla="*/ 191 h 311"/>
                <a:gd name="T28" fmla="*/ 30 w 1194"/>
                <a:gd name="T29" fmla="*/ 164 h 311"/>
                <a:gd name="T30" fmla="*/ 107 w 1194"/>
                <a:gd name="T31" fmla="*/ 120 h 311"/>
                <a:gd name="T32" fmla="*/ 442 w 1194"/>
                <a:gd name="T33" fmla="*/ 3 h 311"/>
                <a:gd name="T34" fmla="*/ 580 w 1194"/>
                <a:gd name="T35" fmla="*/ 9 h 311"/>
                <a:gd name="T36" fmla="*/ 666 w 1194"/>
                <a:gd name="T37" fmla="*/ 2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4" h="311">
                  <a:moveTo>
                    <a:pt x="666" y="21"/>
                  </a:moveTo>
                  <a:cubicBezTo>
                    <a:pt x="827" y="62"/>
                    <a:pt x="827" y="62"/>
                    <a:pt x="827" y="62"/>
                  </a:cubicBezTo>
                  <a:cubicBezTo>
                    <a:pt x="859" y="80"/>
                    <a:pt x="899" y="91"/>
                    <a:pt x="924" y="116"/>
                  </a:cubicBezTo>
                  <a:cubicBezTo>
                    <a:pt x="940" y="114"/>
                    <a:pt x="951" y="130"/>
                    <a:pt x="963" y="137"/>
                  </a:cubicBezTo>
                  <a:cubicBezTo>
                    <a:pt x="1038" y="188"/>
                    <a:pt x="1117" y="240"/>
                    <a:pt x="1191" y="291"/>
                  </a:cubicBezTo>
                  <a:cubicBezTo>
                    <a:pt x="1194" y="299"/>
                    <a:pt x="1187" y="304"/>
                    <a:pt x="1182" y="308"/>
                  </a:cubicBezTo>
                  <a:cubicBezTo>
                    <a:pt x="1167" y="311"/>
                    <a:pt x="1162" y="290"/>
                    <a:pt x="1149" y="288"/>
                  </a:cubicBezTo>
                  <a:cubicBezTo>
                    <a:pt x="1106" y="250"/>
                    <a:pt x="1062" y="223"/>
                    <a:pt x="1015" y="191"/>
                  </a:cubicBezTo>
                  <a:cubicBezTo>
                    <a:pt x="958" y="166"/>
                    <a:pt x="910" y="127"/>
                    <a:pt x="854" y="105"/>
                  </a:cubicBezTo>
                  <a:cubicBezTo>
                    <a:pt x="727" y="57"/>
                    <a:pt x="593" y="34"/>
                    <a:pt x="453" y="44"/>
                  </a:cubicBezTo>
                  <a:cubicBezTo>
                    <a:pt x="354" y="57"/>
                    <a:pt x="256" y="71"/>
                    <a:pt x="172" y="116"/>
                  </a:cubicBezTo>
                  <a:cubicBezTo>
                    <a:pt x="131" y="141"/>
                    <a:pt x="86" y="159"/>
                    <a:pt x="48" y="184"/>
                  </a:cubicBezTo>
                  <a:cubicBezTo>
                    <a:pt x="43" y="195"/>
                    <a:pt x="32" y="195"/>
                    <a:pt x="25" y="198"/>
                  </a:cubicBezTo>
                  <a:cubicBezTo>
                    <a:pt x="16" y="197"/>
                    <a:pt x="7" y="197"/>
                    <a:pt x="0" y="191"/>
                  </a:cubicBezTo>
                  <a:cubicBezTo>
                    <a:pt x="14" y="188"/>
                    <a:pt x="20" y="171"/>
                    <a:pt x="30" y="164"/>
                  </a:cubicBezTo>
                  <a:cubicBezTo>
                    <a:pt x="59" y="157"/>
                    <a:pt x="80" y="132"/>
                    <a:pt x="107" y="120"/>
                  </a:cubicBezTo>
                  <a:cubicBezTo>
                    <a:pt x="213" y="68"/>
                    <a:pt x="319" y="14"/>
                    <a:pt x="442" y="3"/>
                  </a:cubicBezTo>
                  <a:cubicBezTo>
                    <a:pt x="489" y="0"/>
                    <a:pt x="534" y="5"/>
                    <a:pt x="580" y="9"/>
                  </a:cubicBezTo>
                  <a:lnTo>
                    <a:pt x="66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9" name="Freeform 13">
              <a:extLst>
                <a:ext uri="{FF2B5EF4-FFF2-40B4-BE49-F238E27FC236}">
                  <a16:creationId xmlns:a16="http://schemas.microsoft.com/office/drawing/2014/main" id="{11874404-A252-4746-AF36-97D83B83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20933" y="-6434892"/>
              <a:ext cx="3619500" cy="1012825"/>
            </a:xfrm>
            <a:custGeom>
              <a:avLst/>
              <a:gdLst>
                <a:gd name="T0" fmla="*/ 797 w 1279"/>
                <a:gd name="T1" fmla="*/ 54 h 356"/>
                <a:gd name="T2" fmla="*/ 1227 w 1279"/>
                <a:gd name="T3" fmla="*/ 301 h 356"/>
                <a:gd name="T4" fmla="*/ 1275 w 1279"/>
                <a:gd name="T5" fmla="*/ 339 h 356"/>
                <a:gd name="T6" fmla="*/ 1259 w 1279"/>
                <a:gd name="T7" fmla="*/ 356 h 356"/>
                <a:gd name="T8" fmla="*/ 1209 w 1279"/>
                <a:gd name="T9" fmla="*/ 322 h 356"/>
                <a:gd name="T10" fmla="*/ 957 w 1279"/>
                <a:gd name="T11" fmla="*/ 147 h 356"/>
                <a:gd name="T12" fmla="*/ 779 w 1279"/>
                <a:gd name="T13" fmla="*/ 84 h 356"/>
                <a:gd name="T14" fmla="*/ 534 w 1279"/>
                <a:gd name="T15" fmla="*/ 57 h 356"/>
                <a:gd name="T16" fmla="*/ 400 w 1279"/>
                <a:gd name="T17" fmla="*/ 74 h 356"/>
                <a:gd name="T18" fmla="*/ 104 w 1279"/>
                <a:gd name="T19" fmla="*/ 194 h 356"/>
                <a:gd name="T20" fmla="*/ 67 w 1279"/>
                <a:gd name="T21" fmla="*/ 220 h 356"/>
                <a:gd name="T22" fmla="*/ 0 w 1279"/>
                <a:gd name="T23" fmla="*/ 210 h 356"/>
                <a:gd name="T24" fmla="*/ 274 w 1279"/>
                <a:gd name="T25" fmla="*/ 70 h 356"/>
                <a:gd name="T26" fmla="*/ 384 w 1279"/>
                <a:gd name="T27" fmla="*/ 36 h 356"/>
                <a:gd name="T28" fmla="*/ 527 w 1279"/>
                <a:gd name="T29" fmla="*/ 16 h 356"/>
                <a:gd name="T30" fmla="*/ 797 w 1279"/>
                <a:gd name="T31" fmla="*/ 5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9" h="356">
                  <a:moveTo>
                    <a:pt x="797" y="54"/>
                  </a:moveTo>
                  <a:cubicBezTo>
                    <a:pt x="957" y="99"/>
                    <a:pt x="1089" y="206"/>
                    <a:pt x="1227" y="301"/>
                  </a:cubicBezTo>
                  <a:cubicBezTo>
                    <a:pt x="1239" y="317"/>
                    <a:pt x="1261" y="322"/>
                    <a:pt x="1275" y="339"/>
                  </a:cubicBezTo>
                  <a:cubicBezTo>
                    <a:pt x="1279" y="351"/>
                    <a:pt x="1265" y="351"/>
                    <a:pt x="1259" y="356"/>
                  </a:cubicBezTo>
                  <a:cubicBezTo>
                    <a:pt x="1239" y="351"/>
                    <a:pt x="1225" y="335"/>
                    <a:pt x="1209" y="322"/>
                  </a:cubicBezTo>
                  <a:cubicBezTo>
                    <a:pt x="1123" y="265"/>
                    <a:pt x="1046" y="194"/>
                    <a:pt x="957" y="147"/>
                  </a:cubicBezTo>
                  <a:cubicBezTo>
                    <a:pt x="899" y="120"/>
                    <a:pt x="838" y="106"/>
                    <a:pt x="779" y="84"/>
                  </a:cubicBezTo>
                  <a:cubicBezTo>
                    <a:pt x="701" y="61"/>
                    <a:pt x="615" y="63"/>
                    <a:pt x="534" y="57"/>
                  </a:cubicBezTo>
                  <a:cubicBezTo>
                    <a:pt x="489" y="61"/>
                    <a:pt x="443" y="65"/>
                    <a:pt x="400" y="74"/>
                  </a:cubicBezTo>
                  <a:cubicBezTo>
                    <a:pt x="294" y="97"/>
                    <a:pt x="197" y="140"/>
                    <a:pt x="104" y="194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45" y="217"/>
                    <a:pt x="22" y="220"/>
                    <a:pt x="0" y="210"/>
                  </a:cubicBezTo>
                  <a:cubicBezTo>
                    <a:pt x="85" y="149"/>
                    <a:pt x="178" y="106"/>
                    <a:pt x="274" y="70"/>
                  </a:cubicBezTo>
                  <a:cubicBezTo>
                    <a:pt x="310" y="59"/>
                    <a:pt x="348" y="47"/>
                    <a:pt x="384" y="36"/>
                  </a:cubicBezTo>
                  <a:cubicBezTo>
                    <a:pt x="434" y="31"/>
                    <a:pt x="475" y="16"/>
                    <a:pt x="527" y="16"/>
                  </a:cubicBezTo>
                  <a:cubicBezTo>
                    <a:pt x="622" y="0"/>
                    <a:pt x="711" y="32"/>
                    <a:pt x="79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0" name="Freeform 14">
              <a:extLst>
                <a:ext uri="{FF2B5EF4-FFF2-40B4-BE49-F238E27FC236}">
                  <a16:creationId xmlns:a16="http://schemas.microsoft.com/office/drawing/2014/main" id="{E759687C-439D-4078-B0A4-D6901CFC6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80" y="-6468229"/>
              <a:ext cx="2552700" cy="960438"/>
            </a:xfrm>
            <a:custGeom>
              <a:avLst/>
              <a:gdLst>
                <a:gd name="T0" fmla="*/ 595 w 902"/>
                <a:gd name="T1" fmla="*/ 66 h 338"/>
                <a:gd name="T2" fmla="*/ 852 w 902"/>
                <a:gd name="T3" fmla="*/ 257 h 338"/>
                <a:gd name="T4" fmla="*/ 902 w 902"/>
                <a:gd name="T5" fmla="*/ 327 h 338"/>
                <a:gd name="T6" fmla="*/ 885 w 902"/>
                <a:gd name="T7" fmla="*/ 338 h 338"/>
                <a:gd name="T8" fmla="*/ 876 w 902"/>
                <a:gd name="T9" fmla="*/ 338 h 338"/>
                <a:gd name="T10" fmla="*/ 782 w 902"/>
                <a:gd name="T11" fmla="*/ 238 h 338"/>
                <a:gd name="T12" fmla="*/ 691 w 902"/>
                <a:gd name="T13" fmla="*/ 163 h 338"/>
                <a:gd name="T14" fmla="*/ 584 w 902"/>
                <a:gd name="T15" fmla="*/ 100 h 338"/>
                <a:gd name="T16" fmla="*/ 537 w 902"/>
                <a:gd name="T17" fmla="*/ 82 h 338"/>
                <a:gd name="T18" fmla="*/ 412 w 902"/>
                <a:gd name="T19" fmla="*/ 61 h 338"/>
                <a:gd name="T20" fmla="*/ 347 w 902"/>
                <a:gd name="T21" fmla="*/ 57 h 338"/>
                <a:gd name="T22" fmla="*/ 161 w 902"/>
                <a:gd name="T23" fmla="*/ 84 h 338"/>
                <a:gd name="T24" fmla="*/ 88 w 902"/>
                <a:gd name="T25" fmla="*/ 109 h 338"/>
                <a:gd name="T26" fmla="*/ 68 w 902"/>
                <a:gd name="T27" fmla="*/ 118 h 338"/>
                <a:gd name="T28" fmla="*/ 23 w 902"/>
                <a:gd name="T29" fmla="*/ 146 h 338"/>
                <a:gd name="T30" fmla="*/ 0 w 902"/>
                <a:gd name="T31" fmla="*/ 130 h 338"/>
                <a:gd name="T32" fmla="*/ 25 w 902"/>
                <a:gd name="T33" fmla="*/ 109 h 338"/>
                <a:gd name="T34" fmla="*/ 595 w 902"/>
                <a:gd name="T35" fmla="*/ 6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2" h="338">
                  <a:moveTo>
                    <a:pt x="595" y="66"/>
                  </a:moveTo>
                  <a:cubicBezTo>
                    <a:pt x="689" y="112"/>
                    <a:pt x="773" y="188"/>
                    <a:pt x="852" y="257"/>
                  </a:cubicBezTo>
                  <a:cubicBezTo>
                    <a:pt x="870" y="279"/>
                    <a:pt x="895" y="300"/>
                    <a:pt x="902" y="327"/>
                  </a:cubicBezTo>
                  <a:cubicBezTo>
                    <a:pt x="901" y="336"/>
                    <a:pt x="892" y="336"/>
                    <a:pt x="885" y="338"/>
                  </a:cubicBezTo>
                  <a:cubicBezTo>
                    <a:pt x="876" y="338"/>
                    <a:pt x="876" y="338"/>
                    <a:pt x="876" y="338"/>
                  </a:cubicBezTo>
                  <a:cubicBezTo>
                    <a:pt x="852" y="300"/>
                    <a:pt x="809" y="274"/>
                    <a:pt x="782" y="238"/>
                  </a:cubicBezTo>
                  <a:cubicBezTo>
                    <a:pt x="754" y="213"/>
                    <a:pt x="725" y="180"/>
                    <a:pt x="691" y="163"/>
                  </a:cubicBezTo>
                  <a:cubicBezTo>
                    <a:pt x="584" y="100"/>
                    <a:pt x="584" y="100"/>
                    <a:pt x="584" y="100"/>
                  </a:cubicBezTo>
                  <a:cubicBezTo>
                    <a:pt x="568" y="98"/>
                    <a:pt x="555" y="84"/>
                    <a:pt x="537" y="82"/>
                  </a:cubicBezTo>
                  <a:cubicBezTo>
                    <a:pt x="494" y="77"/>
                    <a:pt x="453" y="62"/>
                    <a:pt x="412" y="61"/>
                  </a:cubicBezTo>
                  <a:cubicBezTo>
                    <a:pt x="392" y="50"/>
                    <a:pt x="367" y="61"/>
                    <a:pt x="347" y="57"/>
                  </a:cubicBezTo>
                  <a:cubicBezTo>
                    <a:pt x="281" y="53"/>
                    <a:pt x="220" y="69"/>
                    <a:pt x="161" y="84"/>
                  </a:cubicBezTo>
                  <a:cubicBezTo>
                    <a:pt x="134" y="86"/>
                    <a:pt x="111" y="100"/>
                    <a:pt x="88" y="109"/>
                  </a:cubicBezTo>
                  <a:cubicBezTo>
                    <a:pt x="77" y="107"/>
                    <a:pt x="75" y="116"/>
                    <a:pt x="68" y="118"/>
                  </a:cubicBezTo>
                  <a:cubicBezTo>
                    <a:pt x="52" y="125"/>
                    <a:pt x="34" y="132"/>
                    <a:pt x="23" y="146"/>
                  </a:cubicBezTo>
                  <a:cubicBezTo>
                    <a:pt x="13" y="145"/>
                    <a:pt x="7" y="136"/>
                    <a:pt x="0" y="130"/>
                  </a:cubicBezTo>
                  <a:cubicBezTo>
                    <a:pt x="0" y="120"/>
                    <a:pt x="16" y="114"/>
                    <a:pt x="25" y="109"/>
                  </a:cubicBezTo>
                  <a:cubicBezTo>
                    <a:pt x="195" y="28"/>
                    <a:pt x="412" y="0"/>
                    <a:pt x="595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1" name="Freeform 15">
              <a:extLst>
                <a:ext uri="{FF2B5EF4-FFF2-40B4-BE49-F238E27FC236}">
                  <a16:creationId xmlns:a16="http://schemas.microsoft.com/office/drawing/2014/main" id="{1C4625E7-A38B-4E5B-8543-70D632252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5667" y="-6326942"/>
              <a:ext cx="2346325" cy="876300"/>
            </a:xfrm>
            <a:custGeom>
              <a:avLst/>
              <a:gdLst>
                <a:gd name="T0" fmla="*/ 387 w 829"/>
                <a:gd name="T1" fmla="*/ 11 h 308"/>
                <a:gd name="T2" fmla="*/ 722 w 829"/>
                <a:gd name="T3" fmla="*/ 181 h 308"/>
                <a:gd name="T4" fmla="*/ 829 w 829"/>
                <a:gd name="T5" fmla="*/ 297 h 308"/>
                <a:gd name="T6" fmla="*/ 802 w 829"/>
                <a:gd name="T7" fmla="*/ 308 h 308"/>
                <a:gd name="T8" fmla="*/ 759 w 829"/>
                <a:gd name="T9" fmla="*/ 263 h 308"/>
                <a:gd name="T10" fmla="*/ 514 w 829"/>
                <a:gd name="T11" fmla="*/ 91 h 308"/>
                <a:gd name="T12" fmla="*/ 351 w 829"/>
                <a:gd name="T13" fmla="*/ 52 h 308"/>
                <a:gd name="T14" fmla="*/ 50 w 829"/>
                <a:gd name="T15" fmla="*/ 125 h 308"/>
                <a:gd name="T16" fmla="*/ 31 w 829"/>
                <a:gd name="T17" fmla="*/ 127 h 308"/>
                <a:gd name="T18" fmla="*/ 0 w 829"/>
                <a:gd name="T19" fmla="*/ 95 h 308"/>
                <a:gd name="T20" fmla="*/ 387 w 829"/>
                <a:gd name="T21" fmla="*/ 11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9" h="308">
                  <a:moveTo>
                    <a:pt x="387" y="11"/>
                  </a:moveTo>
                  <a:cubicBezTo>
                    <a:pt x="510" y="36"/>
                    <a:pt x="621" y="95"/>
                    <a:pt x="722" y="181"/>
                  </a:cubicBezTo>
                  <a:cubicBezTo>
                    <a:pt x="754" y="222"/>
                    <a:pt x="804" y="252"/>
                    <a:pt x="829" y="297"/>
                  </a:cubicBezTo>
                  <a:cubicBezTo>
                    <a:pt x="826" y="308"/>
                    <a:pt x="813" y="306"/>
                    <a:pt x="802" y="308"/>
                  </a:cubicBezTo>
                  <a:cubicBezTo>
                    <a:pt x="784" y="297"/>
                    <a:pt x="777" y="277"/>
                    <a:pt x="759" y="263"/>
                  </a:cubicBezTo>
                  <a:cubicBezTo>
                    <a:pt x="693" y="184"/>
                    <a:pt x="600" y="138"/>
                    <a:pt x="514" y="91"/>
                  </a:cubicBezTo>
                  <a:cubicBezTo>
                    <a:pt x="462" y="66"/>
                    <a:pt x="407" y="68"/>
                    <a:pt x="351" y="52"/>
                  </a:cubicBezTo>
                  <a:cubicBezTo>
                    <a:pt x="242" y="37"/>
                    <a:pt x="143" y="84"/>
                    <a:pt x="50" y="125"/>
                  </a:cubicBezTo>
                  <a:cubicBezTo>
                    <a:pt x="47" y="136"/>
                    <a:pt x="36" y="129"/>
                    <a:pt x="31" y="12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13" y="23"/>
                    <a:pt x="249" y="0"/>
                    <a:pt x="38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2" name="Freeform 16">
              <a:extLst>
                <a:ext uri="{FF2B5EF4-FFF2-40B4-BE49-F238E27FC236}">
                  <a16:creationId xmlns:a16="http://schemas.microsoft.com/office/drawing/2014/main" id="{A8B9CFF4-8B8D-4F5F-AEE1-6C880492D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005" y="-6295192"/>
              <a:ext cx="3106738" cy="787400"/>
            </a:xfrm>
            <a:custGeom>
              <a:avLst/>
              <a:gdLst>
                <a:gd name="T0" fmla="*/ 816 w 1098"/>
                <a:gd name="T1" fmla="*/ 82 h 277"/>
                <a:gd name="T2" fmla="*/ 1022 w 1098"/>
                <a:gd name="T3" fmla="*/ 204 h 277"/>
                <a:gd name="T4" fmla="*/ 1098 w 1098"/>
                <a:gd name="T5" fmla="*/ 266 h 277"/>
                <a:gd name="T6" fmla="*/ 1083 w 1098"/>
                <a:gd name="T7" fmla="*/ 277 h 277"/>
                <a:gd name="T8" fmla="*/ 915 w 1098"/>
                <a:gd name="T9" fmla="*/ 179 h 277"/>
                <a:gd name="T10" fmla="*/ 833 w 1098"/>
                <a:gd name="T11" fmla="*/ 137 h 277"/>
                <a:gd name="T12" fmla="*/ 539 w 1098"/>
                <a:gd name="T13" fmla="*/ 46 h 277"/>
                <a:gd name="T14" fmla="*/ 432 w 1098"/>
                <a:gd name="T15" fmla="*/ 41 h 277"/>
                <a:gd name="T16" fmla="*/ 213 w 1098"/>
                <a:gd name="T17" fmla="*/ 84 h 277"/>
                <a:gd name="T18" fmla="*/ 102 w 1098"/>
                <a:gd name="T19" fmla="*/ 128 h 277"/>
                <a:gd name="T20" fmla="*/ 0 w 1098"/>
                <a:gd name="T21" fmla="*/ 152 h 277"/>
                <a:gd name="T22" fmla="*/ 0 w 1098"/>
                <a:gd name="T23" fmla="*/ 146 h 277"/>
                <a:gd name="T24" fmla="*/ 308 w 1098"/>
                <a:gd name="T25" fmla="*/ 21 h 277"/>
                <a:gd name="T26" fmla="*/ 596 w 1098"/>
                <a:gd name="T27" fmla="*/ 17 h 277"/>
                <a:gd name="T28" fmla="*/ 816 w 1098"/>
                <a:gd name="T29" fmla="*/ 8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8" h="277">
                  <a:moveTo>
                    <a:pt x="816" y="82"/>
                  </a:moveTo>
                  <a:cubicBezTo>
                    <a:pt x="886" y="116"/>
                    <a:pt x="953" y="162"/>
                    <a:pt x="1022" y="204"/>
                  </a:cubicBezTo>
                  <a:cubicBezTo>
                    <a:pt x="1049" y="222"/>
                    <a:pt x="1074" y="241"/>
                    <a:pt x="1098" y="266"/>
                  </a:cubicBezTo>
                  <a:cubicBezTo>
                    <a:pt x="1096" y="272"/>
                    <a:pt x="1089" y="277"/>
                    <a:pt x="1083" y="277"/>
                  </a:cubicBezTo>
                  <a:cubicBezTo>
                    <a:pt x="1030" y="238"/>
                    <a:pt x="976" y="200"/>
                    <a:pt x="915" y="179"/>
                  </a:cubicBezTo>
                  <a:cubicBezTo>
                    <a:pt x="892" y="157"/>
                    <a:pt x="858" y="155"/>
                    <a:pt x="833" y="137"/>
                  </a:cubicBezTo>
                  <a:cubicBezTo>
                    <a:pt x="738" y="98"/>
                    <a:pt x="641" y="64"/>
                    <a:pt x="539" y="46"/>
                  </a:cubicBezTo>
                  <a:cubicBezTo>
                    <a:pt x="432" y="41"/>
                    <a:pt x="432" y="41"/>
                    <a:pt x="432" y="41"/>
                  </a:cubicBezTo>
                  <a:cubicBezTo>
                    <a:pt x="358" y="59"/>
                    <a:pt x="285" y="68"/>
                    <a:pt x="213" y="84"/>
                  </a:cubicBezTo>
                  <a:cubicBezTo>
                    <a:pt x="175" y="98"/>
                    <a:pt x="140" y="116"/>
                    <a:pt x="102" y="128"/>
                  </a:cubicBezTo>
                  <a:cubicBezTo>
                    <a:pt x="68" y="137"/>
                    <a:pt x="36" y="180"/>
                    <a:pt x="0" y="152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97" y="89"/>
                    <a:pt x="195" y="34"/>
                    <a:pt x="308" y="21"/>
                  </a:cubicBezTo>
                  <a:cubicBezTo>
                    <a:pt x="401" y="0"/>
                    <a:pt x="503" y="1"/>
                    <a:pt x="596" y="17"/>
                  </a:cubicBezTo>
                  <a:cubicBezTo>
                    <a:pt x="675" y="26"/>
                    <a:pt x="743" y="59"/>
                    <a:pt x="816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3" name="Freeform 17">
              <a:extLst>
                <a:ext uri="{FF2B5EF4-FFF2-40B4-BE49-F238E27FC236}">
                  <a16:creationId xmlns:a16="http://schemas.microsoft.com/office/drawing/2014/main" id="{8281B78B-726F-497A-B84F-E697CDDC8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817" y="-6274554"/>
              <a:ext cx="2317750" cy="804863"/>
            </a:xfrm>
            <a:custGeom>
              <a:avLst/>
              <a:gdLst>
                <a:gd name="T0" fmla="*/ 500 w 819"/>
                <a:gd name="T1" fmla="*/ 34 h 283"/>
                <a:gd name="T2" fmla="*/ 663 w 819"/>
                <a:gd name="T3" fmla="*/ 121 h 283"/>
                <a:gd name="T4" fmla="*/ 767 w 819"/>
                <a:gd name="T5" fmla="*/ 222 h 283"/>
                <a:gd name="T6" fmla="*/ 819 w 819"/>
                <a:gd name="T7" fmla="*/ 274 h 283"/>
                <a:gd name="T8" fmla="*/ 795 w 819"/>
                <a:gd name="T9" fmla="*/ 277 h 283"/>
                <a:gd name="T10" fmla="*/ 717 w 819"/>
                <a:gd name="T11" fmla="*/ 206 h 283"/>
                <a:gd name="T12" fmla="*/ 579 w 819"/>
                <a:gd name="T13" fmla="*/ 127 h 283"/>
                <a:gd name="T14" fmla="*/ 475 w 819"/>
                <a:gd name="T15" fmla="*/ 86 h 283"/>
                <a:gd name="T16" fmla="*/ 228 w 819"/>
                <a:gd name="T17" fmla="*/ 48 h 283"/>
                <a:gd name="T18" fmla="*/ 72 w 819"/>
                <a:gd name="T19" fmla="*/ 75 h 283"/>
                <a:gd name="T20" fmla="*/ 6 w 819"/>
                <a:gd name="T21" fmla="*/ 93 h 283"/>
                <a:gd name="T22" fmla="*/ 13 w 819"/>
                <a:gd name="T23" fmla="*/ 77 h 283"/>
                <a:gd name="T24" fmla="*/ 289 w 819"/>
                <a:gd name="T25" fmla="*/ 3 h 283"/>
                <a:gd name="T26" fmla="*/ 500 w 819"/>
                <a:gd name="T27" fmla="*/ 3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9" h="283">
                  <a:moveTo>
                    <a:pt x="500" y="34"/>
                  </a:moveTo>
                  <a:cubicBezTo>
                    <a:pt x="559" y="52"/>
                    <a:pt x="606" y="96"/>
                    <a:pt x="663" y="121"/>
                  </a:cubicBezTo>
                  <a:cubicBezTo>
                    <a:pt x="699" y="154"/>
                    <a:pt x="736" y="184"/>
                    <a:pt x="767" y="222"/>
                  </a:cubicBezTo>
                  <a:cubicBezTo>
                    <a:pt x="786" y="236"/>
                    <a:pt x="811" y="249"/>
                    <a:pt x="819" y="274"/>
                  </a:cubicBezTo>
                  <a:cubicBezTo>
                    <a:pt x="813" y="283"/>
                    <a:pt x="803" y="283"/>
                    <a:pt x="795" y="277"/>
                  </a:cubicBezTo>
                  <a:cubicBezTo>
                    <a:pt x="772" y="250"/>
                    <a:pt x="743" y="229"/>
                    <a:pt x="717" y="206"/>
                  </a:cubicBezTo>
                  <a:cubicBezTo>
                    <a:pt x="674" y="175"/>
                    <a:pt x="623" y="154"/>
                    <a:pt x="579" y="127"/>
                  </a:cubicBezTo>
                  <a:cubicBezTo>
                    <a:pt x="547" y="111"/>
                    <a:pt x="511" y="96"/>
                    <a:pt x="475" y="86"/>
                  </a:cubicBezTo>
                  <a:cubicBezTo>
                    <a:pt x="398" y="61"/>
                    <a:pt x="312" y="41"/>
                    <a:pt x="228" y="48"/>
                  </a:cubicBezTo>
                  <a:cubicBezTo>
                    <a:pt x="172" y="52"/>
                    <a:pt x="122" y="59"/>
                    <a:pt x="72" y="75"/>
                  </a:cubicBezTo>
                  <a:cubicBezTo>
                    <a:pt x="50" y="80"/>
                    <a:pt x="29" y="111"/>
                    <a:pt x="6" y="93"/>
                  </a:cubicBezTo>
                  <a:cubicBezTo>
                    <a:pt x="0" y="87"/>
                    <a:pt x="6" y="78"/>
                    <a:pt x="13" y="77"/>
                  </a:cubicBezTo>
                  <a:cubicBezTo>
                    <a:pt x="95" y="30"/>
                    <a:pt x="190" y="16"/>
                    <a:pt x="289" y="3"/>
                  </a:cubicBezTo>
                  <a:cubicBezTo>
                    <a:pt x="359" y="0"/>
                    <a:pt x="430" y="18"/>
                    <a:pt x="50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4" name="Freeform 18">
              <a:extLst>
                <a:ext uri="{FF2B5EF4-FFF2-40B4-BE49-F238E27FC236}">
                  <a16:creationId xmlns:a16="http://schemas.microsoft.com/office/drawing/2014/main" id="{4A893C42-6C38-4A47-93C3-2E4C33619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645" y="-6245979"/>
              <a:ext cx="3238500" cy="912813"/>
            </a:xfrm>
            <a:custGeom>
              <a:avLst/>
              <a:gdLst>
                <a:gd name="T0" fmla="*/ 747 w 1144"/>
                <a:gd name="T1" fmla="*/ 56 h 321"/>
                <a:gd name="T2" fmla="*/ 1030 w 1144"/>
                <a:gd name="T3" fmla="*/ 213 h 321"/>
                <a:gd name="T4" fmla="*/ 1141 w 1144"/>
                <a:gd name="T5" fmla="*/ 298 h 321"/>
                <a:gd name="T6" fmla="*/ 1125 w 1144"/>
                <a:gd name="T7" fmla="*/ 321 h 321"/>
                <a:gd name="T8" fmla="*/ 1100 w 1144"/>
                <a:gd name="T9" fmla="*/ 308 h 321"/>
                <a:gd name="T10" fmla="*/ 1025 w 1144"/>
                <a:gd name="T11" fmla="*/ 255 h 321"/>
                <a:gd name="T12" fmla="*/ 887 w 1144"/>
                <a:gd name="T13" fmla="*/ 160 h 321"/>
                <a:gd name="T14" fmla="*/ 663 w 1144"/>
                <a:gd name="T15" fmla="*/ 74 h 321"/>
                <a:gd name="T16" fmla="*/ 498 w 1144"/>
                <a:gd name="T17" fmla="*/ 45 h 321"/>
                <a:gd name="T18" fmla="*/ 407 w 1144"/>
                <a:gd name="T19" fmla="*/ 47 h 321"/>
                <a:gd name="T20" fmla="*/ 115 w 1144"/>
                <a:gd name="T21" fmla="*/ 140 h 321"/>
                <a:gd name="T22" fmla="*/ 110 w 1144"/>
                <a:gd name="T23" fmla="*/ 142 h 321"/>
                <a:gd name="T24" fmla="*/ 20 w 1144"/>
                <a:gd name="T25" fmla="*/ 165 h 321"/>
                <a:gd name="T26" fmla="*/ 0 w 1144"/>
                <a:gd name="T27" fmla="*/ 156 h 321"/>
                <a:gd name="T28" fmla="*/ 110 w 1144"/>
                <a:gd name="T29" fmla="*/ 92 h 321"/>
                <a:gd name="T30" fmla="*/ 264 w 1144"/>
                <a:gd name="T31" fmla="*/ 33 h 321"/>
                <a:gd name="T32" fmla="*/ 593 w 1144"/>
                <a:gd name="T33" fmla="*/ 17 h 321"/>
                <a:gd name="T34" fmla="*/ 747 w 1144"/>
                <a:gd name="T35" fmla="*/ 5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4" h="321">
                  <a:moveTo>
                    <a:pt x="747" y="56"/>
                  </a:moveTo>
                  <a:cubicBezTo>
                    <a:pt x="853" y="83"/>
                    <a:pt x="942" y="149"/>
                    <a:pt x="1030" y="213"/>
                  </a:cubicBezTo>
                  <a:cubicBezTo>
                    <a:pt x="1069" y="239"/>
                    <a:pt x="1103" y="271"/>
                    <a:pt x="1141" y="298"/>
                  </a:cubicBezTo>
                  <a:cubicBezTo>
                    <a:pt x="1144" y="307"/>
                    <a:pt x="1134" y="317"/>
                    <a:pt x="1125" y="321"/>
                  </a:cubicBezTo>
                  <a:cubicBezTo>
                    <a:pt x="1112" y="321"/>
                    <a:pt x="1112" y="305"/>
                    <a:pt x="1100" y="308"/>
                  </a:cubicBezTo>
                  <a:cubicBezTo>
                    <a:pt x="1075" y="292"/>
                    <a:pt x="1050" y="265"/>
                    <a:pt x="1025" y="255"/>
                  </a:cubicBezTo>
                  <a:cubicBezTo>
                    <a:pt x="980" y="222"/>
                    <a:pt x="937" y="183"/>
                    <a:pt x="887" y="160"/>
                  </a:cubicBezTo>
                  <a:cubicBezTo>
                    <a:pt x="822" y="111"/>
                    <a:pt x="738" y="101"/>
                    <a:pt x="663" y="74"/>
                  </a:cubicBezTo>
                  <a:cubicBezTo>
                    <a:pt x="613" y="61"/>
                    <a:pt x="555" y="51"/>
                    <a:pt x="498" y="45"/>
                  </a:cubicBezTo>
                  <a:cubicBezTo>
                    <a:pt x="468" y="42"/>
                    <a:pt x="435" y="38"/>
                    <a:pt x="407" y="47"/>
                  </a:cubicBezTo>
                  <a:cubicBezTo>
                    <a:pt x="305" y="61"/>
                    <a:pt x="206" y="94"/>
                    <a:pt x="115" y="140"/>
                  </a:cubicBezTo>
                  <a:cubicBezTo>
                    <a:pt x="115" y="145"/>
                    <a:pt x="111" y="140"/>
                    <a:pt x="110" y="142"/>
                  </a:cubicBezTo>
                  <a:cubicBezTo>
                    <a:pt x="81" y="147"/>
                    <a:pt x="52" y="174"/>
                    <a:pt x="20" y="165"/>
                  </a:cubicBezTo>
                  <a:cubicBezTo>
                    <a:pt x="13" y="165"/>
                    <a:pt x="6" y="162"/>
                    <a:pt x="0" y="156"/>
                  </a:cubicBezTo>
                  <a:cubicBezTo>
                    <a:pt x="33" y="128"/>
                    <a:pt x="70" y="111"/>
                    <a:pt x="110" y="92"/>
                  </a:cubicBezTo>
                  <a:cubicBezTo>
                    <a:pt x="163" y="79"/>
                    <a:pt x="208" y="45"/>
                    <a:pt x="264" y="33"/>
                  </a:cubicBezTo>
                  <a:cubicBezTo>
                    <a:pt x="371" y="0"/>
                    <a:pt x="482" y="2"/>
                    <a:pt x="593" y="17"/>
                  </a:cubicBezTo>
                  <a:cubicBezTo>
                    <a:pt x="648" y="18"/>
                    <a:pt x="697" y="42"/>
                    <a:pt x="74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5" name="Freeform 19">
              <a:extLst>
                <a:ext uri="{FF2B5EF4-FFF2-40B4-BE49-F238E27FC236}">
                  <a16:creationId xmlns:a16="http://schemas.microsoft.com/office/drawing/2014/main" id="{144262CC-CEC4-47C0-AA0E-11634376C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3467" y="-6169779"/>
              <a:ext cx="2038350" cy="773113"/>
            </a:xfrm>
            <a:custGeom>
              <a:avLst/>
              <a:gdLst>
                <a:gd name="T0" fmla="*/ 684 w 720"/>
                <a:gd name="T1" fmla="*/ 219 h 272"/>
                <a:gd name="T2" fmla="*/ 720 w 720"/>
                <a:gd name="T3" fmla="*/ 260 h 272"/>
                <a:gd name="T4" fmla="*/ 693 w 720"/>
                <a:gd name="T5" fmla="*/ 272 h 272"/>
                <a:gd name="T6" fmla="*/ 252 w 720"/>
                <a:gd name="T7" fmla="*/ 67 h 272"/>
                <a:gd name="T8" fmla="*/ 32 w 720"/>
                <a:gd name="T9" fmla="*/ 126 h 272"/>
                <a:gd name="T10" fmla="*/ 0 w 720"/>
                <a:gd name="T11" fmla="*/ 95 h 272"/>
                <a:gd name="T12" fmla="*/ 70 w 720"/>
                <a:gd name="T13" fmla="*/ 49 h 272"/>
                <a:gd name="T14" fmla="*/ 156 w 720"/>
                <a:gd name="T15" fmla="*/ 20 h 272"/>
                <a:gd name="T16" fmla="*/ 478 w 720"/>
                <a:gd name="T17" fmla="*/ 67 h 272"/>
                <a:gd name="T18" fmla="*/ 684 w 720"/>
                <a:gd name="T19" fmla="*/ 219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0" h="272">
                  <a:moveTo>
                    <a:pt x="684" y="219"/>
                  </a:moveTo>
                  <a:cubicBezTo>
                    <a:pt x="702" y="226"/>
                    <a:pt x="709" y="247"/>
                    <a:pt x="720" y="260"/>
                  </a:cubicBezTo>
                  <a:cubicBezTo>
                    <a:pt x="716" y="271"/>
                    <a:pt x="702" y="267"/>
                    <a:pt x="693" y="272"/>
                  </a:cubicBezTo>
                  <a:cubicBezTo>
                    <a:pt x="582" y="136"/>
                    <a:pt x="421" y="81"/>
                    <a:pt x="252" y="67"/>
                  </a:cubicBezTo>
                  <a:cubicBezTo>
                    <a:pt x="177" y="72"/>
                    <a:pt x="97" y="88"/>
                    <a:pt x="32" y="126"/>
                  </a:cubicBezTo>
                  <a:cubicBezTo>
                    <a:pt x="20" y="118"/>
                    <a:pt x="7" y="111"/>
                    <a:pt x="0" y="95"/>
                  </a:cubicBezTo>
                  <a:cubicBezTo>
                    <a:pt x="9" y="65"/>
                    <a:pt x="48" y="70"/>
                    <a:pt x="70" y="49"/>
                  </a:cubicBezTo>
                  <a:cubicBezTo>
                    <a:pt x="98" y="41"/>
                    <a:pt x="127" y="29"/>
                    <a:pt x="156" y="20"/>
                  </a:cubicBezTo>
                  <a:cubicBezTo>
                    <a:pt x="268" y="0"/>
                    <a:pt x="383" y="22"/>
                    <a:pt x="478" y="67"/>
                  </a:cubicBezTo>
                  <a:cubicBezTo>
                    <a:pt x="553" y="108"/>
                    <a:pt x="628" y="154"/>
                    <a:pt x="684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6" name="Freeform 20">
              <a:extLst>
                <a:ext uri="{FF2B5EF4-FFF2-40B4-BE49-F238E27FC236}">
                  <a16:creationId xmlns:a16="http://schemas.microsoft.com/office/drawing/2014/main" id="{BAF0E5F9-3561-4903-B0A9-5B072A729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042" y="-6150729"/>
              <a:ext cx="2832100" cy="725488"/>
            </a:xfrm>
            <a:custGeom>
              <a:avLst/>
              <a:gdLst>
                <a:gd name="T0" fmla="*/ 637 w 1001"/>
                <a:gd name="T1" fmla="*/ 51 h 255"/>
                <a:gd name="T2" fmla="*/ 809 w 1001"/>
                <a:gd name="T3" fmla="*/ 120 h 255"/>
                <a:gd name="T4" fmla="*/ 832 w 1001"/>
                <a:gd name="T5" fmla="*/ 135 h 255"/>
                <a:gd name="T6" fmla="*/ 1001 w 1001"/>
                <a:gd name="T7" fmla="*/ 239 h 255"/>
                <a:gd name="T8" fmla="*/ 990 w 1001"/>
                <a:gd name="T9" fmla="*/ 255 h 255"/>
                <a:gd name="T10" fmla="*/ 890 w 1001"/>
                <a:gd name="T11" fmla="*/ 196 h 255"/>
                <a:gd name="T12" fmla="*/ 693 w 1001"/>
                <a:gd name="T13" fmla="*/ 119 h 255"/>
                <a:gd name="T14" fmla="*/ 627 w 1001"/>
                <a:gd name="T15" fmla="*/ 99 h 255"/>
                <a:gd name="T16" fmla="*/ 428 w 1001"/>
                <a:gd name="T17" fmla="*/ 40 h 255"/>
                <a:gd name="T18" fmla="*/ 299 w 1001"/>
                <a:gd name="T19" fmla="*/ 67 h 255"/>
                <a:gd name="T20" fmla="*/ 89 w 1001"/>
                <a:gd name="T21" fmla="*/ 119 h 255"/>
                <a:gd name="T22" fmla="*/ 0 w 1001"/>
                <a:gd name="T23" fmla="*/ 119 h 255"/>
                <a:gd name="T24" fmla="*/ 72 w 1001"/>
                <a:gd name="T25" fmla="*/ 83 h 255"/>
                <a:gd name="T26" fmla="*/ 188 w 1001"/>
                <a:gd name="T27" fmla="*/ 40 h 255"/>
                <a:gd name="T28" fmla="*/ 383 w 1001"/>
                <a:gd name="T29" fmla="*/ 6 h 255"/>
                <a:gd name="T30" fmla="*/ 637 w 1001"/>
                <a:gd name="T31" fmla="*/ 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1" h="255">
                  <a:moveTo>
                    <a:pt x="637" y="51"/>
                  </a:moveTo>
                  <a:cubicBezTo>
                    <a:pt x="698" y="72"/>
                    <a:pt x="750" y="99"/>
                    <a:pt x="809" y="120"/>
                  </a:cubicBezTo>
                  <a:cubicBezTo>
                    <a:pt x="813" y="133"/>
                    <a:pt x="822" y="133"/>
                    <a:pt x="832" y="135"/>
                  </a:cubicBezTo>
                  <a:cubicBezTo>
                    <a:pt x="892" y="169"/>
                    <a:pt x="954" y="188"/>
                    <a:pt x="1001" y="239"/>
                  </a:cubicBezTo>
                  <a:cubicBezTo>
                    <a:pt x="1001" y="246"/>
                    <a:pt x="997" y="253"/>
                    <a:pt x="990" y="255"/>
                  </a:cubicBezTo>
                  <a:cubicBezTo>
                    <a:pt x="956" y="233"/>
                    <a:pt x="924" y="219"/>
                    <a:pt x="890" y="196"/>
                  </a:cubicBezTo>
                  <a:cubicBezTo>
                    <a:pt x="824" y="171"/>
                    <a:pt x="763" y="133"/>
                    <a:pt x="693" y="119"/>
                  </a:cubicBezTo>
                  <a:cubicBezTo>
                    <a:pt x="673" y="106"/>
                    <a:pt x="652" y="90"/>
                    <a:pt x="627" y="99"/>
                  </a:cubicBezTo>
                  <a:cubicBezTo>
                    <a:pt x="562" y="68"/>
                    <a:pt x="489" y="77"/>
                    <a:pt x="428" y="40"/>
                  </a:cubicBezTo>
                  <a:cubicBezTo>
                    <a:pt x="381" y="27"/>
                    <a:pt x="335" y="40"/>
                    <a:pt x="299" y="67"/>
                  </a:cubicBezTo>
                  <a:cubicBezTo>
                    <a:pt x="225" y="74"/>
                    <a:pt x="156" y="90"/>
                    <a:pt x="89" y="119"/>
                  </a:cubicBezTo>
                  <a:cubicBezTo>
                    <a:pt x="59" y="117"/>
                    <a:pt x="23" y="158"/>
                    <a:pt x="0" y="119"/>
                  </a:cubicBezTo>
                  <a:cubicBezTo>
                    <a:pt x="16" y="99"/>
                    <a:pt x="48" y="97"/>
                    <a:pt x="72" y="83"/>
                  </a:cubicBezTo>
                  <a:cubicBezTo>
                    <a:pt x="109" y="65"/>
                    <a:pt x="150" y="54"/>
                    <a:pt x="188" y="40"/>
                  </a:cubicBezTo>
                  <a:cubicBezTo>
                    <a:pt x="254" y="31"/>
                    <a:pt x="319" y="15"/>
                    <a:pt x="383" y="6"/>
                  </a:cubicBezTo>
                  <a:cubicBezTo>
                    <a:pt x="474" y="0"/>
                    <a:pt x="553" y="34"/>
                    <a:pt x="637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7" name="Freeform 21">
              <a:extLst>
                <a:ext uri="{FF2B5EF4-FFF2-40B4-BE49-F238E27FC236}">
                  <a16:creationId xmlns:a16="http://schemas.microsoft.com/office/drawing/2014/main" id="{DDFF1D0F-147C-4B25-8F4E-C7711C632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055" y="-6123742"/>
              <a:ext cx="2082800" cy="712788"/>
            </a:xfrm>
            <a:custGeom>
              <a:avLst/>
              <a:gdLst>
                <a:gd name="T0" fmla="*/ 545 w 736"/>
                <a:gd name="T1" fmla="*/ 95 h 251"/>
                <a:gd name="T2" fmla="*/ 606 w 736"/>
                <a:gd name="T3" fmla="*/ 129 h 251"/>
                <a:gd name="T4" fmla="*/ 679 w 736"/>
                <a:gd name="T5" fmla="*/ 176 h 251"/>
                <a:gd name="T6" fmla="*/ 736 w 736"/>
                <a:gd name="T7" fmla="*/ 239 h 251"/>
                <a:gd name="T8" fmla="*/ 711 w 736"/>
                <a:gd name="T9" fmla="*/ 251 h 251"/>
                <a:gd name="T10" fmla="*/ 367 w 736"/>
                <a:gd name="T11" fmla="*/ 68 h 251"/>
                <a:gd name="T12" fmla="*/ 246 w 736"/>
                <a:gd name="T13" fmla="*/ 51 h 251"/>
                <a:gd name="T14" fmla="*/ 27 w 736"/>
                <a:gd name="T15" fmla="*/ 85 h 251"/>
                <a:gd name="T16" fmla="*/ 0 w 736"/>
                <a:gd name="T17" fmla="*/ 67 h 251"/>
                <a:gd name="T18" fmla="*/ 56 w 736"/>
                <a:gd name="T19" fmla="*/ 31 h 251"/>
                <a:gd name="T20" fmla="*/ 380 w 736"/>
                <a:gd name="T21" fmla="*/ 33 h 251"/>
                <a:gd name="T22" fmla="*/ 545 w 736"/>
                <a:gd name="T23" fmla="*/ 9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6" h="251">
                  <a:moveTo>
                    <a:pt x="545" y="95"/>
                  </a:moveTo>
                  <a:cubicBezTo>
                    <a:pt x="561" y="113"/>
                    <a:pt x="586" y="117"/>
                    <a:pt x="606" y="129"/>
                  </a:cubicBezTo>
                  <a:cubicBezTo>
                    <a:pt x="679" y="176"/>
                    <a:pt x="679" y="176"/>
                    <a:pt x="679" y="176"/>
                  </a:cubicBezTo>
                  <a:cubicBezTo>
                    <a:pt x="697" y="201"/>
                    <a:pt x="726" y="210"/>
                    <a:pt x="736" y="239"/>
                  </a:cubicBezTo>
                  <a:cubicBezTo>
                    <a:pt x="731" y="244"/>
                    <a:pt x="722" y="251"/>
                    <a:pt x="711" y="251"/>
                  </a:cubicBezTo>
                  <a:cubicBezTo>
                    <a:pt x="627" y="144"/>
                    <a:pt x="493" y="106"/>
                    <a:pt x="367" y="68"/>
                  </a:cubicBezTo>
                  <a:cubicBezTo>
                    <a:pt x="328" y="65"/>
                    <a:pt x="287" y="54"/>
                    <a:pt x="246" y="51"/>
                  </a:cubicBezTo>
                  <a:cubicBezTo>
                    <a:pt x="174" y="49"/>
                    <a:pt x="93" y="56"/>
                    <a:pt x="27" y="85"/>
                  </a:cubicBezTo>
                  <a:cubicBezTo>
                    <a:pt x="15" y="90"/>
                    <a:pt x="6" y="76"/>
                    <a:pt x="0" y="67"/>
                  </a:cubicBezTo>
                  <a:cubicBezTo>
                    <a:pt x="4" y="36"/>
                    <a:pt x="40" y="47"/>
                    <a:pt x="56" y="31"/>
                  </a:cubicBezTo>
                  <a:cubicBezTo>
                    <a:pt x="158" y="6"/>
                    <a:pt x="280" y="0"/>
                    <a:pt x="380" y="33"/>
                  </a:cubicBezTo>
                  <a:cubicBezTo>
                    <a:pt x="435" y="54"/>
                    <a:pt x="493" y="65"/>
                    <a:pt x="54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8" name="Freeform 22">
              <a:extLst>
                <a:ext uri="{FF2B5EF4-FFF2-40B4-BE49-F238E27FC236}">
                  <a16:creationId xmlns:a16="http://schemas.microsoft.com/office/drawing/2014/main" id="{BD8A1C40-0F7C-40B7-A046-2AF0A0DA9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5" y="-6082467"/>
              <a:ext cx="2924175" cy="831850"/>
            </a:xfrm>
            <a:custGeom>
              <a:avLst/>
              <a:gdLst>
                <a:gd name="T0" fmla="*/ 693 w 1033"/>
                <a:gd name="T1" fmla="*/ 61 h 292"/>
                <a:gd name="T2" fmla="*/ 1026 w 1033"/>
                <a:gd name="T3" fmla="*/ 272 h 292"/>
                <a:gd name="T4" fmla="*/ 1029 w 1033"/>
                <a:gd name="T5" fmla="*/ 284 h 292"/>
                <a:gd name="T6" fmla="*/ 1006 w 1033"/>
                <a:gd name="T7" fmla="*/ 288 h 292"/>
                <a:gd name="T8" fmla="*/ 795 w 1033"/>
                <a:gd name="T9" fmla="*/ 143 h 292"/>
                <a:gd name="T10" fmla="*/ 736 w 1033"/>
                <a:gd name="T11" fmla="*/ 116 h 292"/>
                <a:gd name="T12" fmla="*/ 698 w 1033"/>
                <a:gd name="T13" fmla="*/ 75 h 292"/>
                <a:gd name="T14" fmla="*/ 643 w 1033"/>
                <a:gd name="T15" fmla="*/ 82 h 292"/>
                <a:gd name="T16" fmla="*/ 503 w 1033"/>
                <a:gd name="T17" fmla="*/ 57 h 292"/>
                <a:gd name="T18" fmla="*/ 336 w 1033"/>
                <a:gd name="T19" fmla="*/ 25 h 292"/>
                <a:gd name="T20" fmla="*/ 286 w 1033"/>
                <a:gd name="T21" fmla="*/ 61 h 292"/>
                <a:gd name="T22" fmla="*/ 275 w 1033"/>
                <a:gd name="T23" fmla="*/ 71 h 292"/>
                <a:gd name="T24" fmla="*/ 132 w 1033"/>
                <a:gd name="T25" fmla="*/ 105 h 292"/>
                <a:gd name="T26" fmla="*/ 53 w 1033"/>
                <a:gd name="T27" fmla="*/ 138 h 292"/>
                <a:gd name="T28" fmla="*/ 0 w 1033"/>
                <a:gd name="T29" fmla="*/ 116 h 292"/>
                <a:gd name="T30" fmla="*/ 2 w 1033"/>
                <a:gd name="T31" fmla="*/ 113 h 292"/>
                <a:gd name="T32" fmla="*/ 395 w 1033"/>
                <a:gd name="T33" fmla="*/ 0 h 292"/>
                <a:gd name="T34" fmla="*/ 693 w 1033"/>
                <a:gd name="T35" fmla="*/ 6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3" h="292">
                  <a:moveTo>
                    <a:pt x="693" y="61"/>
                  </a:moveTo>
                  <a:cubicBezTo>
                    <a:pt x="816" y="107"/>
                    <a:pt x="920" y="195"/>
                    <a:pt x="1026" y="272"/>
                  </a:cubicBezTo>
                  <a:cubicBezTo>
                    <a:pt x="1031" y="275"/>
                    <a:pt x="1033" y="281"/>
                    <a:pt x="1029" y="284"/>
                  </a:cubicBezTo>
                  <a:cubicBezTo>
                    <a:pt x="1024" y="292"/>
                    <a:pt x="1011" y="292"/>
                    <a:pt x="1006" y="288"/>
                  </a:cubicBezTo>
                  <a:cubicBezTo>
                    <a:pt x="938" y="238"/>
                    <a:pt x="874" y="172"/>
                    <a:pt x="795" y="143"/>
                  </a:cubicBezTo>
                  <a:cubicBezTo>
                    <a:pt x="736" y="116"/>
                    <a:pt x="736" y="116"/>
                    <a:pt x="736" y="116"/>
                  </a:cubicBezTo>
                  <a:cubicBezTo>
                    <a:pt x="698" y="75"/>
                    <a:pt x="698" y="75"/>
                    <a:pt x="698" y="75"/>
                  </a:cubicBezTo>
                  <a:cubicBezTo>
                    <a:pt x="678" y="71"/>
                    <a:pt x="660" y="66"/>
                    <a:pt x="643" y="82"/>
                  </a:cubicBezTo>
                  <a:cubicBezTo>
                    <a:pt x="600" y="64"/>
                    <a:pt x="548" y="64"/>
                    <a:pt x="503" y="57"/>
                  </a:cubicBezTo>
                  <a:cubicBezTo>
                    <a:pt x="460" y="14"/>
                    <a:pt x="390" y="1"/>
                    <a:pt x="336" y="25"/>
                  </a:cubicBezTo>
                  <a:cubicBezTo>
                    <a:pt x="318" y="34"/>
                    <a:pt x="301" y="46"/>
                    <a:pt x="286" y="61"/>
                  </a:cubicBezTo>
                  <a:cubicBezTo>
                    <a:pt x="275" y="71"/>
                    <a:pt x="275" y="71"/>
                    <a:pt x="275" y="71"/>
                  </a:cubicBezTo>
                  <a:cubicBezTo>
                    <a:pt x="225" y="77"/>
                    <a:pt x="173" y="80"/>
                    <a:pt x="132" y="105"/>
                  </a:cubicBezTo>
                  <a:cubicBezTo>
                    <a:pt x="105" y="113"/>
                    <a:pt x="80" y="130"/>
                    <a:pt x="53" y="138"/>
                  </a:cubicBezTo>
                  <a:cubicBezTo>
                    <a:pt x="34" y="134"/>
                    <a:pt x="12" y="130"/>
                    <a:pt x="0" y="116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127" y="55"/>
                    <a:pt x="250" y="1"/>
                    <a:pt x="395" y="0"/>
                  </a:cubicBezTo>
                  <a:cubicBezTo>
                    <a:pt x="497" y="5"/>
                    <a:pt x="596" y="36"/>
                    <a:pt x="693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9" name="Freeform 23">
              <a:extLst>
                <a:ext uri="{FF2B5EF4-FFF2-40B4-BE49-F238E27FC236}">
                  <a16:creationId xmlns:a16="http://schemas.microsoft.com/office/drawing/2014/main" id="{1E057677-5776-440A-8A3E-422304640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630" y="-6030079"/>
              <a:ext cx="673100" cy="330200"/>
            </a:xfrm>
            <a:custGeom>
              <a:avLst/>
              <a:gdLst>
                <a:gd name="T0" fmla="*/ 222 w 238"/>
                <a:gd name="T1" fmla="*/ 55 h 116"/>
                <a:gd name="T2" fmla="*/ 231 w 238"/>
                <a:gd name="T3" fmla="*/ 84 h 116"/>
                <a:gd name="T4" fmla="*/ 203 w 238"/>
                <a:gd name="T5" fmla="*/ 91 h 116"/>
                <a:gd name="T6" fmla="*/ 90 w 238"/>
                <a:gd name="T7" fmla="*/ 57 h 116"/>
                <a:gd name="T8" fmla="*/ 50 w 238"/>
                <a:gd name="T9" fmla="*/ 93 h 116"/>
                <a:gd name="T10" fmla="*/ 11 w 238"/>
                <a:gd name="T11" fmla="*/ 100 h 116"/>
                <a:gd name="T12" fmla="*/ 31 w 238"/>
                <a:gd name="T13" fmla="*/ 44 h 116"/>
                <a:gd name="T14" fmla="*/ 70 w 238"/>
                <a:gd name="T15" fmla="*/ 23 h 116"/>
                <a:gd name="T16" fmla="*/ 222 w 238"/>
                <a:gd name="T17" fmla="*/ 5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116">
                  <a:moveTo>
                    <a:pt x="222" y="55"/>
                  </a:moveTo>
                  <a:cubicBezTo>
                    <a:pt x="229" y="64"/>
                    <a:pt x="238" y="75"/>
                    <a:pt x="231" y="84"/>
                  </a:cubicBezTo>
                  <a:cubicBezTo>
                    <a:pt x="224" y="89"/>
                    <a:pt x="213" y="95"/>
                    <a:pt x="203" y="91"/>
                  </a:cubicBezTo>
                  <a:cubicBezTo>
                    <a:pt x="172" y="66"/>
                    <a:pt x="131" y="44"/>
                    <a:pt x="90" y="57"/>
                  </a:cubicBezTo>
                  <a:cubicBezTo>
                    <a:pt x="75" y="68"/>
                    <a:pt x="50" y="69"/>
                    <a:pt x="50" y="93"/>
                  </a:cubicBezTo>
                  <a:cubicBezTo>
                    <a:pt x="38" y="96"/>
                    <a:pt x="25" y="116"/>
                    <a:pt x="11" y="100"/>
                  </a:cubicBezTo>
                  <a:cubicBezTo>
                    <a:pt x="0" y="80"/>
                    <a:pt x="18" y="59"/>
                    <a:pt x="31" y="44"/>
                  </a:cubicBezTo>
                  <a:cubicBezTo>
                    <a:pt x="43" y="32"/>
                    <a:pt x="63" y="43"/>
                    <a:pt x="70" y="23"/>
                  </a:cubicBezTo>
                  <a:cubicBezTo>
                    <a:pt x="122" y="0"/>
                    <a:pt x="181" y="23"/>
                    <a:pt x="22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0" name="Freeform 24">
              <a:extLst>
                <a:ext uri="{FF2B5EF4-FFF2-40B4-BE49-F238E27FC236}">
                  <a16:creationId xmlns:a16="http://schemas.microsoft.com/office/drawing/2014/main" id="{F1A4DE27-CA62-4F9A-BD6A-9ACDA2ACC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605" y="-6001504"/>
              <a:ext cx="714375" cy="306388"/>
            </a:xfrm>
            <a:custGeom>
              <a:avLst/>
              <a:gdLst>
                <a:gd name="T0" fmla="*/ 241 w 252"/>
                <a:gd name="T1" fmla="*/ 72 h 108"/>
                <a:gd name="T2" fmla="*/ 249 w 252"/>
                <a:gd name="T3" fmla="*/ 90 h 108"/>
                <a:gd name="T4" fmla="*/ 204 w 252"/>
                <a:gd name="T5" fmla="*/ 63 h 108"/>
                <a:gd name="T6" fmla="*/ 78 w 252"/>
                <a:gd name="T7" fmla="*/ 58 h 108"/>
                <a:gd name="T8" fmla="*/ 61 w 252"/>
                <a:gd name="T9" fmla="*/ 85 h 108"/>
                <a:gd name="T10" fmla="*/ 14 w 252"/>
                <a:gd name="T11" fmla="*/ 99 h 108"/>
                <a:gd name="T12" fmla="*/ 5 w 252"/>
                <a:gd name="T13" fmla="*/ 67 h 108"/>
                <a:gd name="T14" fmla="*/ 116 w 252"/>
                <a:gd name="T15" fmla="*/ 4 h 108"/>
                <a:gd name="T16" fmla="*/ 241 w 252"/>
                <a:gd name="T17" fmla="*/ 7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108">
                  <a:moveTo>
                    <a:pt x="241" y="72"/>
                  </a:moveTo>
                  <a:cubicBezTo>
                    <a:pt x="243" y="77"/>
                    <a:pt x="252" y="83"/>
                    <a:pt x="249" y="90"/>
                  </a:cubicBezTo>
                  <a:cubicBezTo>
                    <a:pt x="229" y="104"/>
                    <a:pt x="223" y="67"/>
                    <a:pt x="204" y="63"/>
                  </a:cubicBezTo>
                  <a:cubicBezTo>
                    <a:pt x="170" y="43"/>
                    <a:pt x="114" y="34"/>
                    <a:pt x="78" y="58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44" y="90"/>
                    <a:pt x="30" y="108"/>
                    <a:pt x="14" y="99"/>
                  </a:cubicBezTo>
                  <a:cubicBezTo>
                    <a:pt x="1" y="92"/>
                    <a:pt x="0" y="77"/>
                    <a:pt x="5" y="67"/>
                  </a:cubicBezTo>
                  <a:cubicBezTo>
                    <a:pt x="28" y="25"/>
                    <a:pt x="71" y="6"/>
                    <a:pt x="116" y="4"/>
                  </a:cubicBezTo>
                  <a:cubicBezTo>
                    <a:pt x="166" y="0"/>
                    <a:pt x="213" y="29"/>
                    <a:pt x="24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1" name="Freeform 25">
              <a:extLst>
                <a:ext uri="{FF2B5EF4-FFF2-40B4-BE49-F238E27FC236}">
                  <a16:creationId xmlns:a16="http://schemas.microsoft.com/office/drawing/2014/main" id="{871F93F3-F022-4002-BC67-BC8423F7A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767" y="-5957054"/>
              <a:ext cx="1858963" cy="642938"/>
            </a:xfrm>
            <a:custGeom>
              <a:avLst/>
              <a:gdLst>
                <a:gd name="T0" fmla="*/ 426 w 657"/>
                <a:gd name="T1" fmla="*/ 58 h 226"/>
                <a:gd name="T2" fmla="*/ 639 w 657"/>
                <a:gd name="T3" fmla="*/ 181 h 226"/>
                <a:gd name="T4" fmla="*/ 648 w 657"/>
                <a:gd name="T5" fmla="*/ 208 h 226"/>
                <a:gd name="T6" fmla="*/ 617 w 657"/>
                <a:gd name="T7" fmla="*/ 219 h 226"/>
                <a:gd name="T8" fmla="*/ 456 w 657"/>
                <a:gd name="T9" fmla="*/ 90 h 226"/>
                <a:gd name="T10" fmla="*/ 134 w 657"/>
                <a:gd name="T11" fmla="*/ 47 h 226"/>
                <a:gd name="T12" fmla="*/ 36 w 657"/>
                <a:gd name="T13" fmla="*/ 77 h 226"/>
                <a:gd name="T14" fmla="*/ 0 w 657"/>
                <a:gd name="T15" fmla="*/ 43 h 226"/>
                <a:gd name="T16" fmla="*/ 98 w 657"/>
                <a:gd name="T17" fmla="*/ 13 h 226"/>
                <a:gd name="T18" fmla="*/ 426 w 657"/>
                <a:gd name="T19" fmla="*/ 5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226">
                  <a:moveTo>
                    <a:pt x="426" y="58"/>
                  </a:moveTo>
                  <a:cubicBezTo>
                    <a:pt x="503" y="81"/>
                    <a:pt x="580" y="119"/>
                    <a:pt x="639" y="181"/>
                  </a:cubicBezTo>
                  <a:cubicBezTo>
                    <a:pt x="641" y="192"/>
                    <a:pt x="657" y="199"/>
                    <a:pt x="648" y="208"/>
                  </a:cubicBezTo>
                  <a:cubicBezTo>
                    <a:pt x="637" y="214"/>
                    <a:pt x="628" y="226"/>
                    <a:pt x="617" y="219"/>
                  </a:cubicBezTo>
                  <a:cubicBezTo>
                    <a:pt x="576" y="162"/>
                    <a:pt x="515" y="122"/>
                    <a:pt x="456" y="90"/>
                  </a:cubicBezTo>
                  <a:cubicBezTo>
                    <a:pt x="358" y="52"/>
                    <a:pt x="243" y="29"/>
                    <a:pt x="134" y="47"/>
                  </a:cubicBezTo>
                  <a:cubicBezTo>
                    <a:pt x="100" y="56"/>
                    <a:pt x="66" y="61"/>
                    <a:pt x="36" y="7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7" y="20"/>
                    <a:pt x="64" y="20"/>
                    <a:pt x="98" y="13"/>
                  </a:cubicBezTo>
                  <a:cubicBezTo>
                    <a:pt x="209" y="0"/>
                    <a:pt x="326" y="15"/>
                    <a:pt x="426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2" name="Freeform 26">
              <a:extLst>
                <a:ext uri="{FF2B5EF4-FFF2-40B4-BE49-F238E27FC236}">
                  <a16:creationId xmlns:a16="http://schemas.microsoft.com/office/drawing/2014/main" id="{61AA61B8-C711-4CFF-A61B-B8B50ADB9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992" y="-5979279"/>
              <a:ext cx="1762125" cy="660400"/>
            </a:xfrm>
            <a:custGeom>
              <a:avLst/>
              <a:gdLst>
                <a:gd name="T0" fmla="*/ 477 w 623"/>
                <a:gd name="T1" fmla="*/ 87 h 232"/>
                <a:gd name="T2" fmla="*/ 598 w 623"/>
                <a:gd name="T3" fmla="*/ 173 h 232"/>
                <a:gd name="T4" fmla="*/ 623 w 623"/>
                <a:gd name="T5" fmla="*/ 211 h 232"/>
                <a:gd name="T6" fmla="*/ 598 w 623"/>
                <a:gd name="T7" fmla="*/ 232 h 232"/>
                <a:gd name="T8" fmla="*/ 553 w 623"/>
                <a:gd name="T9" fmla="*/ 188 h 232"/>
                <a:gd name="T10" fmla="*/ 326 w 623"/>
                <a:gd name="T11" fmla="*/ 78 h 232"/>
                <a:gd name="T12" fmla="*/ 136 w 623"/>
                <a:gd name="T13" fmla="*/ 66 h 232"/>
                <a:gd name="T14" fmla="*/ 6 w 623"/>
                <a:gd name="T15" fmla="*/ 85 h 232"/>
                <a:gd name="T16" fmla="*/ 0 w 623"/>
                <a:gd name="T17" fmla="*/ 69 h 232"/>
                <a:gd name="T18" fmla="*/ 292 w 623"/>
                <a:gd name="T19" fmla="*/ 28 h 232"/>
                <a:gd name="T20" fmla="*/ 477 w 623"/>
                <a:gd name="T21" fmla="*/ 87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3" h="232">
                  <a:moveTo>
                    <a:pt x="477" y="87"/>
                  </a:moveTo>
                  <a:cubicBezTo>
                    <a:pt x="521" y="105"/>
                    <a:pt x="559" y="146"/>
                    <a:pt x="598" y="173"/>
                  </a:cubicBezTo>
                  <a:cubicBezTo>
                    <a:pt x="605" y="186"/>
                    <a:pt x="621" y="195"/>
                    <a:pt x="623" y="211"/>
                  </a:cubicBezTo>
                  <a:cubicBezTo>
                    <a:pt x="621" y="223"/>
                    <a:pt x="609" y="227"/>
                    <a:pt x="598" y="232"/>
                  </a:cubicBezTo>
                  <a:cubicBezTo>
                    <a:pt x="580" y="225"/>
                    <a:pt x="573" y="198"/>
                    <a:pt x="553" y="188"/>
                  </a:cubicBezTo>
                  <a:cubicBezTo>
                    <a:pt x="487" y="130"/>
                    <a:pt x="408" y="102"/>
                    <a:pt x="326" y="78"/>
                  </a:cubicBezTo>
                  <a:cubicBezTo>
                    <a:pt x="267" y="62"/>
                    <a:pt x="202" y="64"/>
                    <a:pt x="136" y="66"/>
                  </a:cubicBezTo>
                  <a:cubicBezTo>
                    <a:pt x="93" y="68"/>
                    <a:pt x="50" y="82"/>
                    <a:pt x="6" y="85"/>
                  </a:cubicBezTo>
                  <a:cubicBezTo>
                    <a:pt x="0" y="82"/>
                    <a:pt x="0" y="75"/>
                    <a:pt x="0" y="69"/>
                  </a:cubicBezTo>
                  <a:cubicBezTo>
                    <a:pt x="86" y="25"/>
                    <a:pt x="195" y="0"/>
                    <a:pt x="292" y="28"/>
                  </a:cubicBezTo>
                  <a:cubicBezTo>
                    <a:pt x="358" y="37"/>
                    <a:pt x="417" y="59"/>
                    <a:pt x="477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3" name="Freeform 27">
              <a:extLst>
                <a:ext uri="{FF2B5EF4-FFF2-40B4-BE49-F238E27FC236}">
                  <a16:creationId xmlns:a16="http://schemas.microsoft.com/office/drawing/2014/main" id="{27AB591E-8ADD-4682-8530-286BD192F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092" y="-5904667"/>
              <a:ext cx="623888" cy="244475"/>
            </a:xfrm>
            <a:custGeom>
              <a:avLst/>
              <a:gdLst>
                <a:gd name="T0" fmla="*/ 220 w 220"/>
                <a:gd name="T1" fmla="*/ 0 h 86"/>
                <a:gd name="T2" fmla="*/ 206 w 220"/>
                <a:gd name="T3" fmla="*/ 36 h 86"/>
                <a:gd name="T4" fmla="*/ 68 w 220"/>
                <a:gd name="T5" fmla="*/ 65 h 86"/>
                <a:gd name="T6" fmla="*/ 21 w 220"/>
                <a:gd name="T7" fmla="*/ 77 h 86"/>
                <a:gd name="T8" fmla="*/ 0 w 220"/>
                <a:gd name="T9" fmla="*/ 63 h 86"/>
                <a:gd name="T10" fmla="*/ 75 w 220"/>
                <a:gd name="T11" fmla="*/ 36 h 86"/>
                <a:gd name="T12" fmla="*/ 220 w 220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86">
                  <a:moveTo>
                    <a:pt x="220" y="0"/>
                  </a:moveTo>
                  <a:cubicBezTo>
                    <a:pt x="218" y="13"/>
                    <a:pt x="213" y="27"/>
                    <a:pt x="206" y="36"/>
                  </a:cubicBezTo>
                  <a:cubicBezTo>
                    <a:pt x="157" y="40"/>
                    <a:pt x="114" y="54"/>
                    <a:pt x="68" y="65"/>
                  </a:cubicBezTo>
                  <a:cubicBezTo>
                    <a:pt x="52" y="68"/>
                    <a:pt x="39" y="86"/>
                    <a:pt x="21" y="77"/>
                  </a:cubicBezTo>
                  <a:cubicBezTo>
                    <a:pt x="14" y="72"/>
                    <a:pt x="5" y="70"/>
                    <a:pt x="0" y="63"/>
                  </a:cubicBezTo>
                  <a:cubicBezTo>
                    <a:pt x="20" y="45"/>
                    <a:pt x="52" y="51"/>
                    <a:pt x="75" y="36"/>
                  </a:cubicBezTo>
                  <a:cubicBezTo>
                    <a:pt x="122" y="13"/>
                    <a:pt x="168" y="8"/>
                    <a:pt x="2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4" name="Freeform 28">
              <a:extLst>
                <a:ext uri="{FF2B5EF4-FFF2-40B4-BE49-F238E27FC236}">
                  <a16:creationId xmlns:a16="http://schemas.microsoft.com/office/drawing/2014/main" id="{CCA04C73-CE09-46A6-9170-3C6E3239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542" y="-5899904"/>
              <a:ext cx="236538" cy="179388"/>
            </a:xfrm>
            <a:custGeom>
              <a:avLst/>
              <a:gdLst>
                <a:gd name="T0" fmla="*/ 82 w 84"/>
                <a:gd name="T1" fmla="*/ 18 h 63"/>
                <a:gd name="T2" fmla="*/ 84 w 84"/>
                <a:gd name="T3" fmla="*/ 22 h 63"/>
                <a:gd name="T4" fmla="*/ 57 w 84"/>
                <a:gd name="T5" fmla="*/ 49 h 63"/>
                <a:gd name="T6" fmla="*/ 0 w 84"/>
                <a:gd name="T7" fmla="*/ 11 h 63"/>
                <a:gd name="T8" fmla="*/ 0 w 84"/>
                <a:gd name="T9" fmla="*/ 0 h 63"/>
                <a:gd name="T10" fmla="*/ 82 w 84"/>
                <a:gd name="T11" fmla="*/ 1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63">
                  <a:moveTo>
                    <a:pt x="82" y="18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75" y="31"/>
                    <a:pt x="78" y="63"/>
                    <a:pt x="57" y="49"/>
                  </a:cubicBezTo>
                  <a:cubicBezTo>
                    <a:pt x="41" y="29"/>
                    <a:pt x="1" y="49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2"/>
                    <a:pt x="53" y="13"/>
                    <a:pt x="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5" name="Freeform 29">
              <a:extLst>
                <a:ext uri="{FF2B5EF4-FFF2-40B4-BE49-F238E27FC236}">
                  <a16:creationId xmlns:a16="http://schemas.microsoft.com/office/drawing/2014/main" id="{E7E893BD-7CA4-407A-AA20-BD637B1FD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792" y="-5899904"/>
              <a:ext cx="3897313" cy="1538288"/>
            </a:xfrm>
            <a:custGeom>
              <a:avLst/>
              <a:gdLst>
                <a:gd name="T0" fmla="*/ 526 w 1377"/>
                <a:gd name="T1" fmla="*/ 102 h 541"/>
                <a:gd name="T2" fmla="*/ 716 w 1377"/>
                <a:gd name="T3" fmla="*/ 254 h 541"/>
                <a:gd name="T4" fmla="*/ 748 w 1377"/>
                <a:gd name="T5" fmla="*/ 281 h 541"/>
                <a:gd name="T6" fmla="*/ 956 w 1377"/>
                <a:gd name="T7" fmla="*/ 414 h 541"/>
                <a:gd name="T8" fmla="*/ 996 w 1377"/>
                <a:gd name="T9" fmla="*/ 414 h 541"/>
                <a:gd name="T10" fmla="*/ 1089 w 1377"/>
                <a:gd name="T11" fmla="*/ 333 h 541"/>
                <a:gd name="T12" fmla="*/ 1058 w 1377"/>
                <a:gd name="T13" fmla="*/ 258 h 541"/>
                <a:gd name="T14" fmla="*/ 1004 w 1377"/>
                <a:gd name="T15" fmla="*/ 262 h 541"/>
                <a:gd name="T16" fmla="*/ 970 w 1377"/>
                <a:gd name="T17" fmla="*/ 271 h 541"/>
                <a:gd name="T18" fmla="*/ 969 w 1377"/>
                <a:gd name="T19" fmla="*/ 228 h 541"/>
                <a:gd name="T20" fmla="*/ 1037 w 1377"/>
                <a:gd name="T21" fmla="*/ 195 h 541"/>
                <a:gd name="T22" fmla="*/ 1085 w 1377"/>
                <a:gd name="T23" fmla="*/ 204 h 541"/>
                <a:gd name="T24" fmla="*/ 1013 w 1377"/>
                <a:gd name="T25" fmla="*/ 108 h 541"/>
                <a:gd name="T26" fmla="*/ 936 w 1377"/>
                <a:gd name="T27" fmla="*/ 138 h 541"/>
                <a:gd name="T28" fmla="*/ 935 w 1377"/>
                <a:gd name="T29" fmla="*/ 168 h 541"/>
                <a:gd name="T30" fmla="*/ 892 w 1377"/>
                <a:gd name="T31" fmla="*/ 183 h 541"/>
                <a:gd name="T32" fmla="*/ 870 w 1377"/>
                <a:gd name="T33" fmla="*/ 156 h 541"/>
                <a:gd name="T34" fmla="*/ 920 w 1377"/>
                <a:gd name="T35" fmla="*/ 65 h 541"/>
                <a:gd name="T36" fmla="*/ 1003 w 1377"/>
                <a:gd name="T37" fmla="*/ 65 h 541"/>
                <a:gd name="T38" fmla="*/ 1024 w 1377"/>
                <a:gd name="T39" fmla="*/ 79 h 541"/>
                <a:gd name="T40" fmla="*/ 1047 w 1377"/>
                <a:gd name="T41" fmla="*/ 63 h 541"/>
                <a:gd name="T42" fmla="*/ 1053 w 1377"/>
                <a:gd name="T43" fmla="*/ 36 h 541"/>
                <a:gd name="T44" fmla="*/ 1098 w 1377"/>
                <a:gd name="T45" fmla="*/ 34 h 541"/>
                <a:gd name="T46" fmla="*/ 1112 w 1377"/>
                <a:gd name="T47" fmla="*/ 59 h 541"/>
                <a:gd name="T48" fmla="*/ 1083 w 1377"/>
                <a:gd name="T49" fmla="*/ 109 h 541"/>
                <a:gd name="T50" fmla="*/ 1107 w 1377"/>
                <a:gd name="T51" fmla="*/ 138 h 541"/>
                <a:gd name="T52" fmla="*/ 1150 w 1377"/>
                <a:gd name="T53" fmla="*/ 251 h 541"/>
                <a:gd name="T54" fmla="*/ 1169 w 1377"/>
                <a:gd name="T55" fmla="*/ 280 h 541"/>
                <a:gd name="T56" fmla="*/ 1280 w 1377"/>
                <a:gd name="T57" fmla="*/ 271 h 541"/>
                <a:gd name="T58" fmla="*/ 1300 w 1377"/>
                <a:gd name="T59" fmla="*/ 219 h 541"/>
                <a:gd name="T60" fmla="*/ 1262 w 1377"/>
                <a:gd name="T61" fmla="*/ 201 h 541"/>
                <a:gd name="T62" fmla="*/ 1330 w 1377"/>
                <a:gd name="T63" fmla="*/ 177 h 541"/>
                <a:gd name="T64" fmla="*/ 1373 w 1377"/>
                <a:gd name="T65" fmla="*/ 219 h 541"/>
                <a:gd name="T66" fmla="*/ 1314 w 1377"/>
                <a:gd name="T67" fmla="*/ 285 h 541"/>
                <a:gd name="T68" fmla="*/ 1228 w 1377"/>
                <a:gd name="T69" fmla="*/ 331 h 541"/>
                <a:gd name="T70" fmla="*/ 1200 w 1377"/>
                <a:gd name="T71" fmla="*/ 340 h 541"/>
                <a:gd name="T72" fmla="*/ 1099 w 1377"/>
                <a:gd name="T73" fmla="*/ 505 h 541"/>
                <a:gd name="T74" fmla="*/ 1049 w 1377"/>
                <a:gd name="T75" fmla="*/ 519 h 541"/>
                <a:gd name="T76" fmla="*/ 963 w 1377"/>
                <a:gd name="T77" fmla="*/ 494 h 541"/>
                <a:gd name="T78" fmla="*/ 1133 w 1377"/>
                <a:gd name="T79" fmla="*/ 400 h 541"/>
                <a:gd name="T80" fmla="*/ 1144 w 1377"/>
                <a:gd name="T81" fmla="*/ 348 h 541"/>
                <a:gd name="T82" fmla="*/ 1128 w 1377"/>
                <a:gd name="T83" fmla="*/ 353 h 541"/>
                <a:gd name="T84" fmla="*/ 1012 w 1377"/>
                <a:gd name="T85" fmla="*/ 471 h 541"/>
                <a:gd name="T86" fmla="*/ 786 w 1377"/>
                <a:gd name="T87" fmla="*/ 391 h 541"/>
                <a:gd name="T88" fmla="*/ 646 w 1377"/>
                <a:gd name="T89" fmla="*/ 272 h 541"/>
                <a:gd name="T90" fmla="*/ 517 w 1377"/>
                <a:gd name="T91" fmla="*/ 172 h 541"/>
                <a:gd name="T92" fmla="*/ 431 w 1377"/>
                <a:gd name="T93" fmla="*/ 131 h 541"/>
                <a:gd name="T94" fmla="*/ 124 w 1377"/>
                <a:gd name="T95" fmla="*/ 111 h 541"/>
                <a:gd name="T96" fmla="*/ 73 w 1377"/>
                <a:gd name="T97" fmla="*/ 134 h 541"/>
                <a:gd name="T98" fmla="*/ 0 w 1377"/>
                <a:gd name="T99" fmla="*/ 109 h 541"/>
                <a:gd name="T100" fmla="*/ 25 w 1377"/>
                <a:gd name="T101" fmla="*/ 79 h 541"/>
                <a:gd name="T102" fmla="*/ 66 w 1377"/>
                <a:gd name="T103" fmla="*/ 57 h 541"/>
                <a:gd name="T104" fmla="*/ 304 w 1377"/>
                <a:gd name="T105" fmla="*/ 18 h 541"/>
                <a:gd name="T106" fmla="*/ 526 w 1377"/>
                <a:gd name="T107" fmla="*/ 102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77" h="541">
                  <a:moveTo>
                    <a:pt x="526" y="102"/>
                  </a:moveTo>
                  <a:cubicBezTo>
                    <a:pt x="591" y="156"/>
                    <a:pt x="657" y="195"/>
                    <a:pt x="716" y="254"/>
                  </a:cubicBezTo>
                  <a:cubicBezTo>
                    <a:pt x="714" y="276"/>
                    <a:pt x="739" y="269"/>
                    <a:pt x="748" y="281"/>
                  </a:cubicBezTo>
                  <a:cubicBezTo>
                    <a:pt x="808" y="344"/>
                    <a:pt x="874" y="396"/>
                    <a:pt x="956" y="414"/>
                  </a:cubicBezTo>
                  <a:cubicBezTo>
                    <a:pt x="969" y="407"/>
                    <a:pt x="983" y="419"/>
                    <a:pt x="996" y="414"/>
                  </a:cubicBezTo>
                  <a:cubicBezTo>
                    <a:pt x="1037" y="403"/>
                    <a:pt x="1078" y="378"/>
                    <a:pt x="1089" y="333"/>
                  </a:cubicBezTo>
                  <a:cubicBezTo>
                    <a:pt x="1092" y="305"/>
                    <a:pt x="1085" y="274"/>
                    <a:pt x="1058" y="258"/>
                  </a:cubicBezTo>
                  <a:cubicBezTo>
                    <a:pt x="1040" y="258"/>
                    <a:pt x="1021" y="245"/>
                    <a:pt x="1004" y="262"/>
                  </a:cubicBezTo>
                  <a:cubicBezTo>
                    <a:pt x="996" y="269"/>
                    <a:pt x="983" y="276"/>
                    <a:pt x="970" y="271"/>
                  </a:cubicBezTo>
                  <a:cubicBezTo>
                    <a:pt x="956" y="260"/>
                    <a:pt x="963" y="242"/>
                    <a:pt x="969" y="228"/>
                  </a:cubicBezTo>
                  <a:cubicBezTo>
                    <a:pt x="985" y="204"/>
                    <a:pt x="1010" y="194"/>
                    <a:pt x="1037" y="195"/>
                  </a:cubicBezTo>
                  <a:cubicBezTo>
                    <a:pt x="1055" y="192"/>
                    <a:pt x="1074" y="233"/>
                    <a:pt x="1085" y="204"/>
                  </a:cubicBezTo>
                  <a:cubicBezTo>
                    <a:pt x="1053" y="177"/>
                    <a:pt x="1055" y="127"/>
                    <a:pt x="1013" y="108"/>
                  </a:cubicBezTo>
                  <a:cubicBezTo>
                    <a:pt x="987" y="111"/>
                    <a:pt x="947" y="102"/>
                    <a:pt x="936" y="138"/>
                  </a:cubicBezTo>
                  <a:cubicBezTo>
                    <a:pt x="936" y="151"/>
                    <a:pt x="942" y="158"/>
                    <a:pt x="935" y="168"/>
                  </a:cubicBezTo>
                  <a:cubicBezTo>
                    <a:pt x="922" y="177"/>
                    <a:pt x="908" y="183"/>
                    <a:pt x="892" y="183"/>
                  </a:cubicBezTo>
                  <a:cubicBezTo>
                    <a:pt x="881" y="177"/>
                    <a:pt x="872" y="168"/>
                    <a:pt x="870" y="156"/>
                  </a:cubicBezTo>
                  <a:cubicBezTo>
                    <a:pt x="865" y="117"/>
                    <a:pt x="890" y="86"/>
                    <a:pt x="920" y="65"/>
                  </a:cubicBezTo>
                  <a:cubicBezTo>
                    <a:pt x="945" y="54"/>
                    <a:pt x="979" y="47"/>
                    <a:pt x="1003" y="65"/>
                  </a:cubicBezTo>
                  <a:cubicBezTo>
                    <a:pt x="1008" y="72"/>
                    <a:pt x="1013" y="84"/>
                    <a:pt x="1024" y="79"/>
                  </a:cubicBezTo>
                  <a:cubicBezTo>
                    <a:pt x="1030" y="66"/>
                    <a:pt x="1044" y="77"/>
                    <a:pt x="1047" y="63"/>
                  </a:cubicBezTo>
                  <a:cubicBezTo>
                    <a:pt x="1042" y="52"/>
                    <a:pt x="1049" y="43"/>
                    <a:pt x="1053" y="36"/>
                  </a:cubicBezTo>
                  <a:cubicBezTo>
                    <a:pt x="1065" y="22"/>
                    <a:pt x="1085" y="29"/>
                    <a:pt x="1098" y="34"/>
                  </a:cubicBezTo>
                  <a:cubicBezTo>
                    <a:pt x="1107" y="40"/>
                    <a:pt x="1115" y="49"/>
                    <a:pt x="1112" y="59"/>
                  </a:cubicBezTo>
                  <a:cubicBezTo>
                    <a:pt x="1096" y="72"/>
                    <a:pt x="1090" y="91"/>
                    <a:pt x="1083" y="109"/>
                  </a:cubicBezTo>
                  <a:cubicBezTo>
                    <a:pt x="1085" y="122"/>
                    <a:pt x="1096" y="131"/>
                    <a:pt x="1107" y="138"/>
                  </a:cubicBezTo>
                  <a:cubicBezTo>
                    <a:pt x="1121" y="176"/>
                    <a:pt x="1125" y="217"/>
                    <a:pt x="1150" y="251"/>
                  </a:cubicBezTo>
                  <a:cubicBezTo>
                    <a:pt x="1150" y="263"/>
                    <a:pt x="1157" y="276"/>
                    <a:pt x="1169" y="280"/>
                  </a:cubicBezTo>
                  <a:cubicBezTo>
                    <a:pt x="1201" y="296"/>
                    <a:pt x="1250" y="290"/>
                    <a:pt x="1280" y="271"/>
                  </a:cubicBezTo>
                  <a:cubicBezTo>
                    <a:pt x="1293" y="256"/>
                    <a:pt x="1311" y="238"/>
                    <a:pt x="1300" y="219"/>
                  </a:cubicBezTo>
                  <a:cubicBezTo>
                    <a:pt x="1289" y="208"/>
                    <a:pt x="1250" y="231"/>
                    <a:pt x="1262" y="201"/>
                  </a:cubicBezTo>
                  <a:cubicBezTo>
                    <a:pt x="1280" y="181"/>
                    <a:pt x="1307" y="183"/>
                    <a:pt x="1330" y="177"/>
                  </a:cubicBezTo>
                  <a:cubicBezTo>
                    <a:pt x="1346" y="188"/>
                    <a:pt x="1377" y="190"/>
                    <a:pt x="1373" y="219"/>
                  </a:cubicBezTo>
                  <a:cubicBezTo>
                    <a:pt x="1364" y="247"/>
                    <a:pt x="1339" y="265"/>
                    <a:pt x="1314" y="285"/>
                  </a:cubicBezTo>
                  <a:cubicBezTo>
                    <a:pt x="1287" y="305"/>
                    <a:pt x="1252" y="305"/>
                    <a:pt x="1228" y="331"/>
                  </a:cubicBezTo>
                  <a:cubicBezTo>
                    <a:pt x="1218" y="333"/>
                    <a:pt x="1205" y="331"/>
                    <a:pt x="1200" y="340"/>
                  </a:cubicBezTo>
                  <a:cubicBezTo>
                    <a:pt x="1212" y="412"/>
                    <a:pt x="1153" y="471"/>
                    <a:pt x="1099" y="505"/>
                  </a:cubicBezTo>
                  <a:cubicBezTo>
                    <a:pt x="1078" y="500"/>
                    <a:pt x="1072" y="541"/>
                    <a:pt x="1049" y="519"/>
                  </a:cubicBezTo>
                  <a:cubicBezTo>
                    <a:pt x="1024" y="505"/>
                    <a:pt x="990" y="498"/>
                    <a:pt x="963" y="494"/>
                  </a:cubicBezTo>
                  <a:cubicBezTo>
                    <a:pt x="1031" y="498"/>
                    <a:pt x="1098" y="460"/>
                    <a:pt x="1133" y="400"/>
                  </a:cubicBezTo>
                  <a:cubicBezTo>
                    <a:pt x="1144" y="385"/>
                    <a:pt x="1146" y="364"/>
                    <a:pt x="1144" y="348"/>
                  </a:cubicBezTo>
                  <a:cubicBezTo>
                    <a:pt x="1137" y="344"/>
                    <a:pt x="1130" y="344"/>
                    <a:pt x="1128" y="353"/>
                  </a:cubicBezTo>
                  <a:cubicBezTo>
                    <a:pt x="1119" y="414"/>
                    <a:pt x="1067" y="453"/>
                    <a:pt x="1012" y="471"/>
                  </a:cubicBezTo>
                  <a:cubicBezTo>
                    <a:pt x="928" y="487"/>
                    <a:pt x="851" y="437"/>
                    <a:pt x="786" y="391"/>
                  </a:cubicBezTo>
                  <a:cubicBezTo>
                    <a:pt x="743" y="346"/>
                    <a:pt x="693" y="315"/>
                    <a:pt x="646" y="272"/>
                  </a:cubicBezTo>
                  <a:cubicBezTo>
                    <a:pt x="612" y="226"/>
                    <a:pt x="557" y="208"/>
                    <a:pt x="517" y="172"/>
                  </a:cubicBezTo>
                  <a:cubicBezTo>
                    <a:pt x="487" y="161"/>
                    <a:pt x="464" y="134"/>
                    <a:pt x="431" y="131"/>
                  </a:cubicBezTo>
                  <a:cubicBezTo>
                    <a:pt x="337" y="97"/>
                    <a:pt x="224" y="83"/>
                    <a:pt x="124" y="111"/>
                  </a:cubicBezTo>
                  <a:cubicBezTo>
                    <a:pt x="106" y="117"/>
                    <a:pt x="88" y="122"/>
                    <a:pt x="73" y="134"/>
                  </a:cubicBezTo>
                  <a:cubicBezTo>
                    <a:pt x="48" y="126"/>
                    <a:pt x="21" y="124"/>
                    <a:pt x="0" y="109"/>
                  </a:cubicBezTo>
                  <a:cubicBezTo>
                    <a:pt x="0" y="95"/>
                    <a:pt x="18" y="91"/>
                    <a:pt x="25" y="79"/>
                  </a:cubicBezTo>
                  <a:cubicBezTo>
                    <a:pt x="41" y="79"/>
                    <a:pt x="52" y="63"/>
                    <a:pt x="66" y="57"/>
                  </a:cubicBezTo>
                  <a:cubicBezTo>
                    <a:pt x="138" y="27"/>
                    <a:pt x="222" y="0"/>
                    <a:pt x="304" y="18"/>
                  </a:cubicBezTo>
                  <a:cubicBezTo>
                    <a:pt x="387" y="25"/>
                    <a:pt x="457" y="63"/>
                    <a:pt x="52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6" name="Freeform 30">
              <a:extLst>
                <a:ext uri="{FF2B5EF4-FFF2-40B4-BE49-F238E27FC236}">
                  <a16:creationId xmlns:a16="http://schemas.microsoft.com/office/drawing/2014/main" id="{062E01D3-520F-4E0E-AD91-74020F568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030" y="-5879267"/>
              <a:ext cx="255588" cy="133350"/>
            </a:xfrm>
            <a:custGeom>
              <a:avLst/>
              <a:gdLst>
                <a:gd name="T0" fmla="*/ 81 w 90"/>
                <a:gd name="T1" fmla="*/ 20 h 47"/>
                <a:gd name="T2" fmla="*/ 67 w 90"/>
                <a:gd name="T3" fmla="*/ 47 h 47"/>
                <a:gd name="T4" fmla="*/ 20 w 90"/>
                <a:gd name="T5" fmla="*/ 45 h 47"/>
                <a:gd name="T6" fmla="*/ 0 w 90"/>
                <a:gd name="T7" fmla="*/ 13 h 47"/>
                <a:gd name="T8" fmla="*/ 38 w 90"/>
                <a:gd name="T9" fmla="*/ 11 h 47"/>
                <a:gd name="T10" fmla="*/ 81 w 90"/>
                <a:gd name="T11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7">
                  <a:moveTo>
                    <a:pt x="81" y="20"/>
                  </a:moveTo>
                  <a:cubicBezTo>
                    <a:pt x="90" y="33"/>
                    <a:pt x="70" y="40"/>
                    <a:pt x="67" y="47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1" y="36"/>
                    <a:pt x="0" y="25"/>
                    <a:pt x="0" y="13"/>
                  </a:cubicBezTo>
                  <a:cubicBezTo>
                    <a:pt x="13" y="0"/>
                    <a:pt x="25" y="16"/>
                    <a:pt x="38" y="11"/>
                  </a:cubicBezTo>
                  <a:cubicBezTo>
                    <a:pt x="54" y="9"/>
                    <a:pt x="67" y="18"/>
                    <a:pt x="8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7" name="Freeform 31">
              <a:extLst>
                <a:ext uri="{FF2B5EF4-FFF2-40B4-BE49-F238E27FC236}">
                  <a16:creationId xmlns:a16="http://schemas.microsoft.com/office/drawing/2014/main" id="{035A96BA-60FB-48DA-A92C-2641FA21C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17" y="-5828467"/>
              <a:ext cx="506413" cy="230188"/>
            </a:xfrm>
            <a:custGeom>
              <a:avLst/>
              <a:gdLst>
                <a:gd name="T0" fmla="*/ 178 w 179"/>
                <a:gd name="T1" fmla="*/ 0 h 81"/>
                <a:gd name="T2" fmla="*/ 174 w 179"/>
                <a:gd name="T3" fmla="*/ 40 h 81"/>
                <a:gd name="T4" fmla="*/ 49 w 179"/>
                <a:gd name="T5" fmla="*/ 81 h 81"/>
                <a:gd name="T6" fmla="*/ 0 w 179"/>
                <a:gd name="T7" fmla="*/ 56 h 81"/>
                <a:gd name="T8" fmla="*/ 178 w 17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81">
                  <a:moveTo>
                    <a:pt x="178" y="0"/>
                  </a:moveTo>
                  <a:cubicBezTo>
                    <a:pt x="179" y="13"/>
                    <a:pt x="178" y="29"/>
                    <a:pt x="174" y="40"/>
                  </a:cubicBezTo>
                  <a:cubicBezTo>
                    <a:pt x="131" y="47"/>
                    <a:pt x="90" y="63"/>
                    <a:pt x="49" y="81"/>
                  </a:cubicBezTo>
                  <a:cubicBezTo>
                    <a:pt x="31" y="81"/>
                    <a:pt x="7" y="74"/>
                    <a:pt x="0" y="56"/>
                  </a:cubicBezTo>
                  <a:cubicBezTo>
                    <a:pt x="54" y="31"/>
                    <a:pt x="115" y="4"/>
                    <a:pt x="1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8" name="Freeform 32">
              <a:extLst>
                <a:ext uri="{FF2B5EF4-FFF2-40B4-BE49-F238E27FC236}">
                  <a16:creationId xmlns:a16="http://schemas.microsoft.com/office/drawing/2014/main" id="{45C4D194-CB86-4951-8309-2E26B7456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055" y="-5849104"/>
              <a:ext cx="217488" cy="63500"/>
            </a:xfrm>
            <a:custGeom>
              <a:avLst/>
              <a:gdLst>
                <a:gd name="T0" fmla="*/ 77 w 77"/>
                <a:gd name="T1" fmla="*/ 18 h 22"/>
                <a:gd name="T2" fmla="*/ 2 w 77"/>
                <a:gd name="T3" fmla="*/ 14 h 22"/>
                <a:gd name="T4" fmla="*/ 0 w 77"/>
                <a:gd name="T5" fmla="*/ 14 h 22"/>
                <a:gd name="T6" fmla="*/ 77 w 7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22">
                  <a:moveTo>
                    <a:pt x="77" y="18"/>
                  </a:moveTo>
                  <a:cubicBezTo>
                    <a:pt x="52" y="18"/>
                    <a:pt x="25" y="22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0" y="0"/>
                    <a:pt x="54" y="11"/>
                    <a:pt x="7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9" name="Freeform 33">
              <a:extLst>
                <a:ext uri="{FF2B5EF4-FFF2-40B4-BE49-F238E27FC236}">
                  <a16:creationId xmlns:a16="http://schemas.microsoft.com/office/drawing/2014/main" id="{12324FA9-8E15-4D7D-977E-EAD89ECA0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205" y="-5882442"/>
              <a:ext cx="763588" cy="528638"/>
            </a:xfrm>
            <a:custGeom>
              <a:avLst/>
              <a:gdLst>
                <a:gd name="T0" fmla="*/ 259 w 270"/>
                <a:gd name="T1" fmla="*/ 34 h 186"/>
                <a:gd name="T2" fmla="*/ 263 w 270"/>
                <a:gd name="T3" fmla="*/ 73 h 186"/>
                <a:gd name="T4" fmla="*/ 247 w 270"/>
                <a:gd name="T5" fmla="*/ 91 h 186"/>
                <a:gd name="T6" fmla="*/ 245 w 270"/>
                <a:gd name="T7" fmla="*/ 116 h 186"/>
                <a:gd name="T8" fmla="*/ 268 w 270"/>
                <a:gd name="T9" fmla="*/ 175 h 186"/>
                <a:gd name="T10" fmla="*/ 247 w 270"/>
                <a:gd name="T11" fmla="*/ 180 h 186"/>
                <a:gd name="T12" fmla="*/ 143 w 270"/>
                <a:gd name="T13" fmla="*/ 109 h 186"/>
                <a:gd name="T14" fmla="*/ 59 w 270"/>
                <a:gd name="T15" fmla="*/ 143 h 186"/>
                <a:gd name="T16" fmla="*/ 50 w 270"/>
                <a:gd name="T17" fmla="*/ 166 h 186"/>
                <a:gd name="T18" fmla="*/ 11 w 270"/>
                <a:gd name="T19" fmla="*/ 168 h 186"/>
                <a:gd name="T20" fmla="*/ 89 w 270"/>
                <a:gd name="T21" fmla="*/ 71 h 186"/>
                <a:gd name="T22" fmla="*/ 129 w 270"/>
                <a:gd name="T23" fmla="*/ 64 h 186"/>
                <a:gd name="T24" fmla="*/ 163 w 270"/>
                <a:gd name="T25" fmla="*/ 69 h 186"/>
                <a:gd name="T26" fmla="*/ 247 w 270"/>
                <a:gd name="T27" fmla="*/ 25 h 186"/>
                <a:gd name="T28" fmla="*/ 259 w 270"/>
                <a:gd name="T29" fmla="*/ 3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0" h="186">
                  <a:moveTo>
                    <a:pt x="259" y="34"/>
                  </a:moveTo>
                  <a:cubicBezTo>
                    <a:pt x="265" y="44"/>
                    <a:pt x="270" y="62"/>
                    <a:pt x="263" y="73"/>
                  </a:cubicBezTo>
                  <a:cubicBezTo>
                    <a:pt x="254" y="78"/>
                    <a:pt x="259" y="94"/>
                    <a:pt x="247" y="91"/>
                  </a:cubicBezTo>
                  <a:cubicBezTo>
                    <a:pt x="236" y="96"/>
                    <a:pt x="242" y="109"/>
                    <a:pt x="245" y="116"/>
                  </a:cubicBezTo>
                  <a:cubicBezTo>
                    <a:pt x="256" y="134"/>
                    <a:pt x="270" y="154"/>
                    <a:pt x="268" y="175"/>
                  </a:cubicBezTo>
                  <a:cubicBezTo>
                    <a:pt x="263" y="180"/>
                    <a:pt x="254" y="186"/>
                    <a:pt x="247" y="180"/>
                  </a:cubicBezTo>
                  <a:cubicBezTo>
                    <a:pt x="236" y="134"/>
                    <a:pt x="184" y="118"/>
                    <a:pt x="143" y="109"/>
                  </a:cubicBezTo>
                  <a:cubicBezTo>
                    <a:pt x="111" y="103"/>
                    <a:pt x="77" y="118"/>
                    <a:pt x="59" y="143"/>
                  </a:cubicBezTo>
                  <a:cubicBezTo>
                    <a:pt x="62" y="150"/>
                    <a:pt x="61" y="162"/>
                    <a:pt x="50" y="166"/>
                  </a:cubicBezTo>
                  <a:cubicBezTo>
                    <a:pt x="37" y="171"/>
                    <a:pt x="23" y="179"/>
                    <a:pt x="11" y="168"/>
                  </a:cubicBezTo>
                  <a:cubicBezTo>
                    <a:pt x="0" y="114"/>
                    <a:pt x="61" y="100"/>
                    <a:pt x="89" y="71"/>
                  </a:cubicBezTo>
                  <a:cubicBezTo>
                    <a:pt x="102" y="68"/>
                    <a:pt x="114" y="60"/>
                    <a:pt x="129" y="64"/>
                  </a:cubicBezTo>
                  <a:cubicBezTo>
                    <a:pt x="139" y="62"/>
                    <a:pt x="154" y="64"/>
                    <a:pt x="163" y="69"/>
                  </a:cubicBezTo>
                  <a:cubicBezTo>
                    <a:pt x="199" y="62"/>
                    <a:pt x="202" y="0"/>
                    <a:pt x="247" y="25"/>
                  </a:cubicBezTo>
                  <a:lnTo>
                    <a:pt x="25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0" name="Freeform 34">
              <a:extLst>
                <a:ext uri="{FF2B5EF4-FFF2-40B4-BE49-F238E27FC236}">
                  <a16:creationId xmlns:a16="http://schemas.microsoft.com/office/drawing/2014/main" id="{B661E2FC-90E8-465F-BA64-F5A485340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4955" y="-5823704"/>
              <a:ext cx="42863" cy="14288"/>
            </a:xfrm>
            <a:custGeom>
              <a:avLst/>
              <a:gdLst>
                <a:gd name="T0" fmla="*/ 15 w 15"/>
                <a:gd name="T1" fmla="*/ 2 h 5"/>
                <a:gd name="T2" fmla="*/ 0 w 15"/>
                <a:gd name="T3" fmla="*/ 4 h 5"/>
                <a:gd name="T4" fmla="*/ 0 w 15"/>
                <a:gd name="T5" fmla="*/ 0 h 5"/>
                <a:gd name="T6" fmla="*/ 15 w 15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">
                  <a:moveTo>
                    <a:pt x="15" y="2"/>
                  </a:moveTo>
                  <a:cubicBezTo>
                    <a:pt x="11" y="5"/>
                    <a:pt x="6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1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1" name="Freeform 35">
              <a:extLst>
                <a:ext uri="{FF2B5EF4-FFF2-40B4-BE49-F238E27FC236}">
                  <a16:creationId xmlns:a16="http://schemas.microsoft.com/office/drawing/2014/main" id="{3DC949D9-7522-4ABC-B288-AED537260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692" y="-5823704"/>
              <a:ext cx="1550988" cy="574675"/>
            </a:xfrm>
            <a:custGeom>
              <a:avLst/>
              <a:gdLst>
                <a:gd name="T0" fmla="*/ 410 w 548"/>
                <a:gd name="T1" fmla="*/ 70 h 202"/>
                <a:gd name="T2" fmla="*/ 541 w 548"/>
                <a:gd name="T3" fmla="*/ 176 h 202"/>
                <a:gd name="T4" fmla="*/ 543 w 548"/>
                <a:gd name="T5" fmla="*/ 195 h 202"/>
                <a:gd name="T6" fmla="*/ 518 w 548"/>
                <a:gd name="T7" fmla="*/ 192 h 202"/>
                <a:gd name="T8" fmla="*/ 417 w 548"/>
                <a:gd name="T9" fmla="*/ 113 h 202"/>
                <a:gd name="T10" fmla="*/ 34 w 548"/>
                <a:gd name="T11" fmla="*/ 79 h 202"/>
                <a:gd name="T12" fmla="*/ 2 w 548"/>
                <a:gd name="T13" fmla="*/ 41 h 202"/>
                <a:gd name="T14" fmla="*/ 303 w 548"/>
                <a:gd name="T15" fmla="*/ 30 h 202"/>
                <a:gd name="T16" fmla="*/ 410 w 548"/>
                <a:gd name="T17" fmla="*/ 7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8" h="202">
                  <a:moveTo>
                    <a:pt x="410" y="70"/>
                  </a:moveTo>
                  <a:cubicBezTo>
                    <a:pt x="460" y="99"/>
                    <a:pt x="507" y="129"/>
                    <a:pt x="541" y="176"/>
                  </a:cubicBezTo>
                  <a:cubicBezTo>
                    <a:pt x="541" y="183"/>
                    <a:pt x="548" y="188"/>
                    <a:pt x="543" y="195"/>
                  </a:cubicBezTo>
                  <a:cubicBezTo>
                    <a:pt x="535" y="202"/>
                    <a:pt x="525" y="193"/>
                    <a:pt x="518" y="192"/>
                  </a:cubicBezTo>
                  <a:cubicBezTo>
                    <a:pt x="482" y="168"/>
                    <a:pt x="457" y="129"/>
                    <a:pt x="417" y="113"/>
                  </a:cubicBezTo>
                  <a:cubicBezTo>
                    <a:pt x="294" y="82"/>
                    <a:pt x="161" y="41"/>
                    <a:pt x="34" y="79"/>
                  </a:cubicBezTo>
                  <a:cubicBezTo>
                    <a:pt x="22" y="72"/>
                    <a:pt x="0" y="59"/>
                    <a:pt x="2" y="41"/>
                  </a:cubicBezTo>
                  <a:cubicBezTo>
                    <a:pt x="93" y="0"/>
                    <a:pt x="206" y="2"/>
                    <a:pt x="303" y="30"/>
                  </a:cubicBezTo>
                  <a:cubicBezTo>
                    <a:pt x="340" y="41"/>
                    <a:pt x="376" y="52"/>
                    <a:pt x="41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2" name="Freeform 36">
              <a:extLst>
                <a:ext uri="{FF2B5EF4-FFF2-40B4-BE49-F238E27FC236}">
                  <a16:creationId xmlns:a16="http://schemas.microsoft.com/office/drawing/2014/main" id="{8DCF45CE-3AEA-45BE-A107-82AB5A995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32158" y="-5777667"/>
              <a:ext cx="4114800" cy="1427163"/>
            </a:xfrm>
            <a:custGeom>
              <a:avLst/>
              <a:gdLst>
                <a:gd name="T0" fmla="*/ 339 w 1454"/>
                <a:gd name="T1" fmla="*/ 4 h 502"/>
                <a:gd name="T2" fmla="*/ 532 w 1454"/>
                <a:gd name="T3" fmla="*/ 47 h 502"/>
                <a:gd name="T4" fmla="*/ 654 w 1454"/>
                <a:gd name="T5" fmla="*/ 113 h 502"/>
                <a:gd name="T6" fmla="*/ 786 w 1454"/>
                <a:gd name="T7" fmla="*/ 215 h 502"/>
                <a:gd name="T8" fmla="*/ 1030 w 1454"/>
                <a:gd name="T9" fmla="*/ 367 h 502"/>
                <a:gd name="T10" fmla="*/ 1128 w 1454"/>
                <a:gd name="T11" fmla="*/ 328 h 502"/>
                <a:gd name="T12" fmla="*/ 1151 w 1454"/>
                <a:gd name="T13" fmla="*/ 253 h 502"/>
                <a:gd name="T14" fmla="*/ 1096 w 1454"/>
                <a:gd name="T15" fmla="*/ 199 h 502"/>
                <a:gd name="T16" fmla="*/ 1058 w 1454"/>
                <a:gd name="T17" fmla="*/ 231 h 502"/>
                <a:gd name="T18" fmla="*/ 1048 w 1454"/>
                <a:gd name="T19" fmla="*/ 210 h 502"/>
                <a:gd name="T20" fmla="*/ 1121 w 1454"/>
                <a:gd name="T21" fmla="*/ 176 h 502"/>
                <a:gd name="T22" fmla="*/ 1182 w 1454"/>
                <a:gd name="T23" fmla="*/ 197 h 502"/>
                <a:gd name="T24" fmla="*/ 1185 w 1454"/>
                <a:gd name="T25" fmla="*/ 168 h 502"/>
                <a:gd name="T26" fmla="*/ 1223 w 1454"/>
                <a:gd name="T27" fmla="*/ 167 h 502"/>
                <a:gd name="T28" fmla="*/ 1245 w 1454"/>
                <a:gd name="T29" fmla="*/ 215 h 502"/>
                <a:gd name="T30" fmla="*/ 1245 w 1454"/>
                <a:gd name="T31" fmla="*/ 242 h 502"/>
                <a:gd name="T32" fmla="*/ 1297 w 1454"/>
                <a:gd name="T33" fmla="*/ 247 h 502"/>
                <a:gd name="T34" fmla="*/ 1361 w 1454"/>
                <a:gd name="T35" fmla="*/ 215 h 502"/>
                <a:gd name="T36" fmla="*/ 1372 w 1454"/>
                <a:gd name="T37" fmla="*/ 172 h 502"/>
                <a:gd name="T38" fmla="*/ 1334 w 1454"/>
                <a:gd name="T39" fmla="*/ 151 h 502"/>
                <a:gd name="T40" fmla="*/ 1382 w 1454"/>
                <a:gd name="T41" fmla="*/ 129 h 502"/>
                <a:gd name="T42" fmla="*/ 1445 w 1454"/>
                <a:gd name="T43" fmla="*/ 174 h 502"/>
                <a:gd name="T44" fmla="*/ 1413 w 1454"/>
                <a:gd name="T45" fmla="*/ 233 h 502"/>
                <a:gd name="T46" fmla="*/ 1366 w 1454"/>
                <a:gd name="T47" fmla="*/ 256 h 502"/>
                <a:gd name="T48" fmla="*/ 1297 w 1454"/>
                <a:gd name="T49" fmla="*/ 285 h 502"/>
                <a:gd name="T50" fmla="*/ 1279 w 1454"/>
                <a:gd name="T51" fmla="*/ 296 h 502"/>
                <a:gd name="T52" fmla="*/ 1219 w 1454"/>
                <a:gd name="T53" fmla="*/ 407 h 502"/>
                <a:gd name="T54" fmla="*/ 1157 w 1454"/>
                <a:gd name="T55" fmla="*/ 471 h 502"/>
                <a:gd name="T56" fmla="*/ 1121 w 1454"/>
                <a:gd name="T57" fmla="*/ 473 h 502"/>
                <a:gd name="T58" fmla="*/ 1006 w 1454"/>
                <a:gd name="T59" fmla="*/ 466 h 502"/>
                <a:gd name="T60" fmla="*/ 978 w 1454"/>
                <a:gd name="T61" fmla="*/ 457 h 502"/>
                <a:gd name="T62" fmla="*/ 974 w 1454"/>
                <a:gd name="T63" fmla="*/ 441 h 502"/>
                <a:gd name="T64" fmla="*/ 885 w 1454"/>
                <a:gd name="T65" fmla="*/ 428 h 502"/>
                <a:gd name="T66" fmla="*/ 817 w 1454"/>
                <a:gd name="T67" fmla="*/ 385 h 502"/>
                <a:gd name="T68" fmla="*/ 689 w 1454"/>
                <a:gd name="T69" fmla="*/ 285 h 502"/>
                <a:gd name="T70" fmla="*/ 514 w 1454"/>
                <a:gd name="T71" fmla="*/ 176 h 502"/>
                <a:gd name="T72" fmla="*/ 335 w 1454"/>
                <a:gd name="T73" fmla="*/ 133 h 502"/>
                <a:gd name="T74" fmla="*/ 188 w 1454"/>
                <a:gd name="T75" fmla="*/ 156 h 502"/>
                <a:gd name="T76" fmla="*/ 111 w 1454"/>
                <a:gd name="T77" fmla="*/ 172 h 502"/>
                <a:gd name="T78" fmla="*/ 104 w 1454"/>
                <a:gd name="T79" fmla="*/ 151 h 502"/>
                <a:gd name="T80" fmla="*/ 389 w 1454"/>
                <a:gd name="T81" fmla="*/ 100 h 502"/>
                <a:gd name="T82" fmla="*/ 638 w 1454"/>
                <a:gd name="T83" fmla="*/ 201 h 502"/>
                <a:gd name="T84" fmla="*/ 768 w 1454"/>
                <a:gd name="T85" fmla="*/ 306 h 502"/>
                <a:gd name="T86" fmla="*/ 1101 w 1454"/>
                <a:gd name="T87" fmla="*/ 412 h 502"/>
                <a:gd name="T88" fmla="*/ 1184 w 1454"/>
                <a:gd name="T89" fmla="*/ 339 h 502"/>
                <a:gd name="T90" fmla="*/ 1142 w 1454"/>
                <a:gd name="T91" fmla="*/ 369 h 502"/>
                <a:gd name="T92" fmla="*/ 1083 w 1454"/>
                <a:gd name="T93" fmla="*/ 401 h 502"/>
                <a:gd name="T94" fmla="*/ 971 w 1454"/>
                <a:gd name="T95" fmla="*/ 401 h 502"/>
                <a:gd name="T96" fmla="*/ 877 w 1454"/>
                <a:gd name="T97" fmla="*/ 371 h 502"/>
                <a:gd name="T98" fmla="*/ 740 w 1454"/>
                <a:gd name="T99" fmla="*/ 262 h 502"/>
                <a:gd name="T100" fmla="*/ 530 w 1454"/>
                <a:gd name="T101" fmla="*/ 117 h 502"/>
                <a:gd name="T102" fmla="*/ 317 w 1454"/>
                <a:gd name="T103" fmla="*/ 86 h 502"/>
                <a:gd name="T104" fmla="*/ 93 w 1454"/>
                <a:gd name="T105" fmla="*/ 138 h 502"/>
                <a:gd name="T106" fmla="*/ 6 w 1454"/>
                <a:gd name="T107" fmla="*/ 131 h 502"/>
                <a:gd name="T108" fmla="*/ 11 w 1454"/>
                <a:gd name="T109" fmla="*/ 113 h 502"/>
                <a:gd name="T110" fmla="*/ 285 w 1454"/>
                <a:gd name="T111" fmla="*/ 0 h 502"/>
                <a:gd name="T112" fmla="*/ 339 w 1454"/>
                <a:gd name="T113" fmla="*/ 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4" h="502">
                  <a:moveTo>
                    <a:pt x="339" y="4"/>
                  </a:moveTo>
                  <a:cubicBezTo>
                    <a:pt x="405" y="6"/>
                    <a:pt x="473" y="22"/>
                    <a:pt x="532" y="47"/>
                  </a:cubicBezTo>
                  <a:cubicBezTo>
                    <a:pt x="575" y="65"/>
                    <a:pt x="614" y="88"/>
                    <a:pt x="654" y="113"/>
                  </a:cubicBezTo>
                  <a:cubicBezTo>
                    <a:pt x="698" y="145"/>
                    <a:pt x="747" y="176"/>
                    <a:pt x="786" y="215"/>
                  </a:cubicBezTo>
                  <a:cubicBezTo>
                    <a:pt x="865" y="272"/>
                    <a:pt x="929" y="355"/>
                    <a:pt x="1030" y="367"/>
                  </a:cubicBezTo>
                  <a:cubicBezTo>
                    <a:pt x="1067" y="367"/>
                    <a:pt x="1108" y="364"/>
                    <a:pt x="1128" y="328"/>
                  </a:cubicBezTo>
                  <a:cubicBezTo>
                    <a:pt x="1148" y="312"/>
                    <a:pt x="1153" y="279"/>
                    <a:pt x="1151" y="253"/>
                  </a:cubicBezTo>
                  <a:cubicBezTo>
                    <a:pt x="1148" y="224"/>
                    <a:pt x="1119" y="208"/>
                    <a:pt x="1096" y="199"/>
                  </a:cubicBezTo>
                  <a:cubicBezTo>
                    <a:pt x="1083" y="211"/>
                    <a:pt x="1080" y="231"/>
                    <a:pt x="1058" y="231"/>
                  </a:cubicBezTo>
                  <a:cubicBezTo>
                    <a:pt x="1048" y="231"/>
                    <a:pt x="1048" y="219"/>
                    <a:pt x="1048" y="210"/>
                  </a:cubicBezTo>
                  <a:cubicBezTo>
                    <a:pt x="1058" y="179"/>
                    <a:pt x="1091" y="174"/>
                    <a:pt x="1121" y="176"/>
                  </a:cubicBezTo>
                  <a:cubicBezTo>
                    <a:pt x="1148" y="167"/>
                    <a:pt x="1157" y="201"/>
                    <a:pt x="1182" y="197"/>
                  </a:cubicBezTo>
                  <a:cubicBezTo>
                    <a:pt x="1193" y="190"/>
                    <a:pt x="1180" y="179"/>
                    <a:pt x="1185" y="168"/>
                  </a:cubicBezTo>
                  <a:cubicBezTo>
                    <a:pt x="1196" y="161"/>
                    <a:pt x="1210" y="163"/>
                    <a:pt x="1223" y="167"/>
                  </a:cubicBezTo>
                  <a:cubicBezTo>
                    <a:pt x="1237" y="179"/>
                    <a:pt x="1245" y="197"/>
                    <a:pt x="1245" y="215"/>
                  </a:cubicBezTo>
                  <a:cubicBezTo>
                    <a:pt x="1245" y="224"/>
                    <a:pt x="1234" y="235"/>
                    <a:pt x="1245" y="242"/>
                  </a:cubicBezTo>
                  <a:cubicBezTo>
                    <a:pt x="1259" y="260"/>
                    <a:pt x="1279" y="247"/>
                    <a:pt x="1297" y="247"/>
                  </a:cubicBezTo>
                  <a:cubicBezTo>
                    <a:pt x="1322" y="245"/>
                    <a:pt x="1341" y="229"/>
                    <a:pt x="1361" y="215"/>
                  </a:cubicBezTo>
                  <a:cubicBezTo>
                    <a:pt x="1368" y="202"/>
                    <a:pt x="1372" y="188"/>
                    <a:pt x="1372" y="172"/>
                  </a:cubicBezTo>
                  <a:cubicBezTo>
                    <a:pt x="1365" y="158"/>
                    <a:pt x="1327" y="172"/>
                    <a:pt x="1334" y="151"/>
                  </a:cubicBezTo>
                  <a:cubicBezTo>
                    <a:pt x="1347" y="136"/>
                    <a:pt x="1363" y="125"/>
                    <a:pt x="1382" y="129"/>
                  </a:cubicBezTo>
                  <a:cubicBezTo>
                    <a:pt x="1408" y="138"/>
                    <a:pt x="1433" y="149"/>
                    <a:pt x="1445" y="174"/>
                  </a:cubicBezTo>
                  <a:cubicBezTo>
                    <a:pt x="1454" y="202"/>
                    <a:pt x="1429" y="217"/>
                    <a:pt x="1413" y="233"/>
                  </a:cubicBezTo>
                  <a:cubicBezTo>
                    <a:pt x="1397" y="240"/>
                    <a:pt x="1384" y="253"/>
                    <a:pt x="1366" y="256"/>
                  </a:cubicBezTo>
                  <a:cubicBezTo>
                    <a:pt x="1347" y="272"/>
                    <a:pt x="1320" y="274"/>
                    <a:pt x="1297" y="285"/>
                  </a:cubicBezTo>
                  <a:cubicBezTo>
                    <a:pt x="1289" y="285"/>
                    <a:pt x="1282" y="288"/>
                    <a:pt x="1279" y="296"/>
                  </a:cubicBezTo>
                  <a:cubicBezTo>
                    <a:pt x="1268" y="337"/>
                    <a:pt x="1245" y="373"/>
                    <a:pt x="1219" y="407"/>
                  </a:cubicBezTo>
                  <a:cubicBezTo>
                    <a:pt x="1214" y="441"/>
                    <a:pt x="1177" y="448"/>
                    <a:pt x="1157" y="471"/>
                  </a:cubicBezTo>
                  <a:cubicBezTo>
                    <a:pt x="1144" y="473"/>
                    <a:pt x="1134" y="475"/>
                    <a:pt x="1121" y="473"/>
                  </a:cubicBezTo>
                  <a:cubicBezTo>
                    <a:pt x="1085" y="502"/>
                    <a:pt x="1044" y="469"/>
                    <a:pt x="1006" y="466"/>
                  </a:cubicBezTo>
                  <a:cubicBezTo>
                    <a:pt x="996" y="468"/>
                    <a:pt x="983" y="464"/>
                    <a:pt x="978" y="457"/>
                  </a:cubicBezTo>
                  <a:cubicBezTo>
                    <a:pt x="978" y="453"/>
                    <a:pt x="983" y="442"/>
                    <a:pt x="974" y="441"/>
                  </a:cubicBezTo>
                  <a:cubicBezTo>
                    <a:pt x="942" y="435"/>
                    <a:pt x="913" y="446"/>
                    <a:pt x="885" y="428"/>
                  </a:cubicBezTo>
                  <a:cubicBezTo>
                    <a:pt x="817" y="385"/>
                    <a:pt x="817" y="385"/>
                    <a:pt x="817" y="385"/>
                  </a:cubicBezTo>
                  <a:cubicBezTo>
                    <a:pt x="772" y="355"/>
                    <a:pt x="738" y="310"/>
                    <a:pt x="689" y="285"/>
                  </a:cubicBezTo>
                  <a:cubicBezTo>
                    <a:pt x="632" y="247"/>
                    <a:pt x="584" y="190"/>
                    <a:pt x="514" y="176"/>
                  </a:cubicBezTo>
                  <a:cubicBezTo>
                    <a:pt x="457" y="152"/>
                    <a:pt x="398" y="133"/>
                    <a:pt x="335" y="133"/>
                  </a:cubicBezTo>
                  <a:cubicBezTo>
                    <a:pt x="285" y="131"/>
                    <a:pt x="236" y="151"/>
                    <a:pt x="188" y="156"/>
                  </a:cubicBezTo>
                  <a:cubicBezTo>
                    <a:pt x="161" y="161"/>
                    <a:pt x="138" y="199"/>
                    <a:pt x="111" y="172"/>
                  </a:cubicBezTo>
                  <a:cubicBezTo>
                    <a:pt x="102" y="170"/>
                    <a:pt x="99" y="158"/>
                    <a:pt x="104" y="151"/>
                  </a:cubicBezTo>
                  <a:cubicBezTo>
                    <a:pt x="186" y="99"/>
                    <a:pt x="290" y="102"/>
                    <a:pt x="389" y="100"/>
                  </a:cubicBezTo>
                  <a:cubicBezTo>
                    <a:pt x="484" y="104"/>
                    <a:pt x="566" y="142"/>
                    <a:pt x="638" y="201"/>
                  </a:cubicBezTo>
                  <a:cubicBezTo>
                    <a:pt x="682" y="229"/>
                    <a:pt x="723" y="271"/>
                    <a:pt x="768" y="306"/>
                  </a:cubicBezTo>
                  <a:cubicBezTo>
                    <a:pt x="856" y="392"/>
                    <a:pt x="976" y="457"/>
                    <a:pt x="1101" y="412"/>
                  </a:cubicBezTo>
                  <a:cubicBezTo>
                    <a:pt x="1132" y="394"/>
                    <a:pt x="1175" y="378"/>
                    <a:pt x="1184" y="339"/>
                  </a:cubicBezTo>
                  <a:cubicBezTo>
                    <a:pt x="1162" y="324"/>
                    <a:pt x="1160" y="362"/>
                    <a:pt x="1142" y="369"/>
                  </a:cubicBezTo>
                  <a:cubicBezTo>
                    <a:pt x="1126" y="385"/>
                    <a:pt x="1103" y="392"/>
                    <a:pt x="1083" y="401"/>
                  </a:cubicBezTo>
                  <a:cubicBezTo>
                    <a:pt x="1048" y="403"/>
                    <a:pt x="1006" y="416"/>
                    <a:pt x="971" y="401"/>
                  </a:cubicBezTo>
                  <a:cubicBezTo>
                    <a:pt x="935" y="408"/>
                    <a:pt x="910" y="378"/>
                    <a:pt x="877" y="371"/>
                  </a:cubicBezTo>
                  <a:cubicBezTo>
                    <a:pt x="827" y="340"/>
                    <a:pt x="788" y="299"/>
                    <a:pt x="740" y="262"/>
                  </a:cubicBezTo>
                  <a:cubicBezTo>
                    <a:pt x="673" y="204"/>
                    <a:pt x="611" y="147"/>
                    <a:pt x="530" y="117"/>
                  </a:cubicBezTo>
                  <a:cubicBezTo>
                    <a:pt x="466" y="91"/>
                    <a:pt x="389" y="75"/>
                    <a:pt x="317" y="86"/>
                  </a:cubicBezTo>
                  <a:cubicBezTo>
                    <a:pt x="236" y="86"/>
                    <a:pt x="159" y="102"/>
                    <a:pt x="93" y="138"/>
                  </a:cubicBezTo>
                  <a:cubicBezTo>
                    <a:pt x="66" y="167"/>
                    <a:pt x="34" y="136"/>
                    <a:pt x="6" y="131"/>
                  </a:cubicBezTo>
                  <a:cubicBezTo>
                    <a:pt x="0" y="125"/>
                    <a:pt x="6" y="118"/>
                    <a:pt x="11" y="113"/>
                  </a:cubicBezTo>
                  <a:cubicBezTo>
                    <a:pt x="84" y="43"/>
                    <a:pt x="183" y="13"/>
                    <a:pt x="285" y="0"/>
                  </a:cubicBezTo>
                  <a:lnTo>
                    <a:pt x="339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3" name="Freeform 37">
              <a:extLst>
                <a:ext uri="{FF2B5EF4-FFF2-40B4-BE49-F238E27FC236}">
                  <a16:creationId xmlns:a16="http://schemas.microsoft.com/office/drawing/2014/main" id="{9177A650-11C9-4997-9C3A-81683D169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8667" y="-5771317"/>
              <a:ext cx="989013" cy="219075"/>
            </a:xfrm>
            <a:custGeom>
              <a:avLst/>
              <a:gdLst>
                <a:gd name="T0" fmla="*/ 344 w 349"/>
                <a:gd name="T1" fmla="*/ 7 h 77"/>
                <a:gd name="T2" fmla="*/ 321 w 349"/>
                <a:gd name="T3" fmla="*/ 46 h 77"/>
                <a:gd name="T4" fmla="*/ 36 w 349"/>
                <a:gd name="T5" fmla="*/ 77 h 77"/>
                <a:gd name="T6" fmla="*/ 0 w 349"/>
                <a:gd name="T7" fmla="*/ 45 h 77"/>
                <a:gd name="T8" fmla="*/ 138 w 349"/>
                <a:gd name="T9" fmla="*/ 7 h 77"/>
                <a:gd name="T10" fmla="*/ 176 w 349"/>
                <a:gd name="T11" fmla="*/ 32 h 77"/>
                <a:gd name="T12" fmla="*/ 246 w 349"/>
                <a:gd name="T13" fmla="*/ 2 h 77"/>
                <a:gd name="T14" fmla="*/ 344 w 349"/>
                <a:gd name="T15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9" h="77">
                  <a:moveTo>
                    <a:pt x="344" y="7"/>
                  </a:moveTo>
                  <a:cubicBezTo>
                    <a:pt x="349" y="23"/>
                    <a:pt x="330" y="36"/>
                    <a:pt x="321" y="46"/>
                  </a:cubicBezTo>
                  <a:cubicBezTo>
                    <a:pt x="222" y="45"/>
                    <a:pt x="126" y="48"/>
                    <a:pt x="36" y="77"/>
                  </a:cubicBezTo>
                  <a:cubicBezTo>
                    <a:pt x="24" y="66"/>
                    <a:pt x="0" y="66"/>
                    <a:pt x="0" y="45"/>
                  </a:cubicBezTo>
                  <a:cubicBezTo>
                    <a:pt x="43" y="21"/>
                    <a:pt x="90" y="14"/>
                    <a:pt x="138" y="7"/>
                  </a:cubicBezTo>
                  <a:cubicBezTo>
                    <a:pt x="160" y="0"/>
                    <a:pt x="156" y="27"/>
                    <a:pt x="176" y="32"/>
                  </a:cubicBezTo>
                  <a:cubicBezTo>
                    <a:pt x="208" y="43"/>
                    <a:pt x="221" y="7"/>
                    <a:pt x="246" y="2"/>
                  </a:cubicBezTo>
                  <a:cubicBezTo>
                    <a:pt x="278" y="5"/>
                    <a:pt x="314" y="5"/>
                    <a:pt x="34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4" name="Freeform 38">
              <a:extLst>
                <a:ext uri="{FF2B5EF4-FFF2-40B4-BE49-F238E27FC236}">
                  <a16:creationId xmlns:a16="http://schemas.microsoft.com/office/drawing/2014/main" id="{502F7788-6DEA-47C8-9BD2-1991A00AE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6492" y="-5752267"/>
              <a:ext cx="801688" cy="419100"/>
            </a:xfrm>
            <a:custGeom>
              <a:avLst/>
              <a:gdLst>
                <a:gd name="T0" fmla="*/ 33 w 283"/>
                <a:gd name="T1" fmla="*/ 2 h 147"/>
                <a:gd name="T2" fmla="*/ 278 w 283"/>
                <a:gd name="T3" fmla="*/ 124 h 147"/>
                <a:gd name="T4" fmla="*/ 276 w 283"/>
                <a:gd name="T5" fmla="*/ 142 h 147"/>
                <a:gd name="T6" fmla="*/ 263 w 283"/>
                <a:gd name="T7" fmla="*/ 142 h 147"/>
                <a:gd name="T8" fmla="*/ 213 w 283"/>
                <a:gd name="T9" fmla="*/ 109 h 147"/>
                <a:gd name="T10" fmla="*/ 4 w 283"/>
                <a:gd name="T11" fmla="*/ 27 h 147"/>
                <a:gd name="T12" fmla="*/ 15 w 283"/>
                <a:gd name="T13" fmla="*/ 0 h 147"/>
                <a:gd name="T14" fmla="*/ 33 w 283"/>
                <a:gd name="T15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3" h="147">
                  <a:moveTo>
                    <a:pt x="33" y="2"/>
                  </a:moveTo>
                  <a:cubicBezTo>
                    <a:pt x="115" y="41"/>
                    <a:pt x="206" y="63"/>
                    <a:pt x="278" y="124"/>
                  </a:cubicBezTo>
                  <a:cubicBezTo>
                    <a:pt x="281" y="129"/>
                    <a:pt x="283" y="138"/>
                    <a:pt x="276" y="142"/>
                  </a:cubicBezTo>
                  <a:cubicBezTo>
                    <a:pt x="272" y="147"/>
                    <a:pt x="267" y="147"/>
                    <a:pt x="263" y="142"/>
                  </a:cubicBezTo>
                  <a:cubicBezTo>
                    <a:pt x="256" y="118"/>
                    <a:pt x="231" y="116"/>
                    <a:pt x="213" y="109"/>
                  </a:cubicBezTo>
                  <a:cubicBezTo>
                    <a:pt x="145" y="74"/>
                    <a:pt x="77" y="43"/>
                    <a:pt x="4" y="27"/>
                  </a:cubicBezTo>
                  <a:cubicBezTo>
                    <a:pt x="0" y="18"/>
                    <a:pt x="15" y="9"/>
                    <a:pt x="15" y="0"/>
                  </a:cubicBezTo>
                  <a:lnTo>
                    <a:pt x="33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5" name="Freeform 39">
              <a:extLst>
                <a:ext uri="{FF2B5EF4-FFF2-40B4-BE49-F238E27FC236}">
                  <a16:creationId xmlns:a16="http://schemas.microsoft.com/office/drawing/2014/main" id="{A468E2D5-519A-4F3D-B8ED-CD305E5D2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2567" y="-5777667"/>
              <a:ext cx="2633663" cy="1965325"/>
            </a:xfrm>
            <a:custGeom>
              <a:avLst/>
              <a:gdLst>
                <a:gd name="T0" fmla="*/ 682 w 931"/>
                <a:gd name="T1" fmla="*/ 25 h 691"/>
                <a:gd name="T2" fmla="*/ 908 w 931"/>
                <a:gd name="T3" fmla="*/ 143 h 691"/>
                <a:gd name="T4" fmla="*/ 924 w 931"/>
                <a:gd name="T5" fmla="*/ 179 h 691"/>
                <a:gd name="T6" fmla="*/ 881 w 931"/>
                <a:gd name="T7" fmla="*/ 199 h 691"/>
                <a:gd name="T8" fmla="*/ 861 w 931"/>
                <a:gd name="T9" fmla="*/ 156 h 691"/>
                <a:gd name="T10" fmla="*/ 709 w 931"/>
                <a:gd name="T11" fmla="*/ 77 h 691"/>
                <a:gd name="T12" fmla="*/ 661 w 931"/>
                <a:gd name="T13" fmla="*/ 75 h 691"/>
                <a:gd name="T14" fmla="*/ 573 w 931"/>
                <a:gd name="T15" fmla="*/ 57 h 691"/>
                <a:gd name="T16" fmla="*/ 190 w 931"/>
                <a:gd name="T17" fmla="*/ 202 h 691"/>
                <a:gd name="T18" fmla="*/ 115 w 931"/>
                <a:gd name="T19" fmla="*/ 328 h 691"/>
                <a:gd name="T20" fmla="*/ 81 w 931"/>
                <a:gd name="T21" fmla="*/ 611 h 691"/>
                <a:gd name="T22" fmla="*/ 100 w 931"/>
                <a:gd name="T23" fmla="*/ 691 h 691"/>
                <a:gd name="T24" fmla="*/ 54 w 931"/>
                <a:gd name="T25" fmla="*/ 630 h 691"/>
                <a:gd name="T26" fmla="*/ 140 w 931"/>
                <a:gd name="T27" fmla="*/ 210 h 691"/>
                <a:gd name="T28" fmla="*/ 317 w 931"/>
                <a:gd name="T29" fmla="*/ 54 h 691"/>
                <a:gd name="T30" fmla="*/ 389 w 931"/>
                <a:gd name="T31" fmla="*/ 27 h 691"/>
                <a:gd name="T32" fmla="*/ 682 w 931"/>
                <a:gd name="T33" fmla="*/ 25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1" h="691">
                  <a:moveTo>
                    <a:pt x="682" y="25"/>
                  </a:moveTo>
                  <a:cubicBezTo>
                    <a:pt x="763" y="54"/>
                    <a:pt x="845" y="79"/>
                    <a:pt x="908" y="143"/>
                  </a:cubicBezTo>
                  <a:cubicBezTo>
                    <a:pt x="911" y="156"/>
                    <a:pt x="931" y="165"/>
                    <a:pt x="924" y="179"/>
                  </a:cubicBezTo>
                  <a:cubicBezTo>
                    <a:pt x="910" y="185"/>
                    <a:pt x="901" y="206"/>
                    <a:pt x="881" y="199"/>
                  </a:cubicBezTo>
                  <a:cubicBezTo>
                    <a:pt x="872" y="186"/>
                    <a:pt x="870" y="170"/>
                    <a:pt x="861" y="156"/>
                  </a:cubicBezTo>
                  <a:cubicBezTo>
                    <a:pt x="827" y="106"/>
                    <a:pt x="768" y="72"/>
                    <a:pt x="709" y="77"/>
                  </a:cubicBezTo>
                  <a:cubicBezTo>
                    <a:pt x="693" y="77"/>
                    <a:pt x="672" y="97"/>
                    <a:pt x="661" y="75"/>
                  </a:cubicBezTo>
                  <a:cubicBezTo>
                    <a:pt x="636" y="61"/>
                    <a:pt x="603" y="63"/>
                    <a:pt x="573" y="57"/>
                  </a:cubicBezTo>
                  <a:cubicBezTo>
                    <a:pt x="428" y="48"/>
                    <a:pt x="308" y="129"/>
                    <a:pt x="190" y="202"/>
                  </a:cubicBezTo>
                  <a:cubicBezTo>
                    <a:pt x="159" y="244"/>
                    <a:pt x="132" y="281"/>
                    <a:pt x="115" y="328"/>
                  </a:cubicBezTo>
                  <a:cubicBezTo>
                    <a:pt x="82" y="416"/>
                    <a:pt x="73" y="519"/>
                    <a:pt x="81" y="611"/>
                  </a:cubicBezTo>
                  <a:cubicBezTo>
                    <a:pt x="100" y="691"/>
                    <a:pt x="100" y="691"/>
                    <a:pt x="100" y="691"/>
                  </a:cubicBezTo>
                  <a:cubicBezTo>
                    <a:pt x="75" y="682"/>
                    <a:pt x="70" y="650"/>
                    <a:pt x="54" y="630"/>
                  </a:cubicBezTo>
                  <a:cubicBezTo>
                    <a:pt x="0" y="484"/>
                    <a:pt x="56" y="326"/>
                    <a:pt x="140" y="210"/>
                  </a:cubicBezTo>
                  <a:cubicBezTo>
                    <a:pt x="174" y="136"/>
                    <a:pt x="251" y="90"/>
                    <a:pt x="317" y="54"/>
                  </a:cubicBezTo>
                  <a:cubicBezTo>
                    <a:pt x="342" y="47"/>
                    <a:pt x="362" y="29"/>
                    <a:pt x="389" y="27"/>
                  </a:cubicBezTo>
                  <a:cubicBezTo>
                    <a:pt x="480" y="4"/>
                    <a:pt x="591" y="0"/>
                    <a:pt x="68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6" name="Freeform 40">
              <a:extLst>
                <a:ext uri="{FF2B5EF4-FFF2-40B4-BE49-F238E27FC236}">
                  <a16:creationId xmlns:a16="http://schemas.microsoft.com/office/drawing/2014/main" id="{74F76C2F-D59C-4088-8401-B98756028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717" y="-5757029"/>
              <a:ext cx="1001713" cy="306388"/>
            </a:xfrm>
            <a:custGeom>
              <a:avLst/>
              <a:gdLst>
                <a:gd name="T0" fmla="*/ 340 w 354"/>
                <a:gd name="T1" fmla="*/ 11 h 108"/>
                <a:gd name="T2" fmla="*/ 349 w 354"/>
                <a:gd name="T3" fmla="*/ 29 h 108"/>
                <a:gd name="T4" fmla="*/ 335 w 354"/>
                <a:gd name="T5" fmla="*/ 41 h 108"/>
                <a:gd name="T6" fmla="*/ 57 w 354"/>
                <a:gd name="T7" fmla="*/ 99 h 108"/>
                <a:gd name="T8" fmla="*/ 4 w 354"/>
                <a:gd name="T9" fmla="*/ 74 h 108"/>
                <a:gd name="T10" fmla="*/ 7 w 354"/>
                <a:gd name="T11" fmla="*/ 63 h 108"/>
                <a:gd name="T12" fmla="*/ 132 w 354"/>
                <a:gd name="T13" fmla="*/ 27 h 108"/>
                <a:gd name="T14" fmla="*/ 154 w 354"/>
                <a:gd name="T15" fmla="*/ 34 h 108"/>
                <a:gd name="T16" fmla="*/ 215 w 354"/>
                <a:gd name="T17" fmla="*/ 2 h 108"/>
                <a:gd name="T18" fmla="*/ 340 w 354"/>
                <a:gd name="T19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108">
                  <a:moveTo>
                    <a:pt x="340" y="11"/>
                  </a:moveTo>
                  <a:cubicBezTo>
                    <a:pt x="346" y="15"/>
                    <a:pt x="354" y="22"/>
                    <a:pt x="349" y="29"/>
                  </a:cubicBezTo>
                  <a:cubicBezTo>
                    <a:pt x="335" y="41"/>
                    <a:pt x="335" y="41"/>
                    <a:pt x="335" y="41"/>
                  </a:cubicBezTo>
                  <a:cubicBezTo>
                    <a:pt x="236" y="27"/>
                    <a:pt x="141" y="56"/>
                    <a:pt x="57" y="99"/>
                  </a:cubicBezTo>
                  <a:cubicBezTo>
                    <a:pt x="34" y="108"/>
                    <a:pt x="20" y="84"/>
                    <a:pt x="4" y="74"/>
                  </a:cubicBezTo>
                  <a:cubicBezTo>
                    <a:pt x="0" y="70"/>
                    <a:pt x="4" y="65"/>
                    <a:pt x="7" y="63"/>
                  </a:cubicBezTo>
                  <a:cubicBezTo>
                    <a:pt x="47" y="45"/>
                    <a:pt x="88" y="33"/>
                    <a:pt x="132" y="27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77" y="29"/>
                    <a:pt x="195" y="15"/>
                    <a:pt x="215" y="2"/>
                  </a:cubicBezTo>
                  <a:cubicBezTo>
                    <a:pt x="258" y="0"/>
                    <a:pt x="299" y="9"/>
                    <a:pt x="3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7" name="Freeform 41">
              <a:extLst>
                <a:ext uri="{FF2B5EF4-FFF2-40B4-BE49-F238E27FC236}">
                  <a16:creationId xmlns:a16="http://schemas.microsoft.com/office/drawing/2014/main" id="{BD13A33C-A27D-4004-B0B0-AC3508510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6842" y="-5695117"/>
              <a:ext cx="442913" cy="265113"/>
            </a:xfrm>
            <a:custGeom>
              <a:avLst/>
              <a:gdLst>
                <a:gd name="T0" fmla="*/ 154 w 156"/>
                <a:gd name="T1" fmla="*/ 71 h 93"/>
                <a:gd name="T2" fmla="*/ 124 w 156"/>
                <a:gd name="T3" fmla="*/ 93 h 93"/>
                <a:gd name="T4" fmla="*/ 70 w 156"/>
                <a:gd name="T5" fmla="*/ 62 h 93"/>
                <a:gd name="T6" fmla="*/ 0 w 156"/>
                <a:gd name="T7" fmla="*/ 19 h 93"/>
                <a:gd name="T8" fmla="*/ 9 w 156"/>
                <a:gd name="T9" fmla="*/ 0 h 93"/>
                <a:gd name="T10" fmla="*/ 154 w 156"/>
                <a:gd name="T11" fmla="*/ 7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93">
                  <a:moveTo>
                    <a:pt x="154" y="71"/>
                  </a:moveTo>
                  <a:cubicBezTo>
                    <a:pt x="156" y="89"/>
                    <a:pt x="131" y="79"/>
                    <a:pt x="124" y="93"/>
                  </a:cubicBezTo>
                  <a:cubicBezTo>
                    <a:pt x="102" y="89"/>
                    <a:pt x="88" y="70"/>
                    <a:pt x="70" y="62"/>
                  </a:cubicBezTo>
                  <a:cubicBezTo>
                    <a:pt x="45" y="50"/>
                    <a:pt x="18" y="39"/>
                    <a:pt x="0" y="1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1" y="16"/>
                    <a:pt x="110" y="37"/>
                    <a:pt x="154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8" name="Freeform 42">
              <a:extLst>
                <a:ext uri="{FF2B5EF4-FFF2-40B4-BE49-F238E27FC236}">
                  <a16:creationId xmlns:a16="http://schemas.microsoft.com/office/drawing/2014/main" id="{792BAFA7-7475-4C31-B7A3-8682EF00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7755" y="-5630029"/>
              <a:ext cx="536575" cy="225425"/>
            </a:xfrm>
            <a:custGeom>
              <a:avLst/>
              <a:gdLst>
                <a:gd name="T0" fmla="*/ 190 w 190"/>
                <a:gd name="T1" fmla="*/ 63 h 79"/>
                <a:gd name="T2" fmla="*/ 154 w 190"/>
                <a:gd name="T3" fmla="*/ 79 h 79"/>
                <a:gd name="T4" fmla="*/ 18 w 190"/>
                <a:gd name="T5" fmla="*/ 32 h 79"/>
                <a:gd name="T6" fmla="*/ 2 w 190"/>
                <a:gd name="T7" fmla="*/ 7 h 79"/>
                <a:gd name="T8" fmla="*/ 14 w 190"/>
                <a:gd name="T9" fmla="*/ 0 h 79"/>
                <a:gd name="T10" fmla="*/ 190 w 190"/>
                <a:gd name="T11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79">
                  <a:moveTo>
                    <a:pt x="190" y="63"/>
                  </a:moveTo>
                  <a:cubicBezTo>
                    <a:pt x="179" y="72"/>
                    <a:pt x="166" y="77"/>
                    <a:pt x="154" y="79"/>
                  </a:cubicBezTo>
                  <a:cubicBezTo>
                    <a:pt x="109" y="63"/>
                    <a:pt x="68" y="34"/>
                    <a:pt x="18" y="32"/>
                  </a:cubicBezTo>
                  <a:cubicBezTo>
                    <a:pt x="9" y="25"/>
                    <a:pt x="0" y="20"/>
                    <a:pt x="2" y="7"/>
                  </a:cubicBezTo>
                  <a:cubicBezTo>
                    <a:pt x="2" y="0"/>
                    <a:pt x="9" y="2"/>
                    <a:pt x="14" y="0"/>
                  </a:cubicBezTo>
                  <a:cubicBezTo>
                    <a:pt x="75" y="14"/>
                    <a:pt x="136" y="31"/>
                    <a:pt x="19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9" name="Freeform 43">
              <a:extLst>
                <a:ext uri="{FF2B5EF4-FFF2-40B4-BE49-F238E27FC236}">
                  <a16:creationId xmlns:a16="http://schemas.microsoft.com/office/drawing/2014/main" id="{DCB542B7-7EA6-45F6-BD84-4EB1CC600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05" y="-5604629"/>
              <a:ext cx="685800" cy="231775"/>
            </a:xfrm>
            <a:custGeom>
              <a:avLst/>
              <a:gdLst>
                <a:gd name="T0" fmla="*/ 238 w 242"/>
                <a:gd name="T1" fmla="*/ 4 h 81"/>
                <a:gd name="T2" fmla="*/ 143 w 242"/>
                <a:gd name="T3" fmla="*/ 48 h 81"/>
                <a:gd name="T4" fmla="*/ 29 w 242"/>
                <a:gd name="T5" fmla="*/ 81 h 81"/>
                <a:gd name="T6" fmla="*/ 0 w 242"/>
                <a:gd name="T7" fmla="*/ 64 h 81"/>
                <a:gd name="T8" fmla="*/ 50 w 242"/>
                <a:gd name="T9" fmla="*/ 34 h 81"/>
                <a:gd name="T10" fmla="*/ 197 w 242"/>
                <a:gd name="T11" fmla="*/ 0 h 81"/>
                <a:gd name="T12" fmla="*/ 238 w 242"/>
                <a:gd name="T13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81">
                  <a:moveTo>
                    <a:pt x="238" y="4"/>
                  </a:moveTo>
                  <a:cubicBezTo>
                    <a:pt x="242" y="63"/>
                    <a:pt x="174" y="29"/>
                    <a:pt x="143" y="48"/>
                  </a:cubicBezTo>
                  <a:cubicBezTo>
                    <a:pt x="102" y="56"/>
                    <a:pt x="64" y="64"/>
                    <a:pt x="29" y="81"/>
                  </a:cubicBezTo>
                  <a:cubicBezTo>
                    <a:pt x="16" y="81"/>
                    <a:pt x="9" y="70"/>
                    <a:pt x="0" y="64"/>
                  </a:cubicBezTo>
                  <a:cubicBezTo>
                    <a:pt x="11" y="47"/>
                    <a:pt x="32" y="41"/>
                    <a:pt x="50" y="34"/>
                  </a:cubicBezTo>
                  <a:cubicBezTo>
                    <a:pt x="97" y="14"/>
                    <a:pt x="145" y="7"/>
                    <a:pt x="197" y="0"/>
                  </a:cubicBezTo>
                  <a:cubicBezTo>
                    <a:pt x="211" y="2"/>
                    <a:pt x="226" y="7"/>
                    <a:pt x="23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0" name="Freeform 44">
              <a:extLst>
                <a:ext uri="{FF2B5EF4-FFF2-40B4-BE49-F238E27FC236}">
                  <a16:creationId xmlns:a16="http://schemas.microsoft.com/office/drawing/2014/main" id="{8EADAFFB-FE5D-4967-8C5E-A51D30959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705" y="-5623679"/>
              <a:ext cx="698500" cy="212725"/>
            </a:xfrm>
            <a:custGeom>
              <a:avLst/>
              <a:gdLst>
                <a:gd name="T0" fmla="*/ 247 w 247"/>
                <a:gd name="T1" fmla="*/ 23 h 75"/>
                <a:gd name="T2" fmla="*/ 195 w 247"/>
                <a:gd name="T3" fmla="*/ 37 h 75"/>
                <a:gd name="T4" fmla="*/ 54 w 247"/>
                <a:gd name="T5" fmla="*/ 66 h 75"/>
                <a:gd name="T6" fmla="*/ 4 w 247"/>
                <a:gd name="T7" fmla="*/ 50 h 75"/>
                <a:gd name="T8" fmla="*/ 4 w 247"/>
                <a:gd name="T9" fmla="*/ 36 h 75"/>
                <a:gd name="T10" fmla="*/ 197 w 247"/>
                <a:gd name="T11" fmla="*/ 9 h 75"/>
                <a:gd name="T12" fmla="*/ 247 w 247"/>
                <a:gd name="T13" fmla="*/ 2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75">
                  <a:moveTo>
                    <a:pt x="247" y="23"/>
                  </a:moveTo>
                  <a:cubicBezTo>
                    <a:pt x="242" y="45"/>
                    <a:pt x="211" y="29"/>
                    <a:pt x="195" y="37"/>
                  </a:cubicBezTo>
                  <a:cubicBezTo>
                    <a:pt x="147" y="37"/>
                    <a:pt x="99" y="52"/>
                    <a:pt x="54" y="66"/>
                  </a:cubicBezTo>
                  <a:cubicBezTo>
                    <a:pt x="32" y="75"/>
                    <a:pt x="20" y="57"/>
                    <a:pt x="4" y="50"/>
                  </a:cubicBezTo>
                  <a:cubicBezTo>
                    <a:pt x="0" y="46"/>
                    <a:pt x="0" y="39"/>
                    <a:pt x="4" y="36"/>
                  </a:cubicBezTo>
                  <a:cubicBezTo>
                    <a:pt x="63" y="11"/>
                    <a:pt x="134" y="18"/>
                    <a:pt x="197" y="9"/>
                  </a:cubicBezTo>
                  <a:cubicBezTo>
                    <a:pt x="213" y="16"/>
                    <a:pt x="242" y="0"/>
                    <a:pt x="247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1" name="Freeform 45">
              <a:extLst>
                <a:ext uri="{FF2B5EF4-FFF2-40B4-BE49-F238E27FC236}">
                  <a16:creationId xmlns:a16="http://schemas.microsoft.com/office/drawing/2014/main" id="{1A2AF201-9639-4F3A-8593-BEF841317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267" y="-5591929"/>
              <a:ext cx="2376488" cy="1089025"/>
            </a:xfrm>
            <a:custGeom>
              <a:avLst/>
              <a:gdLst>
                <a:gd name="T0" fmla="*/ 290 w 840"/>
                <a:gd name="T1" fmla="*/ 25 h 383"/>
                <a:gd name="T2" fmla="*/ 485 w 840"/>
                <a:gd name="T3" fmla="*/ 123 h 383"/>
                <a:gd name="T4" fmla="*/ 661 w 840"/>
                <a:gd name="T5" fmla="*/ 268 h 383"/>
                <a:gd name="T6" fmla="*/ 795 w 840"/>
                <a:gd name="T7" fmla="*/ 363 h 383"/>
                <a:gd name="T8" fmla="*/ 840 w 840"/>
                <a:gd name="T9" fmla="*/ 377 h 383"/>
                <a:gd name="T10" fmla="*/ 833 w 840"/>
                <a:gd name="T11" fmla="*/ 383 h 383"/>
                <a:gd name="T12" fmla="*/ 784 w 840"/>
                <a:gd name="T13" fmla="*/ 381 h 383"/>
                <a:gd name="T14" fmla="*/ 738 w 840"/>
                <a:gd name="T15" fmla="*/ 360 h 383"/>
                <a:gd name="T16" fmla="*/ 510 w 840"/>
                <a:gd name="T17" fmla="*/ 177 h 383"/>
                <a:gd name="T18" fmla="*/ 383 w 840"/>
                <a:gd name="T19" fmla="*/ 112 h 383"/>
                <a:gd name="T20" fmla="*/ 81 w 840"/>
                <a:gd name="T21" fmla="*/ 50 h 383"/>
                <a:gd name="T22" fmla="*/ 34 w 840"/>
                <a:gd name="T23" fmla="*/ 55 h 383"/>
                <a:gd name="T24" fmla="*/ 0 w 840"/>
                <a:gd name="T25" fmla="*/ 32 h 383"/>
                <a:gd name="T26" fmla="*/ 152 w 840"/>
                <a:gd name="T27" fmla="*/ 9 h 383"/>
                <a:gd name="T28" fmla="*/ 290 w 840"/>
                <a:gd name="T29" fmla="*/ 2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0" h="383">
                  <a:moveTo>
                    <a:pt x="290" y="25"/>
                  </a:moveTo>
                  <a:cubicBezTo>
                    <a:pt x="362" y="43"/>
                    <a:pt x="424" y="78"/>
                    <a:pt x="485" y="123"/>
                  </a:cubicBezTo>
                  <a:cubicBezTo>
                    <a:pt x="542" y="170"/>
                    <a:pt x="602" y="222"/>
                    <a:pt x="661" y="268"/>
                  </a:cubicBezTo>
                  <a:cubicBezTo>
                    <a:pt x="700" y="309"/>
                    <a:pt x="747" y="334"/>
                    <a:pt x="795" y="363"/>
                  </a:cubicBezTo>
                  <a:cubicBezTo>
                    <a:pt x="840" y="377"/>
                    <a:pt x="840" y="377"/>
                    <a:pt x="840" y="377"/>
                  </a:cubicBezTo>
                  <a:cubicBezTo>
                    <a:pt x="833" y="383"/>
                    <a:pt x="833" y="383"/>
                    <a:pt x="833" y="383"/>
                  </a:cubicBezTo>
                  <a:cubicBezTo>
                    <a:pt x="784" y="381"/>
                    <a:pt x="784" y="381"/>
                    <a:pt x="784" y="381"/>
                  </a:cubicBezTo>
                  <a:cubicBezTo>
                    <a:pt x="738" y="360"/>
                    <a:pt x="738" y="360"/>
                    <a:pt x="738" y="360"/>
                  </a:cubicBezTo>
                  <a:cubicBezTo>
                    <a:pt x="659" y="308"/>
                    <a:pt x="582" y="241"/>
                    <a:pt x="510" y="177"/>
                  </a:cubicBezTo>
                  <a:cubicBezTo>
                    <a:pt x="471" y="150"/>
                    <a:pt x="430" y="123"/>
                    <a:pt x="383" y="112"/>
                  </a:cubicBezTo>
                  <a:cubicBezTo>
                    <a:pt x="290" y="68"/>
                    <a:pt x="188" y="28"/>
                    <a:pt x="81" y="50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1" y="50"/>
                    <a:pt x="12" y="37"/>
                    <a:pt x="0" y="32"/>
                  </a:cubicBezTo>
                  <a:cubicBezTo>
                    <a:pt x="45" y="19"/>
                    <a:pt x="98" y="0"/>
                    <a:pt x="152" y="9"/>
                  </a:cubicBezTo>
                  <a:cubicBezTo>
                    <a:pt x="200" y="3"/>
                    <a:pt x="243" y="19"/>
                    <a:pt x="29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2" name="Freeform 46">
              <a:extLst>
                <a:ext uri="{FF2B5EF4-FFF2-40B4-BE49-F238E27FC236}">
                  <a16:creationId xmlns:a16="http://schemas.microsoft.com/office/drawing/2014/main" id="{85D152CC-3FB1-4D9A-B2FE-972C3F9B7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3705" y="-5577642"/>
              <a:ext cx="1947863" cy="2516188"/>
            </a:xfrm>
            <a:custGeom>
              <a:avLst/>
              <a:gdLst>
                <a:gd name="T0" fmla="*/ 571 w 688"/>
                <a:gd name="T1" fmla="*/ 21 h 885"/>
                <a:gd name="T2" fmla="*/ 489 w 688"/>
                <a:gd name="T3" fmla="*/ 111 h 885"/>
                <a:gd name="T4" fmla="*/ 432 w 688"/>
                <a:gd name="T5" fmla="*/ 118 h 885"/>
                <a:gd name="T6" fmla="*/ 244 w 688"/>
                <a:gd name="T7" fmla="*/ 218 h 885"/>
                <a:gd name="T8" fmla="*/ 152 w 688"/>
                <a:gd name="T9" fmla="*/ 394 h 885"/>
                <a:gd name="T10" fmla="*/ 199 w 688"/>
                <a:gd name="T11" fmla="*/ 618 h 885"/>
                <a:gd name="T12" fmla="*/ 292 w 688"/>
                <a:gd name="T13" fmla="*/ 745 h 885"/>
                <a:gd name="T14" fmla="*/ 534 w 688"/>
                <a:gd name="T15" fmla="*/ 788 h 885"/>
                <a:gd name="T16" fmla="*/ 564 w 688"/>
                <a:gd name="T17" fmla="*/ 784 h 885"/>
                <a:gd name="T18" fmla="*/ 604 w 688"/>
                <a:gd name="T19" fmla="*/ 723 h 885"/>
                <a:gd name="T20" fmla="*/ 668 w 688"/>
                <a:gd name="T21" fmla="*/ 743 h 885"/>
                <a:gd name="T22" fmla="*/ 661 w 688"/>
                <a:gd name="T23" fmla="*/ 774 h 885"/>
                <a:gd name="T24" fmla="*/ 527 w 688"/>
                <a:gd name="T25" fmla="*/ 836 h 885"/>
                <a:gd name="T26" fmla="*/ 425 w 688"/>
                <a:gd name="T27" fmla="*/ 842 h 885"/>
                <a:gd name="T28" fmla="*/ 301 w 688"/>
                <a:gd name="T29" fmla="*/ 799 h 885"/>
                <a:gd name="T30" fmla="*/ 201 w 688"/>
                <a:gd name="T31" fmla="*/ 718 h 885"/>
                <a:gd name="T32" fmla="*/ 115 w 688"/>
                <a:gd name="T33" fmla="*/ 521 h 885"/>
                <a:gd name="T34" fmla="*/ 147 w 688"/>
                <a:gd name="T35" fmla="*/ 267 h 885"/>
                <a:gd name="T36" fmla="*/ 163 w 688"/>
                <a:gd name="T37" fmla="*/ 235 h 885"/>
                <a:gd name="T38" fmla="*/ 204 w 688"/>
                <a:gd name="T39" fmla="*/ 184 h 885"/>
                <a:gd name="T40" fmla="*/ 351 w 688"/>
                <a:gd name="T41" fmla="*/ 98 h 885"/>
                <a:gd name="T42" fmla="*/ 503 w 688"/>
                <a:gd name="T43" fmla="*/ 68 h 885"/>
                <a:gd name="T44" fmla="*/ 503 w 688"/>
                <a:gd name="T45" fmla="*/ 57 h 885"/>
                <a:gd name="T46" fmla="*/ 430 w 688"/>
                <a:gd name="T47" fmla="*/ 59 h 885"/>
                <a:gd name="T48" fmla="*/ 317 w 688"/>
                <a:gd name="T49" fmla="*/ 97 h 885"/>
                <a:gd name="T50" fmla="*/ 240 w 688"/>
                <a:gd name="T51" fmla="*/ 136 h 885"/>
                <a:gd name="T52" fmla="*/ 151 w 688"/>
                <a:gd name="T53" fmla="*/ 220 h 885"/>
                <a:gd name="T54" fmla="*/ 99 w 688"/>
                <a:gd name="T55" fmla="*/ 355 h 885"/>
                <a:gd name="T56" fmla="*/ 124 w 688"/>
                <a:gd name="T57" fmla="*/ 605 h 885"/>
                <a:gd name="T58" fmla="*/ 211 w 688"/>
                <a:gd name="T59" fmla="*/ 752 h 885"/>
                <a:gd name="T60" fmla="*/ 335 w 688"/>
                <a:gd name="T61" fmla="*/ 831 h 885"/>
                <a:gd name="T62" fmla="*/ 521 w 688"/>
                <a:gd name="T63" fmla="*/ 859 h 885"/>
                <a:gd name="T64" fmla="*/ 641 w 688"/>
                <a:gd name="T65" fmla="*/ 811 h 885"/>
                <a:gd name="T66" fmla="*/ 682 w 688"/>
                <a:gd name="T67" fmla="*/ 782 h 885"/>
                <a:gd name="T68" fmla="*/ 682 w 688"/>
                <a:gd name="T69" fmla="*/ 809 h 885"/>
                <a:gd name="T70" fmla="*/ 582 w 688"/>
                <a:gd name="T71" fmla="*/ 865 h 885"/>
                <a:gd name="T72" fmla="*/ 367 w 688"/>
                <a:gd name="T73" fmla="*/ 876 h 885"/>
                <a:gd name="T74" fmla="*/ 226 w 688"/>
                <a:gd name="T75" fmla="*/ 824 h 885"/>
                <a:gd name="T76" fmla="*/ 152 w 688"/>
                <a:gd name="T77" fmla="*/ 757 h 885"/>
                <a:gd name="T78" fmla="*/ 65 w 688"/>
                <a:gd name="T79" fmla="*/ 666 h 885"/>
                <a:gd name="T80" fmla="*/ 40 w 688"/>
                <a:gd name="T81" fmla="*/ 607 h 885"/>
                <a:gd name="T82" fmla="*/ 49 w 688"/>
                <a:gd name="T83" fmla="*/ 281 h 885"/>
                <a:gd name="T84" fmla="*/ 108 w 688"/>
                <a:gd name="T85" fmla="*/ 174 h 885"/>
                <a:gd name="T86" fmla="*/ 260 w 688"/>
                <a:gd name="T87" fmla="*/ 64 h 885"/>
                <a:gd name="T88" fmla="*/ 523 w 688"/>
                <a:gd name="T89" fmla="*/ 5 h 885"/>
                <a:gd name="T90" fmla="*/ 571 w 688"/>
                <a:gd name="T91" fmla="*/ 21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8" h="885">
                  <a:moveTo>
                    <a:pt x="571" y="21"/>
                  </a:moveTo>
                  <a:cubicBezTo>
                    <a:pt x="537" y="45"/>
                    <a:pt x="511" y="77"/>
                    <a:pt x="489" y="111"/>
                  </a:cubicBezTo>
                  <a:cubicBezTo>
                    <a:pt x="475" y="125"/>
                    <a:pt x="450" y="115"/>
                    <a:pt x="432" y="118"/>
                  </a:cubicBezTo>
                  <a:cubicBezTo>
                    <a:pt x="358" y="132"/>
                    <a:pt x="296" y="168"/>
                    <a:pt x="244" y="218"/>
                  </a:cubicBezTo>
                  <a:cubicBezTo>
                    <a:pt x="203" y="270"/>
                    <a:pt x="160" y="324"/>
                    <a:pt x="152" y="394"/>
                  </a:cubicBezTo>
                  <a:cubicBezTo>
                    <a:pt x="147" y="473"/>
                    <a:pt x="160" y="552"/>
                    <a:pt x="199" y="618"/>
                  </a:cubicBezTo>
                  <a:cubicBezTo>
                    <a:pt x="215" y="666"/>
                    <a:pt x="251" y="711"/>
                    <a:pt x="292" y="745"/>
                  </a:cubicBezTo>
                  <a:cubicBezTo>
                    <a:pt x="364" y="782"/>
                    <a:pt x="448" y="809"/>
                    <a:pt x="534" y="788"/>
                  </a:cubicBezTo>
                  <a:cubicBezTo>
                    <a:pt x="543" y="793"/>
                    <a:pt x="555" y="790"/>
                    <a:pt x="564" y="784"/>
                  </a:cubicBezTo>
                  <a:cubicBezTo>
                    <a:pt x="597" y="775"/>
                    <a:pt x="564" y="727"/>
                    <a:pt x="604" y="723"/>
                  </a:cubicBezTo>
                  <a:cubicBezTo>
                    <a:pt x="625" y="720"/>
                    <a:pt x="654" y="722"/>
                    <a:pt x="668" y="743"/>
                  </a:cubicBezTo>
                  <a:cubicBezTo>
                    <a:pt x="677" y="756"/>
                    <a:pt x="663" y="763"/>
                    <a:pt x="661" y="774"/>
                  </a:cubicBezTo>
                  <a:cubicBezTo>
                    <a:pt x="620" y="802"/>
                    <a:pt x="577" y="825"/>
                    <a:pt x="527" y="836"/>
                  </a:cubicBezTo>
                  <a:cubicBezTo>
                    <a:pt x="496" y="849"/>
                    <a:pt x="460" y="847"/>
                    <a:pt x="425" y="842"/>
                  </a:cubicBezTo>
                  <a:cubicBezTo>
                    <a:pt x="383" y="827"/>
                    <a:pt x="342" y="815"/>
                    <a:pt x="301" y="799"/>
                  </a:cubicBezTo>
                  <a:cubicBezTo>
                    <a:pt x="263" y="779"/>
                    <a:pt x="233" y="748"/>
                    <a:pt x="201" y="718"/>
                  </a:cubicBezTo>
                  <a:cubicBezTo>
                    <a:pt x="167" y="655"/>
                    <a:pt x="129" y="593"/>
                    <a:pt x="115" y="521"/>
                  </a:cubicBezTo>
                  <a:cubicBezTo>
                    <a:pt x="100" y="435"/>
                    <a:pt x="111" y="346"/>
                    <a:pt x="147" y="267"/>
                  </a:cubicBezTo>
                  <a:cubicBezTo>
                    <a:pt x="160" y="260"/>
                    <a:pt x="156" y="244"/>
                    <a:pt x="163" y="235"/>
                  </a:cubicBezTo>
                  <a:cubicBezTo>
                    <a:pt x="204" y="184"/>
                    <a:pt x="204" y="184"/>
                    <a:pt x="204" y="184"/>
                  </a:cubicBezTo>
                  <a:cubicBezTo>
                    <a:pt x="246" y="147"/>
                    <a:pt x="297" y="116"/>
                    <a:pt x="351" y="98"/>
                  </a:cubicBezTo>
                  <a:cubicBezTo>
                    <a:pt x="400" y="82"/>
                    <a:pt x="450" y="66"/>
                    <a:pt x="503" y="68"/>
                  </a:cubicBezTo>
                  <a:cubicBezTo>
                    <a:pt x="507" y="64"/>
                    <a:pt x="507" y="59"/>
                    <a:pt x="503" y="57"/>
                  </a:cubicBezTo>
                  <a:cubicBezTo>
                    <a:pt x="480" y="47"/>
                    <a:pt x="455" y="57"/>
                    <a:pt x="430" y="59"/>
                  </a:cubicBezTo>
                  <a:cubicBezTo>
                    <a:pt x="392" y="70"/>
                    <a:pt x="353" y="81"/>
                    <a:pt x="317" y="97"/>
                  </a:cubicBezTo>
                  <a:cubicBezTo>
                    <a:pt x="290" y="104"/>
                    <a:pt x="263" y="118"/>
                    <a:pt x="240" y="136"/>
                  </a:cubicBezTo>
                  <a:cubicBezTo>
                    <a:pt x="204" y="156"/>
                    <a:pt x="176" y="188"/>
                    <a:pt x="151" y="220"/>
                  </a:cubicBezTo>
                  <a:cubicBezTo>
                    <a:pt x="131" y="265"/>
                    <a:pt x="106" y="306"/>
                    <a:pt x="99" y="355"/>
                  </a:cubicBezTo>
                  <a:cubicBezTo>
                    <a:pt x="84" y="442"/>
                    <a:pt x="86" y="528"/>
                    <a:pt x="124" y="605"/>
                  </a:cubicBezTo>
                  <a:cubicBezTo>
                    <a:pt x="152" y="655"/>
                    <a:pt x="167" y="713"/>
                    <a:pt x="211" y="752"/>
                  </a:cubicBezTo>
                  <a:cubicBezTo>
                    <a:pt x="247" y="790"/>
                    <a:pt x="290" y="816"/>
                    <a:pt x="335" y="831"/>
                  </a:cubicBezTo>
                  <a:cubicBezTo>
                    <a:pt x="391" y="856"/>
                    <a:pt x="457" y="874"/>
                    <a:pt x="521" y="859"/>
                  </a:cubicBezTo>
                  <a:cubicBezTo>
                    <a:pt x="561" y="845"/>
                    <a:pt x="602" y="829"/>
                    <a:pt x="641" y="811"/>
                  </a:cubicBezTo>
                  <a:cubicBezTo>
                    <a:pt x="654" y="797"/>
                    <a:pt x="668" y="793"/>
                    <a:pt x="682" y="782"/>
                  </a:cubicBezTo>
                  <a:cubicBezTo>
                    <a:pt x="688" y="788"/>
                    <a:pt x="684" y="802"/>
                    <a:pt x="682" y="809"/>
                  </a:cubicBezTo>
                  <a:cubicBezTo>
                    <a:pt x="661" y="849"/>
                    <a:pt x="614" y="842"/>
                    <a:pt x="582" y="865"/>
                  </a:cubicBezTo>
                  <a:cubicBezTo>
                    <a:pt x="518" y="885"/>
                    <a:pt x="439" y="883"/>
                    <a:pt x="367" y="876"/>
                  </a:cubicBezTo>
                  <a:cubicBezTo>
                    <a:pt x="324" y="852"/>
                    <a:pt x="267" y="856"/>
                    <a:pt x="226" y="824"/>
                  </a:cubicBezTo>
                  <a:cubicBezTo>
                    <a:pt x="201" y="802"/>
                    <a:pt x="170" y="788"/>
                    <a:pt x="152" y="757"/>
                  </a:cubicBezTo>
                  <a:cubicBezTo>
                    <a:pt x="117" y="732"/>
                    <a:pt x="92" y="700"/>
                    <a:pt x="65" y="666"/>
                  </a:cubicBezTo>
                  <a:cubicBezTo>
                    <a:pt x="65" y="643"/>
                    <a:pt x="43" y="629"/>
                    <a:pt x="40" y="607"/>
                  </a:cubicBezTo>
                  <a:cubicBezTo>
                    <a:pt x="0" y="507"/>
                    <a:pt x="23" y="381"/>
                    <a:pt x="49" y="281"/>
                  </a:cubicBezTo>
                  <a:cubicBezTo>
                    <a:pt x="65" y="244"/>
                    <a:pt x="81" y="206"/>
                    <a:pt x="108" y="174"/>
                  </a:cubicBezTo>
                  <a:cubicBezTo>
                    <a:pt x="147" y="124"/>
                    <a:pt x="208" y="100"/>
                    <a:pt x="260" y="64"/>
                  </a:cubicBezTo>
                  <a:cubicBezTo>
                    <a:pt x="337" y="18"/>
                    <a:pt x="428" y="0"/>
                    <a:pt x="523" y="5"/>
                  </a:cubicBezTo>
                  <a:cubicBezTo>
                    <a:pt x="537" y="13"/>
                    <a:pt x="562" y="4"/>
                    <a:pt x="57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3" name="Freeform 47">
              <a:extLst>
                <a:ext uri="{FF2B5EF4-FFF2-40B4-BE49-F238E27FC236}">
                  <a16:creationId xmlns:a16="http://schemas.microsoft.com/office/drawing/2014/main" id="{BC7B65DB-E7FB-442C-9D6B-5A8F14FEF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555" y="-5563354"/>
              <a:ext cx="328613" cy="241300"/>
            </a:xfrm>
            <a:custGeom>
              <a:avLst/>
              <a:gdLst>
                <a:gd name="T0" fmla="*/ 106 w 116"/>
                <a:gd name="T1" fmla="*/ 56 h 85"/>
                <a:gd name="T2" fmla="*/ 102 w 116"/>
                <a:gd name="T3" fmla="*/ 83 h 85"/>
                <a:gd name="T4" fmla="*/ 97 w 116"/>
                <a:gd name="T5" fmla="*/ 85 h 85"/>
                <a:gd name="T6" fmla="*/ 18 w 116"/>
                <a:gd name="T7" fmla="*/ 36 h 85"/>
                <a:gd name="T8" fmla="*/ 2 w 116"/>
                <a:gd name="T9" fmla="*/ 0 h 85"/>
                <a:gd name="T10" fmla="*/ 106 w 116"/>
                <a:gd name="T11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85">
                  <a:moveTo>
                    <a:pt x="106" y="56"/>
                  </a:moveTo>
                  <a:cubicBezTo>
                    <a:pt x="116" y="65"/>
                    <a:pt x="102" y="74"/>
                    <a:pt x="102" y="83"/>
                  </a:cubicBezTo>
                  <a:cubicBezTo>
                    <a:pt x="97" y="85"/>
                    <a:pt x="97" y="85"/>
                    <a:pt x="97" y="85"/>
                  </a:cubicBezTo>
                  <a:cubicBezTo>
                    <a:pt x="68" y="72"/>
                    <a:pt x="45" y="49"/>
                    <a:pt x="18" y="36"/>
                  </a:cubicBezTo>
                  <a:cubicBezTo>
                    <a:pt x="7" y="27"/>
                    <a:pt x="0" y="13"/>
                    <a:pt x="2" y="0"/>
                  </a:cubicBezTo>
                  <a:cubicBezTo>
                    <a:pt x="38" y="13"/>
                    <a:pt x="75" y="31"/>
                    <a:pt x="106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4" name="Freeform 48">
              <a:extLst>
                <a:ext uri="{FF2B5EF4-FFF2-40B4-BE49-F238E27FC236}">
                  <a16:creationId xmlns:a16="http://schemas.microsoft.com/office/drawing/2014/main" id="{B477F9B9-00C3-4936-A5C3-74A8AC580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680" y="-5577642"/>
              <a:ext cx="2441575" cy="1312863"/>
            </a:xfrm>
            <a:custGeom>
              <a:avLst/>
              <a:gdLst>
                <a:gd name="T0" fmla="*/ 713 w 863"/>
                <a:gd name="T1" fmla="*/ 181 h 462"/>
                <a:gd name="T2" fmla="*/ 836 w 863"/>
                <a:gd name="T3" fmla="*/ 369 h 462"/>
                <a:gd name="T4" fmla="*/ 863 w 863"/>
                <a:gd name="T5" fmla="*/ 435 h 462"/>
                <a:gd name="T6" fmla="*/ 834 w 863"/>
                <a:gd name="T7" fmla="*/ 460 h 462"/>
                <a:gd name="T8" fmla="*/ 809 w 863"/>
                <a:gd name="T9" fmla="*/ 430 h 462"/>
                <a:gd name="T10" fmla="*/ 777 w 863"/>
                <a:gd name="T11" fmla="*/ 372 h 462"/>
                <a:gd name="T12" fmla="*/ 711 w 863"/>
                <a:gd name="T13" fmla="*/ 285 h 462"/>
                <a:gd name="T14" fmla="*/ 598 w 863"/>
                <a:gd name="T15" fmla="*/ 181 h 462"/>
                <a:gd name="T16" fmla="*/ 340 w 863"/>
                <a:gd name="T17" fmla="*/ 93 h 462"/>
                <a:gd name="T18" fmla="*/ 206 w 863"/>
                <a:gd name="T19" fmla="*/ 120 h 462"/>
                <a:gd name="T20" fmla="*/ 138 w 863"/>
                <a:gd name="T21" fmla="*/ 149 h 462"/>
                <a:gd name="T22" fmla="*/ 123 w 863"/>
                <a:gd name="T23" fmla="*/ 163 h 462"/>
                <a:gd name="T24" fmla="*/ 46 w 863"/>
                <a:gd name="T25" fmla="*/ 154 h 462"/>
                <a:gd name="T26" fmla="*/ 0 w 863"/>
                <a:gd name="T27" fmla="*/ 134 h 462"/>
                <a:gd name="T28" fmla="*/ 73 w 863"/>
                <a:gd name="T29" fmla="*/ 79 h 462"/>
                <a:gd name="T30" fmla="*/ 199 w 863"/>
                <a:gd name="T31" fmla="*/ 30 h 462"/>
                <a:gd name="T32" fmla="*/ 326 w 863"/>
                <a:gd name="T33" fmla="*/ 5 h 462"/>
                <a:gd name="T34" fmla="*/ 713 w 863"/>
                <a:gd name="T35" fmla="*/ 181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3" h="462">
                  <a:moveTo>
                    <a:pt x="713" y="181"/>
                  </a:moveTo>
                  <a:cubicBezTo>
                    <a:pt x="770" y="233"/>
                    <a:pt x="815" y="297"/>
                    <a:pt x="836" y="369"/>
                  </a:cubicBezTo>
                  <a:cubicBezTo>
                    <a:pt x="849" y="389"/>
                    <a:pt x="852" y="414"/>
                    <a:pt x="863" y="435"/>
                  </a:cubicBezTo>
                  <a:cubicBezTo>
                    <a:pt x="858" y="446"/>
                    <a:pt x="845" y="455"/>
                    <a:pt x="834" y="460"/>
                  </a:cubicBezTo>
                  <a:cubicBezTo>
                    <a:pt x="818" y="462"/>
                    <a:pt x="815" y="440"/>
                    <a:pt x="809" y="430"/>
                  </a:cubicBezTo>
                  <a:cubicBezTo>
                    <a:pt x="800" y="414"/>
                    <a:pt x="781" y="396"/>
                    <a:pt x="777" y="372"/>
                  </a:cubicBezTo>
                  <a:cubicBezTo>
                    <a:pt x="711" y="285"/>
                    <a:pt x="711" y="285"/>
                    <a:pt x="711" y="285"/>
                  </a:cubicBezTo>
                  <a:cubicBezTo>
                    <a:pt x="677" y="247"/>
                    <a:pt x="643" y="204"/>
                    <a:pt x="598" y="181"/>
                  </a:cubicBezTo>
                  <a:cubicBezTo>
                    <a:pt x="517" y="138"/>
                    <a:pt x="430" y="109"/>
                    <a:pt x="340" y="93"/>
                  </a:cubicBezTo>
                  <a:cubicBezTo>
                    <a:pt x="294" y="90"/>
                    <a:pt x="251" y="111"/>
                    <a:pt x="206" y="120"/>
                  </a:cubicBezTo>
                  <a:cubicBezTo>
                    <a:pt x="186" y="138"/>
                    <a:pt x="156" y="129"/>
                    <a:pt x="138" y="149"/>
                  </a:cubicBezTo>
                  <a:cubicBezTo>
                    <a:pt x="132" y="154"/>
                    <a:pt x="132" y="163"/>
                    <a:pt x="123" y="163"/>
                  </a:cubicBezTo>
                  <a:cubicBezTo>
                    <a:pt x="104" y="140"/>
                    <a:pt x="70" y="147"/>
                    <a:pt x="46" y="154"/>
                  </a:cubicBezTo>
                  <a:cubicBezTo>
                    <a:pt x="27" y="174"/>
                    <a:pt x="18" y="140"/>
                    <a:pt x="0" y="134"/>
                  </a:cubicBezTo>
                  <a:cubicBezTo>
                    <a:pt x="14" y="106"/>
                    <a:pt x="48" y="97"/>
                    <a:pt x="73" y="79"/>
                  </a:cubicBezTo>
                  <a:cubicBezTo>
                    <a:pt x="115" y="59"/>
                    <a:pt x="154" y="41"/>
                    <a:pt x="199" y="30"/>
                  </a:cubicBezTo>
                  <a:cubicBezTo>
                    <a:pt x="240" y="21"/>
                    <a:pt x="283" y="13"/>
                    <a:pt x="326" y="5"/>
                  </a:cubicBezTo>
                  <a:cubicBezTo>
                    <a:pt x="476" y="0"/>
                    <a:pt x="611" y="68"/>
                    <a:pt x="713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5" name="Freeform 49">
              <a:extLst>
                <a:ext uri="{FF2B5EF4-FFF2-40B4-BE49-F238E27FC236}">
                  <a16:creationId xmlns:a16="http://schemas.microsoft.com/office/drawing/2014/main" id="{EBCD242A-18F3-46AA-9D57-EAC6EA56A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5480" y="-5558592"/>
              <a:ext cx="212725" cy="122238"/>
            </a:xfrm>
            <a:custGeom>
              <a:avLst/>
              <a:gdLst>
                <a:gd name="T0" fmla="*/ 75 w 75"/>
                <a:gd name="T1" fmla="*/ 32 h 43"/>
                <a:gd name="T2" fmla="*/ 57 w 75"/>
                <a:gd name="T3" fmla="*/ 40 h 43"/>
                <a:gd name="T4" fmla="*/ 2 w 75"/>
                <a:gd name="T5" fmla="*/ 27 h 43"/>
                <a:gd name="T6" fmla="*/ 16 w 75"/>
                <a:gd name="T7" fmla="*/ 9 h 43"/>
                <a:gd name="T8" fmla="*/ 75 w 75"/>
                <a:gd name="T9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3">
                  <a:moveTo>
                    <a:pt x="75" y="32"/>
                  </a:moveTo>
                  <a:cubicBezTo>
                    <a:pt x="75" y="43"/>
                    <a:pt x="63" y="40"/>
                    <a:pt x="57" y="40"/>
                  </a:cubicBezTo>
                  <a:cubicBezTo>
                    <a:pt x="40" y="41"/>
                    <a:pt x="14" y="41"/>
                    <a:pt x="2" y="27"/>
                  </a:cubicBezTo>
                  <a:cubicBezTo>
                    <a:pt x="0" y="18"/>
                    <a:pt x="7" y="11"/>
                    <a:pt x="16" y="9"/>
                  </a:cubicBezTo>
                  <a:cubicBezTo>
                    <a:pt x="40" y="0"/>
                    <a:pt x="66" y="7"/>
                    <a:pt x="7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6" name="Freeform 50">
              <a:extLst>
                <a:ext uri="{FF2B5EF4-FFF2-40B4-BE49-F238E27FC236}">
                  <a16:creationId xmlns:a16="http://schemas.microsoft.com/office/drawing/2014/main" id="{CA83FFC0-A157-491A-873B-218EEC99E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8292" y="-5547479"/>
              <a:ext cx="2527300" cy="1277938"/>
            </a:xfrm>
            <a:custGeom>
              <a:avLst/>
              <a:gdLst>
                <a:gd name="T0" fmla="*/ 555 w 893"/>
                <a:gd name="T1" fmla="*/ 71 h 449"/>
                <a:gd name="T2" fmla="*/ 748 w 893"/>
                <a:gd name="T3" fmla="*/ 195 h 449"/>
                <a:gd name="T4" fmla="*/ 793 w 893"/>
                <a:gd name="T5" fmla="*/ 236 h 449"/>
                <a:gd name="T6" fmla="*/ 845 w 893"/>
                <a:gd name="T7" fmla="*/ 320 h 449"/>
                <a:gd name="T8" fmla="*/ 893 w 893"/>
                <a:gd name="T9" fmla="*/ 435 h 449"/>
                <a:gd name="T10" fmla="*/ 852 w 893"/>
                <a:gd name="T11" fmla="*/ 449 h 449"/>
                <a:gd name="T12" fmla="*/ 825 w 893"/>
                <a:gd name="T13" fmla="*/ 387 h 449"/>
                <a:gd name="T14" fmla="*/ 610 w 893"/>
                <a:gd name="T15" fmla="*/ 173 h 449"/>
                <a:gd name="T16" fmla="*/ 581 w 893"/>
                <a:gd name="T17" fmla="*/ 156 h 449"/>
                <a:gd name="T18" fmla="*/ 265 w 893"/>
                <a:gd name="T19" fmla="*/ 104 h 449"/>
                <a:gd name="T20" fmla="*/ 180 w 893"/>
                <a:gd name="T21" fmla="*/ 125 h 449"/>
                <a:gd name="T22" fmla="*/ 114 w 893"/>
                <a:gd name="T23" fmla="*/ 161 h 449"/>
                <a:gd name="T24" fmla="*/ 68 w 893"/>
                <a:gd name="T25" fmla="*/ 150 h 449"/>
                <a:gd name="T26" fmla="*/ 34 w 893"/>
                <a:gd name="T27" fmla="*/ 152 h 449"/>
                <a:gd name="T28" fmla="*/ 7 w 893"/>
                <a:gd name="T29" fmla="*/ 113 h 449"/>
                <a:gd name="T30" fmla="*/ 121 w 893"/>
                <a:gd name="T31" fmla="*/ 52 h 449"/>
                <a:gd name="T32" fmla="*/ 315 w 893"/>
                <a:gd name="T33" fmla="*/ 5 h 449"/>
                <a:gd name="T34" fmla="*/ 555 w 893"/>
                <a:gd name="T35" fmla="*/ 7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3" h="449">
                  <a:moveTo>
                    <a:pt x="555" y="71"/>
                  </a:moveTo>
                  <a:cubicBezTo>
                    <a:pt x="624" y="102"/>
                    <a:pt x="694" y="143"/>
                    <a:pt x="748" y="195"/>
                  </a:cubicBezTo>
                  <a:cubicBezTo>
                    <a:pt x="793" y="236"/>
                    <a:pt x="793" y="236"/>
                    <a:pt x="793" y="236"/>
                  </a:cubicBezTo>
                  <a:cubicBezTo>
                    <a:pt x="811" y="263"/>
                    <a:pt x="832" y="290"/>
                    <a:pt x="845" y="320"/>
                  </a:cubicBezTo>
                  <a:cubicBezTo>
                    <a:pt x="864" y="356"/>
                    <a:pt x="888" y="394"/>
                    <a:pt x="893" y="435"/>
                  </a:cubicBezTo>
                  <a:cubicBezTo>
                    <a:pt x="882" y="446"/>
                    <a:pt x="866" y="446"/>
                    <a:pt x="852" y="449"/>
                  </a:cubicBezTo>
                  <a:cubicBezTo>
                    <a:pt x="832" y="435"/>
                    <a:pt x="839" y="406"/>
                    <a:pt x="825" y="387"/>
                  </a:cubicBezTo>
                  <a:cubicBezTo>
                    <a:pt x="769" y="304"/>
                    <a:pt x="694" y="233"/>
                    <a:pt x="610" y="173"/>
                  </a:cubicBezTo>
                  <a:cubicBezTo>
                    <a:pt x="596" y="175"/>
                    <a:pt x="594" y="157"/>
                    <a:pt x="581" y="156"/>
                  </a:cubicBezTo>
                  <a:cubicBezTo>
                    <a:pt x="488" y="105"/>
                    <a:pt x="374" y="64"/>
                    <a:pt x="265" y="104"/>
                  </a:cubicBezTo>
                  <a:cubicBezTo>
                    <a:pt x="238" y="114"/>
                    <a:pt x="207" y="118"/>
                    <a:pt x="180" y="125"/>
                  </a:cubicBezTo>
                  <a:cubicBezTo>
                    <a:pt x="154" y="118"/>
                    <a:pt x="132" y="145"/>
                    <a:pt x="114" y="161"/>
                  </a:cubicBezTo>
                  <a:cubicBezTo>
                    <a:pt x="98" y="161"/>
                    <a:pt x="85" y="150"/>
                    <a:pt x="68" y="150"/>
                  </a:cubicBezTo>
                  <a:cubicBezTo>
                    <a:pt x="57" y="156"/>
                    <a:pt x="44" y="157"/>
                    <a:pt x="34" y="152"/>
                  </a:cubicBezTo>
                  <a:cubicBezTo>
                    <a:pt x="30" y="134"/>
                    <a:pt x="0" y="130"/>
                    <a:pt x="7" y="113"/>
                  </a:cubicBezTo>
                  <a:cubicBezTo>
                    <a:pt x="41" y="87"/>
                    <a:pt x="80" y="62"/>
                    <a:pt x="121" y="52"/>
                  </a:cubicBezTo>
                  <a:cubicBezTo>
                    <a:pt x="184" y="32"/>
                    <a:pt x="248" y="18"/>
                    <a:pt x="315" y="5"/>
                  </a:cubicBezTo>
                  <a:cubicBezTo>
                    <a:pt x="406" y="0"/>
                    <a:pt x="478" y="43"/>
                    <a:pt x="555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7" name="Freeform 51">
              <a:extLst>
                <a:ext uri="{FF2B5EF4-FFF2-40B4-BE49-F238E27FC236}">
                  <a16:creationId xmlns:a16="http://schemas.microsoft.com/office/drawing/2014/main" id="{E36DD348-E63A-4893-A2C2-F9824F043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667" y="-5537954"/>
              <a:ext cx="369888" cy="223838"/>
            </a:xfrm>
            <a:custGeom>
              <a:avLst/>
              <a:gdLst>
                <a:gd name="T0" fmla="*/ 97 w 131"/>
                <a:gd name="T1" fmla="*/ 22 h 79"/>
                <a:gd name="T2" fmla="*/ 129 w 131"/>
                <a:gd name="T3" fmla="*/ 59 h 79"/>
                <a:gd name="T4" fmla="*/ 122 w 131"/>
                <a:gd name="T5" fmla="*/ 77 h 79"/>
                <a:gd name="T6" fmla="*/ 45 w 131"/>
                <a:gd name="T7" fmla="*/ 43 h 79"/>
                <a:gd name="T8" fmla="*/ 0 w 131"/>
                <a:gd name="T9" fmla="*/ 16 h 79"/>
                <a:gd name="T10" fmla="*/ 47 w 131"/>
                <a:gd name="T11" fmla="*/ 6 h 79"/>
                <a:gd name="T12" fmla="*/ 97 w 131"/>
                <a:gd name="T13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79">
                  <a:moveTo>
                    <a:pt x="97" y="22"/>
                  </a:moveTo>
                  <a:cubicBezTo>
                    <a:pt x="113" y="27"/>
                    <a:pt x="126" y="41"/>
                    <a:pt x="129" y="59"/>
                  </a:cubicBezTo>
                  <a:cubicBezTo>
                    <a:pt x="129" y="67"/>
                    <a:pt x="131" y="77"/>
                    <a:pt x="122" y="77"/>
                  </a:cubicBezTo>
                  <a:cubicBezTo>
                    <a:pt x="90" y="79"/>
                    <a:pt x="70" y="54"/>
                    <a:pt x="45" y="43"/>
                  </a:cubicBezTo>
                  <a:cubicBezTo>
                    <a:pt x="27" y="38"/>
                    <a:pt x="9" y="31"/>
                    <a:pt x="0" y="16"/>
                  </a:cubicBezTo>
                  <a:cubicBezTo>
                    <a:pt x="13" y="0"/>
                    <a:pt x="29" y="11"/>
                    <a:pt x="47" y="6"/>
                  </a:cubicBezTo>
                  <a:lnTo>
                    <a:pt x="9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8" name="Freeform 52">
              <a:extLst>
                <a:ext uri="{FF2B5EF4-FFF2-40B4-BE49-F238E27FC236}">
                  <a16:creationId xmlns:a16="http://schemas.microsoft.com/office/drawing/2014/main" id="{F536BC8A-AB1B-4926-B936-544EEF998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8955" y="-5537954"/>
              <a:ext cx="1700213" cy="892175"/>
            </a:xfrm>
            <a:custGeom>
              <a:avLst/>
              <a:gdLst>
                <a:gd name="T0" fmla="*/ 242 w 601"/>
                <a:gd name="T1" fmla="*/ 41 h 314"/>
                <a:gd name="T2" fmla="*/ 306 w 601"/>
                <a:gd name="T3" fmla="*/ 131 h 314"/>
                <a:gd name="T4" fmla="*/ 374 w 601"/>
                <a:gd name="T5" fmla="*/ 142 h 314"/>
                <a:gd name="T6" fmla="*/ 408 w 601"/>
                <a:gd name="T7" fmla="*/ 174 h 314"/>
                <a:gd name="T8" fmla="*/ 456 w 601"/>
                <a:gd name="T9" fmla="*/ 169 h 314"/>
                <a:gd name="T10" fmla="*/ 489 w 601"/>
                <a:gd name="T11" fmla="*/ 204 h 314"/>
                <a:gd name="T12" fmla="*/ 501 w 601"/>
                <a:gd name="T13" fmla="*/ 167 h 314"/>
                <a:gd name="T14" fmla="*/ 555 w 601"/>
                <a:gd name="T15" fmla="*/ 140 h 314"/>
                <a:gd name="T16" fmla="*/ 594 w 601"/>
                <a:gd name="T17" fmla="*/ 167 h 314"/>
                <a:gd name="T18" fmla="*/ 546 w 601"/>
                <a:gd name="T19" fmla="*/ 231 h 314"/>
                <a:gd name="T20" fmla="*/ 578 w 601"/>
                <a:gd name="T21" fmla="*/ 298 h 314"/>
                <a:gd name="T22" fmla="*/ 546 w 601"/>
                <a:gd name="T23" fmla="*/ 307 h 314"/>
                <a:gd name="T24" fmla="*/ 476 w 601"/>
                <a:gd name="T25" fmla="*/ 296 h 314"/>
                <a:gd name="T26" fmla="*/ 467 w 601"/>
                <a:gd name="T27" fmla="*/ 269 h 314"/>
                <a:gd name="T28" fmla="*/ 372 w 601"/>
                <a:gd name="T29" fmla="*/ 195 h 314"/>
                <a:gd name="T30" fmla="*/ 294 w 601"/>
                <a:gd name="T31" fmla="*/ 256 h 314"/>
                <a:gd name="T32" fmla="*/ 283 w 601"/>
                <a:gd name="T33" fmla="*/ 289 h 314"/>
                <a:gd name="T34" fmla="*/ 259 w 601"/>
                <a:gd name="T35" fmla="*/ 271 h 314"/>
                <a:gd name="T36" fmla="*/ 272 w 601"/>
                <a:gd name="T37" fmla="*/ 240 h 314"/>
                <a:gd name="T38" fmla="*/ 251 w 601"/>
                <a:gd name="T39" fmla="*/ 233 h 314"/>
                <a:gd name="T40" fmla="*/ 269 w 601"/>
                <a:gd name="T41" fmla="*/ 201 h 314"/>
                <a:gd name="T42" fmla="*/ 308 w 601"/>
                <a:gd name="T43" fmla="*/ 190 h 314"/>
                <a:gd name="T44" fmla="*/ 288 w 601"/>
                <a:gd name="T45" fmla="*/ 158 h 314"/>
                <a:gd name="T46" fmla="*/ 261 w 601"/>
                <a:gd name="T47" fmla="*/ 145 h 314"/>
                <a:gd name="T48" fmla="*/ 179 w 601"/>
                <a:gd name="T49" fmla="*/ 79 h 314"/>
                <a:gd name="T50" fmla="*/ 131 w 601"/>
                <a:gd name="T51" fmla="*/ 84 h 314"/>
                <a:gd name="T52" fmla="*/ 71 w 601"/>
                <a:gd name="T53" fmla="*/ 158 h 314"/>
                <a:gd name="T54" fmla="*/ 77 w 601"/>
                <a:gd name="T55" fmla="*/ 178 h 314"/>
                <a:gd name="T56" fmla="*/ 21 w 601"/>
                <a:gd name="T57" fmla="*/ 169 h 314"/>
                <a:gd name="T58" fmla="*/ 41 w 601"/>
                <a:gd name="T59" fmla="*/ 76 h 314"/>
                <a:gd name="T60" fmla="*/ 191 w 601"/>
                <a:gd name="T61" fmla="*/ 15 h 314"/>
                <a:gd name="T62" fmla="*/ 242 w 601"/>
                <a:gd name="T63" fmla="*/ 4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314">
                  <a:moveTo>
                    <a:pt x="242" y="41"/>
                  </a:moveTo>
                  <a:cubicBezTo>
                    <a:pt x="281" y="52"/>
                    <a:pt x="297" y="95"/>
                    <a:pt x="306" y="131"/>
                  </a:cubicBezTo>
                  <a:cubicBezTo>
                    <a:pt x="326" y="138"/>
                    <a:pt x="356" y="129"/>
                    <a:pt x="374" y="142"/>
                  </a:cubicBezTo>
                  <a:cubicBezTo>
                    <a:pt x="387" y="153"/>
                    <a:pt x="387" y="178"/>
                    <a:pt x="408" y="174"/>
                  </a:cubicBezTo>
                  <a:cubicBezTo>
                    <a:pt x="421" y="165"/>
                    <a:pt x="440" y="165"/>
                    <a:pt x="456" y="169"/>
                  </a:cubicBezTo>
                  <a:cubicBezTo>
                    <a:pt x="474" y="176"/>
                    <a:pt x="467" y="203"/>
                    <a:pt x="489" y="204"/>
                  </a:cubicBezTo>
                  <a:cubicBezTo>
                    <a:pt x="501" y="195"/>
                    <a:pt x="494" y="178"/>
                    <a:pt x="501" y="167"/>
                  </a:cubicBezTo>
                  <a:cubicBezTo>
                    <a:pt x="517" y="154"/>
                    <a:pt x="532" y="133"/>
                    <a:pt x="555" y="140"/>
                  </a:cubicBezTo>
                  <a:cubicBezTo>
                    <a:pt x="571" y="142"/>
                    <a:pt x="589" y="149"/>
                    <a:pt x="594" y="167"/>
                  </a:cubicBezTo>
                  <a:cubicBezTo>
                    <a:pt x="598" y="194"/>
                    <a:pt x="562" y="210"/>
                    <a:pt x="546" y="231"/>
                  </a:cubicBezTo>
                  <a:cubicBezTo>
                    <a:pt x="560" y="251"/>
                    <a:pt x="601" y="265"/>
                    <a:pt x="578" y="298"/>
                  </a:cubicBezTo>
                  <a:cubicBezTo>
                    <a:pt x="573" y="310"/>
                    <a:pt x="559" y="314"/>
                    <a:pt x="546" y="307"/>
                  </a:cubicBezTo>
                  <a:cubicBezTo>
                    <a:pt x="525" y="298"/>
                    <a:pt x="499" y="296"/>
                    <a:pt x="476" y="296"/>
                  </a:cubicBezTo>
                  <a:cubicBezTo>
                    <a:pt x="465" y="290"/>
                    <a:pt x="474" y="276"/>
                    <a:pt x="467" y="269"/>
                  </a:cubicBezTo>
                  <a:cubicBezTo>
                    <a:pt x="449" y="233"/>
                    <a:pt x="415" y="197"/>
                    <a:pt x="372" y="195"/>
                  </a:cubicBezTo>
                  <a:cubicBezTo>
                    <a:pt x="340" y="206"/>
                    <a:pt x="304" y="222"/>
                    <a:pt x="294" y="256"/>
                  </a:cubicBezTo>
                  <a:cubicBezTo>
                    <a:pt x="286" y="267"/>
                    <a:pt x="302" y="287"/>
                    <a:pt x="283" y="289"/>
                  </a:cubicBezTo>
                  <a:cubicBezTo>
                    <a:pt x="276" y="285"/>
                    <a:pt x="261" y="281"/>
                    <a:pt x="259" y="271"/>
                  </a:cubicBezTo>
                  <a:cubicBezTo>
                    <a:pt x="258" y="256"/>
                    <a:pt x="276" y="253"/>
                    <a:pt x="272" y="240"/>
                  </a:cubicBezTo>
                  <a:cubicBezTo>
                    <a:pt x="251" y="233"/>
                    <a:pt x="251" y="233"/>
                    <a:pt x="251" y="233"/>
                  </a:cubicBezTo>
                  <a:cubicBezTo>
                    <a:pt x="247" y="219"/>
                    <a:pt x="259" y="210"/>
                    <a:pt x="269" y="201"/>
                  </a:cubicBezTo>
                  <a:cubicBezTo>
                    <a:pt x="281" y="195"/>
                    <a:pt x="301" y="208"/>
                    <a:pt x="308" y="190"/>
                  </a:cubicBezTo>
                  <a:cubicBezTo>
                    <a:pt x="308" y="178"/>
                    <a:pt x="297" y="165"/>
                    <a:pt x="288" y="158"/>
                  </a:cubicBezTo>
                  <a:cubicBezTo>
                    <a:pt x="281" y="149"/>
                    <a:pt x="270" y="151"/>
                    <a:pt x="261" y="145"/>
                  </a:cubicBezTo>
                  <a:cubicBezTo>
                    <a:pt x="249" y="108"/>
                    <a:pt x="217" y="86"/>
                    <a:pt x="179" y="79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04" y="99"/>
                    <a:pt x="70" y="122"/>
                    <a:pt x="71" y="158"/>
                  </a:cubicBezTo>
                  <a:cubicBezTo>
                    <a:pt x="71" y="165"/>
                    <a:pt x="80" y="169"/>
                    <a:pt x="77" y="178"/>
                  </a:cubicBezTo>
                  <a:cubicBezTo>
                    <a:pt x="59" y="195"/>
                    <a:pt x="39" y="174"/>
                    <a:pt x="21" y="169"/>
                  </a:cubicBezTo>
                  <a:cubicBezTo>
                    <a:pt x="0" y="138"/>
                    <a:pt x="27" y="102"/>
                    <a:pt x="41" y="76"/>
                  </a:cubicBezTo>
                  <a:cubicBezTo>
                    <a:pt x="77" y="33"/>
                    <a:pt x="131" y="0"/>
                    <a:pt x="191" y="15"/>
                  </a:cubicBezTo>
                  <a:cubicBezTo>
                    <a:pt x="211" y="18"/>
                    <a:pt x="229" y="27"/>
                    <a:pt x="24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9" name="Freeform 53">
              <a:extLst>
                <a:ext uri="{FF2B5EF4-FFF2-40B4-BE49-F238E27FC236}">
                  <a16:creationId xmlns:a16="http://schemas.microsoft.com/office/drawing/2014/main" id="{C0F97B6A-E50F-4E7A-B532-3B6C07DFB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742" y="-5496679"/>
              <a:ext cx="7751763" cy="2867026"/>
            </a:xfrm>
            <a:custGeom>
              <a:avLst/>
              <a:gdLst>
                <a:gd name="T0" fmla="*/ 1627 w 2739"/>
                <a:gd name="T1" fmla="*/ 125 h 1008"/>
                <a:gd name="T2" fmla="*/ 1797 w 2739"/>
                <a:gd name="T3" fmla="*/ 179 h 1008"/>
                <a:gd name="T4" fmla="*/ 1860 w 2739"/>
                <a:gd name="T5" fmla="*/ 186 h 1008"/>
                <a:gd name="T6" fmla="*/ 1885 w 2739"/>
                <a:gd name="T7" fmla="*/ 318 h 1008"/>
                <a:gd name="T8" fmla="*/ 1982 w 2739"/>
                <a:gd name="T9" fmla="*/ 479 h 1008"/>
                <a:gd name="T10" fmla="*/ 2163 w 2739"/>
                <a:gd name="T11" fmla="*/ 415 h 1008"/>
                <a:gd name="T12" fmla="*/ 2116 w 2739"/>
                <a:gd name="T13" fmla="*/ 555 h 1008"/>
                <a:gd name="T14" fmla="*/ 2367 w 2739"/>
                <a:gd name="T15" fmla="*/ 732 h 1008"/>
                <a:gd name="T16" fmla="*/ 2402 w 2739"/>
                <a:gd name="T17" fmla="*/ 619 h 1008"/>
                <a:gd name="T18" fmla="*/ 2433 w 2739"/>
                <a:gd name="T19" fmla="*/ 739 h 1008"/>
                <a:gd name="T20" fmla="*/ 2526 w 2739"/>
                <a:gd name="T21" fmla="*/ 519 h 1008"/>
                <a:gd name="T22" fmla="*/ 2649 w 2739"/>
                <a:gd name="T23" fmla="*/ 499 h 1008"/>
                <a:gd name="T24" fmla="*/ 2503 w 2739"/>
                <a:gd name="T25" fmla="*/ 780 h 1008"/>
                <a:gd name="T26" fmla="*/ 2676 w 2739"/>
                <a:gd name="T27" fmla="*/ 814 h 1008"/>
                <a:gd name="T28" fmla="*/ 2732 w 2739"/>
                <a:gd name="T29" fmla="*/ 877 h 1008"/>
                <a:gd name="T30" fmla="*/ 2408 w 2739"/>
                <a:gd name="T31" fmla="*/ 992 h 1008"/>
                <a:gd name="T32" fmla="*/ 2291 w 2739"/>
                <a:gd name="T33" fmla="*/ 990 h 1008"/>
                <a:gd name="T34" fmla="*/ 2402 w 2739"/>
                <a:gd name="T35" fmla="*/ 854 h 1008"/>
                <a:gd name="T36" fmla="*/ 2204 w 2739"/>
                <a:gd name="T37" fmla="*/ 986 h 1008"/>
                <a:gd name="T38" fmla="*/ 2120 w 2739"/>
                <a:gd name="T39" fmla="*/ 986 h 1008"/>
                <a:gd name="T40" fmla="*/ 2177 w 2739"/>
                <a:gd name="T41" fmla="*/ 904 h 1008"/>
                <a:gd name="T42" fmla="*/ 2145 w 2739"/>
                <a:gd name="T43" fmla="*/ 868 h 1008"/>
                <a:gd name="T44" fmla="*/ 1960 w 2739"/>
                <a:gd name="T45" fmla="*/ 976 h 1008"/>
                <a:gd name="T46" fmla="*/ 1912 w 2739"/>
                <a:gd name="T47" fmla="*/ 986 h 1008"/>
                <a:gd name="T48" fmla="*/ 1991 w 2739"/>
                <a:gd name="T49" fmla="*/ 852 h 1008"/>
                <a:gd name="T50" fmla="*/ 2000 w 2739"/>
                <a:gd name="T51" fmla="*/ 753 h 1008"/>
                <a:gd name="T52" fmla="*/ 1681 w 2739"/>
                <a:gd name="T53" fmla="*/ 983 h 1008"/>
                <a:gd name="T54" fmla="*/ 1638 w 2739"/>
                <a:gd name="T55" fmla="*/ 984 h 1008"/>
                <a:gd name="T56" fmla="*/ 1686 w 2739"/>
                <a:gd name="T57" fmla="*/ 899 h 1008"/>
                <a:gd name="T58" fmla="*/ 1600 w 2739"/>
                <a:gd name="T59" fmla="*/ 904 h 1008"/>
                <a:gd name="T60" fmla="*/ 1425 w 2739"/>
                <a:gd name="T61" fmla="*/ 981 h 1008"/>
                <a:gd name="T62" fmla="*/ 1043 w 2739"/>
                <a:gd name="T63" fmla="*/ 925 h 1008"/>
                <a:gd name="T64" fmla="*/ 458 w 2739"/>
                <a:gd name="T65" fmla="*/ 557 h 1008"/>
                <a:gd name="T66" fmla="*/ 168 w 2739"/>
                <a:gd name="T67" fmla="*/ 542 h 1008"/>
                <a:gd name="T68" fmla="*/ 802 w 2739"/>
                <a:gd name="T69" fmla="*/ 707 h 1008"/>
                <a:gd name="T70" fmla="*/ 1532 w 2739"/>
                <a:gd name="T71" fmla="*/ 873 h 1008"/>
                <a:gd name="T72" fmla="*/ 838 w 2739"/>
                <a:gd name="T73" fmla="*/ 718 h 1008"/>
                <a:gd name="T74" fmla="*/ 136 w 2739"/>
                <a:gd name="T75" fmla="*/ 535 h 1008"/>
                <a:gd name="T76" fmla="*/ 506 w 2739"/>
                <a:gd name="T77" fmla="*/ 401 h 1008"/>
                <a:gd name="T78" fmla="*/ 1126 w 2739"/>
                <a:gd name="T79" fmla="*/ 843 h 1008"/>
                <a:gd name="T80" fmla="*/ 1538 w 2739"/>
                <a:gd name="T81" fmla="*/ 737 h 1008"/>
                <a:gd name="T82" fmla="*/ 1359 w 2739"/>
                <a:gd name="T83" fmla="*/ 721 h 1008"/>
                <a:gd name="T84" fmla="*/ 1396 w 2739"/>
                <a:gd name="T85" fmla="*/ 573 h 1008"/>
                <a:gd name="T86" fmla="*/ 1219 w 2739"/>
                <a:gd name="T87" fmla="*/ 630 h 1008"/>
                <a:gd name="T88" fmla="*/ 1156 w 2739"/>
                <a:gd name="T89" fmla="*/ 528 h 1008"/>
                <a:gd name="T90" fmla="*/ 1475 w 2739"/>
                <a:gd name="T91" fmla="*/ 571 h 1008"/>
                <a:gd name="T92" fmla="*/ 1531 w 2739"/>
                <a:gd name="T93" fmla="*/ 605 h 1008"/>
                <a:gd name="T94" fmla="*/ 1559 w 2739"/>
                <a:gd name="T95" fmla="*/ 659 h 1008"/>
                <a:gd name="T96" fmla="*/ 1957 w 2739"/>
                <a:gd name="T97" fmla="*/ 694 h 1008"/>
                <a:gd name="T98" fmla="*/ 1761 w 2739"/>
                <a:gd name="T99" fmla="*/ 657 h 1008"/>
                <a:gd name="T100" fmla="*/ 1951 w 2739"/>
                <a:gd name="T101" fmla="*/ 515 h 1008"/>
                <a:gd name="T102" fmla="*/ 1795 w 2739"/>
                <a:gd name="T103" fmla="*/ 361 h 1008"/>
                <a:gd name="T104" fmla="*/ 1794 w 2739"/>
                <a:gd name="T105" fmla="*/ 320 h 1008"/>
                <a:gd name="T106" fmla="*/ 1672 w 2739"/>
                <a:gd name="T107" fmla="*/ 184 h 1008"/>
                <a:gd name="T108" fmla="*/ 1613 w 2739"/>
                <a:gd name="T109" fmla="*/ 163 h 1008"/>
                <a:gd name="T110" fmla="*/ 1385 w 2739"/>
                <a:gd name="T111" fmla="*/ 109 h 1008"/>
                <a:gd name="T112" fmla="*/ 1387 w 2739"/>
                <a:gd name="T113" fmla="*/ 19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39" h="1008">
                  <a:moveTo>
                    <a:pt x="1496" y="10"/>
                  </a:moveTo>
                  <a:cubicBezTo>
                    <a:pt x="1523" y="9"/>
                    <a:pt x="1547" y="26"/>
                    <a:pt x="1568" y="39"/>
                  </a:cubicBezTo>
                  <a:cubicBezTo>
                    <a:pt x="1590" y="62"/>
                    <a:pt x="1607" y="91"/>
                    <a:pt x="1606" y="125"/>
                  </a:cubicBezTo>
                  <a:cubicBezTo>
                    <a:pt x="1611" y="132"/>
                    <a:pt x="1620" y="127"/>
                    <a:pt x="1627" y="125"/>
                  </a:cubicBezTo>
                  <a:cubicBezTo>
                    <a:pt x="1650" y="120"/>
                    <a:pt x="1674" y="134"/>
                    <a:pt x="1688" y="152"/>
                  </a:cubicBezTo>
                  <a:cubicBezTo>
                    <a:pt x="1701" y="154"/>
                    <a:pt x="1706" y="141"/>
                    <a:pt x="1715" y="139"/>
                  </a:cubicBezTo>
                  <a:cubicBezTo>
                    <a:pt x="1733" y="136"/>
                    <a:pt x="1752" y="132"/>
                    <a:pt x="1767" y="143"/>
                  </a:cubicBezTo>
                  <a:cubicBezTo>
                    <a:pt x="1785" y="152"/>
                    <a:pt x="1772" y="184"/>
                    <a:pt x="1797" y="179"/>
                  </a:cubicBezTo>
                  <a:cubicBezTo>
                    <a:pt x="1803" y="161"/>
                    <a:pt x="1808" y="143"/>
                    <a:pt x="1819" y="129"/>
                  </a:cubicBezTo>
                  <a:cubicBezTo>
                    <a:pt x="1828" y="118"/>
                    <a:pt x="1846" y="127"/>
                    <a:pt x="1853" y="118"/>
                  </a:cubicBezTo>
                  <a:cubicBezTo>
                    <a:pt x="1869" y="129"/>
                    <a:pt x="1898" y="138"/>
                    <a:pt x="1901" y="163"/>
                  </a:cubicBezTo>
                  <a:cubicBezTo>
                    <a:pt x="1894" y="180"/>
                    <a:pt x="1869" y="172"/>
                    <a:pt x="1860" y="186"/>
                  </a:cubicBezTo>
                  <a:cubicBezTo>
                    <a:pt x="1853" y="186"/>
                    <a:pt x="1853" y="186"/>
                    <a:pt x="1853" y="186"/>
                  </a:cubicBezTo>
                  <a:cubicBezTo>
                    <a:pt x="1851" y="207"/>
                    <a:pt x="1829" y="222"/>
                    <a:pt x="1838" y="243"/>
                  </a:cubicBezTo>
                  <a:cubicBezTo>
                    <a:pt x="1855" y="247"/>
                    <a:pt x="1876" y="223"/>
                    <a:pt x="1892" y="243"/>
                  </a:cubicBezTo>
                  <a:cubicBezTo>
                    <a:pt x="1883" y="265"/>
                    <a:pt x="1867" y="295"/>
                    <a:pt x="1885" y="318"/>
                  </a:cubicBezTo>
                  <a:cubicBezTo>
                    <a:pt x="1919" y="333"/>
                    <a:pt x="1881" y="369"/>
                    <a:pt x="1914" y="383"/>
                  </a:cubicBezTo>
                  <a:cubicBezTo>
                    <a:pt x="1939" y="397"/>
                    <a:pt x="1964" y="422"/>
                    <a:pt x="1967" y="453"/>
                  </a:cubicBezTo>
                  <a:cubicBezTo>
                    <a:pt x="1966" y="458"/>
                    <a:pt x="1957" y="465"/>
                    <a:pt x="1962" y="472"/>
                  </a:cubicBezTo>
                  <a:cubicBezTo>
                    <a:pt x="1967" y="476"/>
                    <a:pt x="1975" y="476"/>
                    <a:pt x="1982" y="479"/>
                  </a:cubicBezTo>
                  <a:cubicBezTo>
                    <a:pt x="1998" y="476"/>
                    <a:pt x="1996" y="456"/>
                    <a:pt x="2009" y="449"/>
                  </a:cubicBezTo>
                  <a:cubicBezTo>
                    <a:pt x="2041" y="437"/>
                    <a:pt x="2041" y="437"/>
                    <a:pt x="2041" y="437"/>
                  </a:cubicBezTo>
                  <a:cubicBezTo>
                    <a:pt x="2053" y="415"/>
                    <a:pt x="2071" y="394"/>
                    <a:pt x="2096" y="392"/>
                  </a:cubicBezTo>
                  <a:cubicBezTo>
                    <a:pt x="2120" y="394"/>
                    <a:pt x="2148" y="394"/>
                    <a:pt x="2163" y="415"/>
                  </a:cubicBezTo>
                  <a:cubicBezTo>
                    <a:pt x="2161" y="435"/>
                    <a:pt x="2186" y="440"/>
                    <a:pt x="2188" y="460"/>
                  </a:cubicBezTo>
                  <a:cubicBezTo>
                    <a:pt x="2186" y="483"/>
                    <a:pt x="2186" y="483"/>
                    <a:pt x="2186" y="483"/>
                  </a:cubicBezTo>
                  <a:cubicBezTo>
                    <a:pt x="2163" y="494"/>
                    <a:pt x="2128" y="490"/>
                    <a:pt x="2116" y="519"/>
                  </a:cubicBezTo>
                  <a:cubicBezTo>
                    <a:pt x="2116" y="555"/>
                    <a:pt x="2116" y="555"/>
                    <a:pt x="2116" y="555"/>
                  </a:cubicBezTo>
                  <a:cubicBezTo>
                    <a:pt x="2064" y="601"/>
                    <a:pt x="2069" y="682"/>
                    <a:pt x="2093" y="745"/>
                  </a:cubicBezTo>
                  <a:cubicBezTo>
                    <a:pt x="2118" y="793"/>
                    <a:pt x="2170" y="838"/>
                    <a:pt x="2229" y="836"/>
                  </a:cubicBezTo>
                  <a:cubicBezTo>
                    <a:pt x="2275" y="839"/>
                    <a:pt x="2322" y="827"/>
                    <a:pt x="2358" y="793"/>
                  </a:cubicBezTo>
                  <a:cubicBezTo>
                    <a:pt x="2368" y="775"/>
                    <a:pt x="2370" y="750"/>
                    <a:pt x="2367" y="732"/>
                  </a:cubicBezTo>
                  <a:cubicBezTo>
                    <a:pt x="2358" y="718"/>
                    <a:pt x="2352" y="694"/>
                    <a:pt x="2331" y="694"/>
                  </a:cubicBezTo>
                  <a:cubicBezTo>
                    <a:pt x="2317" y="682"/>
                    <a:pt x="2297" y="698"/>
                    <a:pt x="2288" y="680"/>
                  </a:cubicBezTo>
                  <a:cubicBezTo>
                    <a:pt x="2311" y="641"/>
                    <a:pt x="2311" y="641"/>
                    <a:pt x="2311" y="641"/>
                  </a:cubicBezTo>
                  <a:cubicBezTo>
                    <a:pt x="2340" y="632"/>
                    <a:pt x="2368" y="605"/>
                    <a:pt x="2402" y="619"/>
                  </a:cubicBezTo>
                  <a:cubicBezTo>
                    <a:pt x="2413" y="628"/>
                    <a:pt x="2436" y="635"/>
                    <a:pt x="2428" y="653"/>
                  </a:cubicBezTo>
                  <a:cubicBezTo>
                    <a:pt x="2429" y="666"/>
                    <a:pt x="2417" y="675"/>
                    <a:pt x="2422" y="685"/>
                  </a:cubicBezTo>
                  <a:cubicBezTo>
                    <a:pt x="2436" y="693"/>
                    <a:pt x="2447" y="705"/>
                    <a:pt x="2445" y="721"/>
                  </a:cubicBezTo>
                  <a:cubicBezTo>
                    <a:pt x="2447" y="730"/>
                    <a:pt x="2435" y="730"/>
                    <a:pt x="2433" y="739"/>
                  </a:cubicBezTo>
                  <a:cubicBezTo>
                    <a:pt x="2442" y="745"/>
                    <a:pt x="2445" y="761"/>
                    <a:pt x="2458" y="752"/>
                  </a:cubicBezTo>
                  <a:cubicBezTo>
                    <a:pt x="2474" y="707"/>
                    <a:pt x="2521" y="693"/>
                    <a:pt x="2558" y="678"/>
                  </a:cubicBezTo>
                  <a:cubicBezTo>
                    <a:pt x="2583" y="662"/>
                    <a:pt x="2599" y="630"/>
                    <a:pt x="2592" y="600"/>
                  </a:cubicBezTo>
                  <a:cubicBezTo>
                    <a:pt x="2576" y="569"/>
                    <a:pt x="2565" y="530"/>
                    <a:pt x="2526" y="519"/>
                  </a:cubicBezTo>
                  <a:cubicBezTo>
                    <a:pt x="2508" y="512"/>
                    <a:pt x="2492" y="517"/>
                    <a:pt x="2472" y="519"/>
                  </a:cubicBezTo>
                  <a:cubicBezTo>
                    <a:pt x="2454" y="496"/>
                    <a:pt x="2487" y="476"/>
                    <a:pt x="2496" y="454"/>
                  </a:cubicBezTo>
                  <a:cubicBezTo>
                    <a:pt x="2515" y="444"/>
                    <a:pt x="2533" y="424"/>
                    <a:pt x="2562" y="429"/>
                  </a:cubicBezTo>
                  <a:cubicBezTo>
                    <a:pt x="2599" y="435"/>
                    <a:pt x="2632" y="465"/>
                    <a:pt x="2649" y="499"/>
                  </a:cubicBezTo>
                  <a:cubicBezTo>
                    <a:pt x="2659" y="514"/>
                    <a:pt x="2657" y="535"/>
                    <a:pt x="2659" y="553"/>
                  </a:cubicBezTo>
                  <a:cubicBezTo>
                    <a:pt x="2646" y="571"/>
                    <a:pt x="2639" y="591"/>
                    <a:pt x="2649" y="612"/>
                  </a:cubicBezTo>
                  <a:cubicBezTo>
                    <a:pt x="2639" y="646"/>
                    <a:pt x="2626" y="684"/>
                    <a:pt x="2590" y="702"/>
                  </a:cubicBezTo>
                  <a:cubicBezTo>
                    <a:pt x="2556" y="718"/>
                    <a:pt x="2517" y="741"/>
                    <a:pt x="2503" y="780"/>
                  </a:cubicBezTo>
                  <a:cubicBezTo>
                    <a:pt x="2497" y="813"/>
                    <a:pt x="2478" y="848"/>
                    <a:pt x="2499" y="879"/>
                  </a:cubicBezTo>
                  <a:cubicBezTo>
                    <a:pt x="2517" y="900"/>
                    <a:pt x="2542" y="902"/>
                    <a:pt x="2565" y="907"/>
                  </a:cubicBezTo>
                  <a:cubicBezTo>
                    <a:pt x="2607" y="920"/>
                    <a:pt x="2642" y="897"/>
                    <a:pt x="2671" y="873"/>
                  </a:cubicBezTo>
                  <a:cubicBezTo>
                    <a:pt x="2684" y="857"/>
                    <a:pt x="2689" y="832"/>
                    <a:pt x="2676" y="814"/>
                  </a:cubicBezTo>
                  <a:cubicBezTo>
                    <a:pt x="2660" y="809"/>
                    <a:pt x="2671" y="795"/>
                    <a:pt x="2676" y="787"/>
                  </a:cubicBezTo>
                  <a:cubicBezTo>
                    <a:pt x="2685" y="779"/>
                    <a:pt x="2700" y="779"/>
                    <a:pt x="2710" y="784"/>
                  </a:cubicBezTo>
                  <a:cubicBezTo>
                    <a:pt x="2725" y="796"/>
                    <a:pt x="2739" y="809"/>
                    <a:pt x="2734" y="829"/>
                  </a:cubicBezTo>
                  <a:cubicBezTo>
                    <a:pt x="2707" y="838"/>
                    <a:pt x="2734" y="859"/>
                    <a:pt x="2732" y="877"/>
                  </a:cubicBezTo>
                  <a:cubicBezTo>
                    <a:pt x="2727" y="904"/>
                    <a:pt x="2709" y="929"/>
                    <a:pt x="2680" y="938"/>
                  </a:cubicBezTo>
                  <a:cubicBezTo>
                    <a:pt x="2659" y="943"/>
                    <a:pt x="2639" y="956"/>
                    <a:pt x="2616" y="952"/>
                  </a:cubicBezTo>
                  <a:cubicBezTo>
                    <a:pt x="2578" y="945"/>
                    <a:pt x="2542" y="936"/>
                    <a:pt x="2508" y="936"/>
                  </a:cubicBezTo>
                  <a:cubicBezTo>
                    <a:pt x="2470" y="938"/>
                    <a:pt x="2429" y="959"/>
                    <a:pt x="2408" y="992"/>
                  </a:cubicBezTo>
                  <a:cubicBezTo>
                    <a:pt x="2390" y="993"/>
                    <a:pt x="2365" y="995"/>
                    <a:pt x="2349" y="988"/>
                  </a:cubicBezTo>
                  <a:cubicBezTo>
                    <a:pt x="2363" y="963"/>
                    <a:pt x="2402" y="949"/>
                    <a:pt x="2408" y="915"/>
                  </a:cubicBezTo>
                  <a:cubicBezTo>
                    <a:pt x="2385" y="920"/>
                    <a:pt x="2376" y="952"/>
                    <a:pt x="2349" y="959"/>
                  </a:cubicBezTo>
                  <a:cubicBezTo>
                    <a:pt x="2336" y="977"/>
                    <a:pt x="2315" y="990"/>
                    <a:pt x="2291" y="990"/>
                  </a:cubicBezTo>
                  <a:cubicBezTo>
                    <a:pt x="2281" y="988"/>
                    <a:pt x="2281" y="988"/>
                    <a:pt x="2281" y="988"/>
                  </a:cubicBezTo>
                  <a:cubicBezTo>
                    <a:pt x="2288" y="965"/>
                    <a:pt x="2317" y="961"/>
                    <a:pt x="2331" y="943"/>
                  </a:cubicBezTo>
                  <a:cubicBezTo>
                    <a:pt x="2356" y="920"/>
                    <a:pt x="2376" y="891"/>
                    <a:pt x="2401" y="866"/>
                  </a:cubicBezTo>
                  <a:cubicBezTo>
                    <a:pt x="2401" y="863"/>
                    <a:pt x="2404" y="857"/>
                    <a:pt x="2402" y="854"/>
                  </a:cubicBezTo>
                  <a:cubicBezTo>
                    <a:pt x="2399" y="852"/>
                    <a:pt x="2399" y="852"/>
                    <a:pt x="2399" y="852"/>
                  </a:cubicBezTo>
                  <a:cubicBezTo>
                    <a:pt x="2376" y="873"/>
                    <a:pt x="2354" y="897"/>
                    <a:pt x="2333" y="922"/>
                  </a:cubicBezTo>
                  <a:cubicBezTo>
                    <a:pt x="2322" y="925"/>
                    <a:pt x="2313" y="933"/>
                    <a:pt x="2309" y="942"/>
                  </a:cubicBezTo>
                  <a:cubicBezTo>
                    <a:pt x="2277" y="961"/>
                    <a:pt x="2248" y="1004"/>
                    <a:pt x="2204" y="986"/>
                  </a:cubicBezTo>
                  <a:cubicBezTo>
                    <a:pt x="2204" y="981"/>
                    <a:pt x="2204" y="981"/>
                    <a:pt x="2204" y="981"/>
                  </a:cubicBezTo>
                  <a:cubicBezTo>
                    <a:pt x="2225" y="954"/>
                    <a:pt x="2259" y="938"/>
                    <a:pt x="2277" y="909"/>
                  </a:cubicBezTo>
                  <a:cubicBezTo>
                    <a:pt x="2279" y="904"/>
                    <a:pt x="2277" y="897"/>
                    <a:pt x="2272" y="897"/>
                  </a:cubicBezTo>
                  <a:cubicBezTo>
                    <a:pt x="2222" y="929"/>
                    <a:pt x="2188" y="1008"/>
                    <a:pt x="2120" y="986"/>
                  </a:cubicBezTo>
                  <a:cubicBezTo>
                    <a:pt x="2120" y="981"/>
                    <a:pt x="2120" y="981"/>
                    <a:pt x="2120" y="981"/>
                  </a:cubicBezTo>
                  <a:cubicBezTo>
                    <a:pt x="2188" y="918"/>
                    <a:pt x="2188" y="918"/>
                    <a:pt x="2188" y="918"/>
                  </a:cubicBezTo>
                  <a:cubicBezTo>
                    <a:pt x="2189" y="913"/>
                    <a:pt x="2189" y="904"/>
                    <a:pt x="2182" y="902"/>
                  </a:cubicBezTo>
                  <a:cubicBezTo>
                    <a:pt x="2177" y="904"/>
                    <a:pt x="2177" y="904"/>
                    <a:pt x="2177" y="904"/>
                  </a:cubicBezTo>
                  <a:cubicBezTo>
                    <a:pt x="2148" y="933"/>
                    <a:pt x="2118" y="974"/>
                    <a:pt x="2077" y="990"/>
                  </a:cubicBezTo>
                  <a:cubicBezTo>
                    <a:pt x="2066" y="988"/>
                    <a:pt x="2051" y="990"/>
                    <a:pt x="2044" y="984"/>
                  </a:cubicBezTo>
                  <a:cubicBezTo>
                    <a:pt x="2084" y="958"/>
                    <a:pt x="2114" y="916"/>
                    <a:pt x="2145" y="879"/>
                  </a:cubicBezTo>
                  <a:cubicBezTo>
                    <a:pt x="2146" y="877"/>
                    <a:pt x="2146" y="872"/>
                    <a:pt x="2145" y="868"/>
                  </a:cubicBezTo>
                  <a:cubicBezTo>
                    <a:pt x="2137" y="865"/>
                    <a:pt x="2132" y="875"/>
                    <a:pt x="2127" y="879"/>
                  </a:cubicBezTo>
                  <a:cubicBezTo>
                    <a:pt x="2091" y="918"/>
                    <a:pt x="2057" y="956"/>
                    <a:pt x="2016" y="986"/>
                  </a:cubicBezTo>
                  <a:cubicBezTo>
                    <a:pt x="1994" y="999"/>
                    <a:pt x="1973" y="984"/>
                    <a:pt x="1951" y="986"/>
                  </a:cubicBezTo>
                  <a:cubicBezTo>
                    <a:pt x="1946" y="981"/>
                    <a:pt x="1957" y="979"/>
                    <a:pt x="1960" y="976"/>
                  </a:cubicBezTo>
                  <a:cubicBezTo>
                    <a:pt x="2001" y="940"/>
                    <a:pt x="2039" y="906"/>
                    <a:pt x="2078" y="865"/>
                  </a:cubicBezTo>
                  <a:cubicBezTo>
                    <a:pt x="2082" y="852"/>
                    <a:pt x="2103" y="843"/>
                    <a:pt x="2094" y="829"/>
                  </a:cubicBezTo>
                  <a:cubicBezTo>
                    <a:pt x="2084" y="829"/>
                    <a:pt x="2077" y="841"/>
                    <a:pt x="2069" y="850"/>
                  </a:cubicBezTo>
                  <a:cubicBezTo>
                    <a:pt x="2021" y="897"/>
                    <a:pt x="1975" y="956"/>
                    <a:pt x="1912" y="986"/>
                  </a:cubicBezTo>
                  <a:cubicBezTo>
                    <a:pt x="1896" y="990"/>
                    <a:pt x="1872" y="992"/>
                    <a:pt x="1858" y="984"/>
                  </a:cubicBezTo>
                  <a:cubicBezTo>
                    <a:pt x="1906" y="938"/>
                    <a:pt x="1958" y="902"/>
                    <a:pt x="2010" y="856"/>
                  </a:cubicBezTo>
                  <a:cubicBezTo>
                    <a:pt x="2014" y="848"/>
                    <a:pt x="2025" y="841"/>
                    <a:pt x="2019" y="832"/>
                  </a:cubicBezTo>
                  <a:cubicBezTo>
                    <a:pt x="2005" y="825"/>
                    <a:pt x="2001" y="847"/>
                    <a:pt x="1991" y="852"/>
                  </a:cubicBezTo>
                  <a:cubicBezTo>
                    <a:pt x="1932" y="895"/>
                    <a:pt x="1878" y="952"/>
                    <a:pt x="1815" y="986"/>
                  </a:cubicBezTo>
                  <a:cubicBezTo>
                    <a:pt x="1797" y="988"/>
                    <a:pt x="1781" y="993"/>
                    <a:pt x="1767" y="983"/>
                  </a:cubicBezTo>
                  <a:cubicBezTo>
                    <a:pt x="1858" y="925"/>
                    <a:pt x="1944" y="854"/>
                    <a:pt x="2005" y="762"/>
                  </a:cubicBezTo>
                  <a:cubicBezTo>
                    <a:pt x="2005" y="759"/>
                    <a:pt x="2003" y="757"/>
                    <a:pt x="2000" y="753"/>
                  </a:cubicBezTo>
                  <a:cubicBezTo>
                    <a:pt x="1985" y="761"/>
                    <a:pt x="1978" y="780"/>
                    <a:pt x="1964" y="793"/>
                  </a:cubicBezTo>
                  <a:cubicBezTo>
                    <a:pt x="1917" y="856"/>
                    <a:pt x="1853" y="897"/>
                    <a:pt x="1794" y="947"/>
                  </a:cubicBezTo>
                  <a:cubicBezTo>
                    <a:pt x="1765" y="958"/>
                    <a:pt x="1742" y="984"/>
                    <a:pt x="1713" y="988"/>
                  </a:cubicBezTo>
                  <a:cubicBezTo>
                    <a:pt x="1702" y="986"/>
                    <a:pt x="1686" y="993"/>
                    <a:pt x="1681" y="983"/>
                  </a:cubicBezTo>
                  <a:cubicBezTo>
                    <a:pt x="1715" y="958"/>
                    <a:pt x="1754" y="931"/>
                    <a:pt x="1790" y="904"/>
                  </a:cubicBezTo>
                  <a:cubicBezTo>
                    <a:pt x="1795" y="900"/>
                    <a:pt x="1799" y="891"/>
                    <a:pt x="1795" y="884"/>
                  </a:cubicBezTo>
                  <a:cubicBezTo>
                    <a:pt x="1794" y="881"/>
                    <a:pt x="1788" y="881"/>
                    <a:pt x="1785" y="884"/>
                  </a:cubicBezTo>
                  <a:cubicBezTo>
                    <a:pt x="1744" y="929"/>
                    <a:pt x="1686" y="956"/>
                    <a:pt x="1638" y="984"/>
                  </a:cubicBezTo>
                  <a:cubicBezTo>
                    <a:pt x="1622" y="990"/>
                    <a:pt x="1602" y="988"/>
                    <a:pt x="1586" y="984"/>
                  </a:cubicBezTo>
                  <a:cubicBezTo>
                    <a:pt x="1590" y="979"/>
                    <a:pt x="1590" y="979"/>
                    <a:pt x="1590" y="979"/>
                  </a:cubicBezTo>
                  <a:cubicBezTo>
                    <a:pt x="1622" y="959"/>
                    <a:pt x="1656" y="942"/>
                    <a:pt x="1684" y="913"/>
                  </a:cubicBezTo>
                  <a:cubicBezTo>
                    <a:pt x="1688" y="909"/>
                    <a:pt x="1686" y="902"/>
                    <a:pt x="1686" y="899"/>
                  </a:cubicBezTo>
                  <a:cubicBezTo>
                    <a:pt x="1679" y="897"/>
                    <a:pt x="1679" y="897"/>
                    <a:pt x="1679" y="897"/>
                  </a:cubicBezTo>
                  <a:cubicBezTo>
                    <a:pt x="1643" y="925"/>
                    <a:pt x="1609" y="958"/>
                    <a:pt x="1564" y="968"/>
                  </a:cubicBezTo>
                  <a:cubicBezTo>
                    <a:pt x="1538" y="983"/>
                    <a:pt x="1498" y="997"/>
                    <a:pt x="1470" y="981"/>
                  </a:cubicBezTo>
                  <a:cubicBezTo>
                    <a:pt x="1511" y="952"/>
                    <a:pt x="1561" y="938"/>
                    <a:pt x="1600" y="904"/>
                  </a:cubicBezTo>
                  <a:cubicBezTo>
                    <a:pt x="1606" y="897"/>
                    <a:pt x="1613" y="890"/>
                    <a:pt x="1607" y="882"/>
                  </a:cubicBezTo>
                  <a:cubicBezTo>
                    <a:pt x="1600" y="882"/>
                    <a:pt x="1600" y="882"/>
                    <a:pt x="1600" y="882"/>
                  </a:cubicBezTo>
                  <a:cubicBezTo>
                    <a:pt x="1570" y="913"/>
                    <a:pt x="1531" y="927"/>
                    <a:pt x="1495" y="947"/>
                  </a:cubicBezTo>
                  <a:cubicBezTo>
                    <a:pt x="1473" y="963"/>
                    <a:pt x="1446" y="965"/>
                    <a:pt x="1425" y="981"/>
                  </a:cubicBezTo>
                  <a:cubicBezTo>
                    <a:pt x="1407" y="981"/>
                    <a:pt x="1393" y="997"/>
                    <a:pt x="1375" y="988"/>
                  </a:cubicBezTo>
                  <a:cubicBezTo>
                    <a:pt x="1308" y="988"/>
                    <a:pt x="1237" y="984"/>
                    <a:pt x="1172" y="986"/>
                  </a:cubicBezTo>
                  <a:cubicBezTo>
                    <a:pt x="1165" y="979"/>
                    <a:pt x="1178" y="974"/>
                    <a:pt x="1171" y="967"/>
                  </a:cubicBezTo>
                  <a:cubicBezTo>
                    <a:pt x="1129" y="949"/>
                    <a:pt x="1079" y="952"/>
                    <a:pt x="1043" y="925"/>
                  </a:cubicBezTo>
                  <a:cubicBezTo>
                    <a:pt x="999" y="920"/>
                    <a:pt x="968" y="886"/>
                    <a:pt x="932" y="861"/>
                  </a:cubicBezTo>
                  <a:cubicBezTo>
                    <a:pt x="877" y="820"/>
                    <a:pt x="816" y="771"/>
                    <a:pt x="768" y="723"/>
                  </a:cubicBezTo>
                  <a:cubicBezTo>
                    <a:pt x="730" y="676"/>
                    <a:pt x="675" y="650"/>
                    <a:pt x="628" y="616"/>
                  </a:cubicBezTo>
                  <a:cubicBezTo>
                    <a:pt x="572" y="592"/>
                    <a:pt x="519" y="564"/>
                    <a:pt x="458" y="557"/>
                  </a:cubicBezTo>
                  <a:cubicBezTo>
                    <a:pt x="420" y="549"/>
                    <a:pt x="381" y="548"/>
                    <a:pt x="343" y="539"/>
                  </a:cubicBezTo>
                  <a:cubicBezTo>
                    <a:pt x="295" y="542"/>
                    <a:pt x="241" y="537"/>
                    <a:pt x="204" y="573"/>
                  </a:cubicBezTo>
                  <a:cubicBezTo>
                    <a:pt x="188" y="573"/>
                    <a:pt x="173" y="558"/>
                    <a:pt x="166" y="548"/>
                  </a:cubicBezTo>
                  <a:cubicBezTo>
                    <a:pt x="168" y="542"/>
                    <a:pt x="168" y="542"/>
                    <a:pt x="168" y="542"/>
                  </a:cubicBezTo>
                  <a:cubicBezTo>
                    <a:pt x="238" y="517"/>
                    <a:pt x="238" y="517"/>
                    <a:pt x="238" y="517"/>
                  </a:cubicBezTo>
                  <a:cubicBezTo>
                    <a:pt x="306" y="519"/>
                    <a:pt x="376" y="497"/>
                    <a:pt x="445" y="510"/>
                  </a:cubicBezTo>
                  <a:cubicBezTo>
                    <a:pt x="526" y="515"/>
                    <a:pt x="598" y="560"/>
                    <a:pt x="667" y="601"/>
                  </a:cubicBezTo>
                  <a:cubicBezTo>
                    <a:pt x="714" y="637"/>
                    <a:pt x="762" y="662"/>
                    <a:pt x="802" y="707"/>
                  </a:cubicBezTo>
                  <a:cubicBezTo>
                    <a:pt x="880" y="784"/>
                    <a:pt x="956" y="857"/>
                    <a:pt x="1052" y="906"/>
                  </a:cubicBezTo>
                  <a:cubicBezTo>
                    <a:pt x="1094" y="929"/>
                    <a:pt x="1140" y="945"/>
                    <a:pt x="1188" y="958"/>
                  </a:cubicBezTo>
                  <a:cubicBezTo>
                    <a:pt x="1312" y="972"/>
                    <a:pt x="1430" y="940"/>
                    <a:pt x="1532" y="886"/>
                  </a:cubicBezTo>
                  <a:cubicBezTo>
                    <a:pt x="1538" y="882"/>
                    <a:pt x="1534" y="877"/>
                    <a:pt x="1532" y="873"/>
                  </a:cubicBezTo>
                  <a:cubicBezTo>
                    <a:pt x="1529" y="872"/>
                    <a:pt x="1529" y="872"/>
                    <a:pt x="1529" y="872"/>
                  </a:cubicBezTo>
                  <a:cubicBezTo>
                    <a:pt x="1437" y="922"/>
                    <a:pt x="1330" y="952"/>
                    <a:pt x="1224" y="943"/>
                  </a:cubicBezTo>
                  <a:cubicBezTo>
                    <a:pt x="1154" y="947"/>
                    <a:pt x="1099" y="907"/>
                    <a:pt x="1040" y="882"/>
                  </a:cubicBezTo>
                  <a:cubicBezTo>
                    <a:pt x="966" y="838"/>
                    <a:pt x="898" y="780"/>
                    <a:pt x="838" y="718"/>
                  </a:cubicBezTo>
                  <a:cubicBezTo>
                    <a:pt x="791" y="678"/>
                    <a:pt x="755" y="639"/>
                    <a:pt x="705" y="610"/>
                  </a:cubicBezTo>
                  <a:cubicBezTo>
                    <a:pt x="621" y="555"/>
                    <a:pt x="535" y="496"/>
                    <a:pt x="429" y="492"/>
                  </a:cubicBezTo>
                  <a:cubicBezTo>
                    <a:pt x="354" y="488"/>
                    <a:pt x="291" y="499"/>
                    <a:pt x="216" y="508"/>
                  </a:cubicBezTo>
                  <a:cubicBezTo>
                    <a:pt x="188" y="512"/>
                    <a:pt x="166" y="533"/>
                    <a:pt x="136" y="535"/>
                  </a:cubicBezTo>
                  <a:cubicBezTo>
                    <a:pt x="100" y="523"/>
                    <a:pt x="68" y="499"/>
                    <a:pt x="28" y="494"/>
                  </a:cubicBezTo>
                  <a:cubicBezTo>
                    <a:pt x="23" y="485"/>
                    <a:pt x="0" y="490"/>
                    <a:pt x="7" y="474"/>
                  </a:cubicBezTo>
                  <a:cubicBezTo>
                    <a:pt x="48" y="446"/>
                    <a:pt x="91" y="417"/>
                    <a:pt x="141" y="406"/>
                  </a:cubicBezTo>
                  <a:cubicBezTo>
                    <a:pt x="256" y="372"/>
                    <a:pt x="392" y="365"/>
                    <a:pt x="506" y="401"/>
                  </a:cubicBezTo>
                  <a:cubicBezTo>
                    <a:pt x="583" y="433"/>
                    <a:pt x="666" y="460"/>
                    <a:pt x="723" y="524"/>
                  </a:cubicBezTo>
                  <a:cubicBezTo>
                    <a:pt x="755" y="539"/>
                    <a:pt x="778" y="569"/>
                    <a:pt x="805" y="592"/>
                  </a:cubicBezTo>
                  <a:cubicBezTo>
                    <a:pt x="830" y="632"/>
                    <a:pt x="873" y="653"/>
                    <a:pt x="902" y="687"/>
                  </a:cubicBezTo>
                  <a:cubicBezTo>
                    <a:pt x="968" y="745"/>
                    <a:pt x="1045" y="809"/>
                    <a:pt x="1126" y="843"/>
                  </a:cubicBezTo>
                  <a:cubicBezTo>
                    <a:pt x="1199" y="872"/>
                    <a:pt x="1276" y="875"/>
                    <a:pt x="1357" y="868"/>
                  </a:cubicBezTo>
                  <a:cubicBezTo>
                    <a:pt x="1423" y="856"/>
                    <a:pt x="1423" y="856"/>
                    <a:pt x="1423" y="856"/>
                  </a:cubicBezTo>
                  <a:cubicBezTo>
                    <a:pt x="1457" y="850"/>
                    <a:pt x="1487" y="838"/>
                    <a:pt x="1516" y="820"/>
                  </a:cubicBezTo>
                  <a:cubicBezTo>
                    <a:pt x="1531" y="795"/>
                    <a:pt x="1547" y="768"/>
                    <a:pt x="1538" y="737"/>
                  </a:cubicBezTo>
                  <a:cubicBezTo>
                    <a:pt x="1529" y="714"/>
                    <a:pt x="1522" y="682"/>
                    <a:pt x="1493" y="671"/>
                  </a:cubicBezTo>
                  <a:cubicBezTo>
                    <a:pt x="1471" y="664"/>
                    <a:pt x="1450" y="653"/>
                    <a:pt x="1430" y="664"/>
                  </a:cubicBezTo>
                  <a:cubicBezTo>
                    <a:pt x="1411" y="655"/>
                    <a:pt x="1396" y="680"/>
                    <a:pt x="1382" y="685"/>
                  </a:cubicBezTo>
                  <a:cubicBezTo>
                    <a:pt x="1371" y="696"/>
                    <a:pt x="1380" y="719"/>
                    <a:pt x="1359" y="721"/>
                  </a:cubicBezTo>
                  <a:cubicBezTo>
                    <a:pt x="1344" y="718"/>
                    <a:pt x="1323" y="716"/>
                    <a:pt x="1323" y="696"/>
                  </a:cubicBezTo>
                  <a:cubicBezTo>
                    <a:pt x="1321" y="671"/>
                    <a:pt x="1339" y="650"/>
                    <a:pt x="1357" y="635"/>
                  </a:cubicBezTo>
                  <a:cubicBezTo>
                    <a:pt x="1376" y="621"/>
                    <a:pt x="1398" y="625"/>
                    <a:pt x="1419" y="619"/>
                  </a:cubicBezTo>
                  <a:cubicBezTo>
                    <a:pt x="1434" y="600"/>
                    <a:pt x="1407" y="585"/>
                    <a:pt x="1396" y="573"/>
                  </a:cubicBezTo>
                  <a:cubicBezTo>
                    <a:pt x="1375" y="560"/>
                    <a:pt x="1350" y="562"/>
                    <a:pt x="1326" y="562"/>
                  </a:cubicBezTo>
                  <a:cubicBezTo>
                    <a:pt x="1305" y="542"/>
                    <a:pt x="1278" y="530"/>
                    <a:pt x="1251" y="530"/>
                  </a:cubicBezTo>
                  <a:cubicBezTo>
                    <a:pt x="1230" y="539"/>
                    <a:pt x="1194" y="542"/>
                    <a:pt x="1190" y="573"/>
                  </a:cubicBezTo>
                  <a:cubicBezTo>
                    <a:pt x="1199" y="592"/>
                    <a:pt x="1244" y="600"/>
                    <a:pt x="1219" y="630"/>
                  </a:cubicBezTo>
                  <a:cubicBezTo>
                    <a:pt x="1199" y="637"/>
                    <a:pt x="1172" y="643"/>
                    <a:pt x="1153" y="630"/>
                  </a:cubicBezTo>
                  <a:cubicBezTo>
                    <a:pt x="1137" y="619"/>
                    <a:pt x="1156" y="587"/>
                    <a:pt x="1129" y="587"/>
                  </a:cubicBezTo>
                  <a:cubicBezTo>
                    <a:pt x="1120" y="580"/>
                    <a:pt x="1115" y="565"/>
                    <a:pt x="1120" y="555"/>
                  </a:cubicBezTo>
                  <a:cubicBezTo>
                    <a:pt x="1126" y="535"/>
                    <a:pt x="1154" y="551"/>
                    <a:pt x="1156" y="528"/>
                  </a:cubicBezTo>
                  <a:cubicBezTo>
                    <a:pt x="1163" y="521"/>
                    <a:pt x="1174" y="530"/>
                    <a:pt x="1181" y="524"/>
                  </a:cubicBezTo>
                  <a:cubicBezTo>
                    <a:pt x="1201" y="497"/>
                    <a:pt x="1230" y="483"/>
                    <a:pt x="1262" y="481"/>
                  </a:cubicBezTo>
                  <a:cubicBezTo>
                    <a:pt x="1319" y="481"/>
                    <a:pt x="1351" y="539"/>
                    <a:pt x="1396" y="567"/>
                  </a:cubicBezTo>
                  <a:cubicBezTo>
                    <a:pt x="1421" y="574"/>
                    <a:pt x="1453" y="596"/>
                    <a:pt x="1475" y="571"/>
                  </a:cubicBezTo>
                  <a:cubicBezTo>
                    <a:pt x="1493" y="551"/>
                    <a:pt x="1441" y="528"/>
                    <a:pt x="1479" y="512"/>
                  </a:cubicBezTo>
                  <a:cubicBezTo>
                    <a:pt x="1493" y="508"/>
                    <a:pt x="1511" y="510"/>
                    <a:pt x="1525" y="517"/>
                  </a:cubicBezTo>
                  <a:cubicBezTo>
                    <a:pt x="1541" y="530"/>
                    <a:pt x="1554" y="548"/>
                    <a:pt x="1547" y="569"/>
                  </a:cubicBezTo>
                  <a:cubicBezTo>
                    <a:pt x="1543" y="582"/>
                    <a:pt x="1527" y="589"/>
                    <a:pt x="1531" y="605"/>
                  </a:cubicBezTo>
                  <a:cubicBezTo>
                    <a:pt x="1532" y="608"/>
                    <a:pt x="1538" y="608"/>
                    <a:pt x="1543" y="607"/>
                  </a:cubicBezTo>
                  <a:cubicBezTo>
                    <a:pt x="1556" y="598"/>
                    <a:pt x="1559" y="578"/>
                    <a:pt x="1573" y="576"/>
                  </a:cubicBezTo>
                  <a:cubicBezTo>
                    <a:pt x="1584" y="587"/>
                    <a:pt x="1584" y="607"/>
                    <a:pt x="1582" y="619"/>
                  </a:cubicBezTo>
                  <a:cubicBezTo>
                    <a:pt x="1577" y="632"/>
                    <a:pt x="1548" y="641"/>
                    <a:pt x="1559" y="659"/>
                  </a:cubicBezTo>
                  <a:cubicBezTo>
                    <a:pt x="1586" y="668"/>
                    <a:pt x="1597" y="694"/>
                    <a:pt x="1606" y="718"/>
                  </a:cubicBezTo>
                  <a:cubicBezTo>
                    <a:pt x="1616" y="741"/>
                    <a:pt x="1586" y="752"/>
                    <a:pt x="1595" y="773"/>
                  </a:cubicBezTo>
                  <a:cubicBezTo>
                    <a:pt x="1668" y="834"/>
                    <a:pt x="1794" y="847"/>
                    <a:pt x="1876" y="798"/>
                  </a:cubicBezTo>
                  <a:cubicBezTo>
                    <a:pt x="1923" y="782"/>
                    <a:pt x="1948" y="739"/>
                    <a:pt x="1957" y="694"/>
                  </a:cubicBezTo>
                  <a:cubicBezTo>
                    <a:pt x="1962" y="650"/>
                    <a:pt x="1955" y="600"/>
                    <a:pt x="1912" y="578"/>
                  </a:cubicBezTo>
                  <a:cubicBezTo>
                    <a:pt x="1876" y="574"/>
                    <a:pt x="1837" y="596"/>
                    <a:pt x="1821" y="626"/>
                  </a:cubicBezTo>
                  <a:cubicBezTo>
                    <a:pt x="1817" y="635"/>
                    <a:pt x="1810" y="643"/>
                    <a:pt x="1813" y="653"/>
                  </a:cubicBezTo>
                  <a:cubicBezTo>
                    <a:pt x="1799" y="662"/>
                    <a:pt x="1776" y="668"/>
                    <a:pt x="1761" y="657"/>
                  </a:cubicBezTo>
                  <a:cubicBezTo>
                    <a:pt x="1735" y="639"/>
                    <a:pt x="1744" y="610"/>
                    <a:pt x="1745" y="583"/>
                  </a:cubicBezTo>
                  <a:cubicBezTo>
                    <a:pt x="1763" y="549"/>
                    <a:pt x="1790" y="517"/>
                    <a:pt x="1828" y="497"/>
                  </a:cubicBezTo>
                  <a:cubicBezTo>
                    <a:pt x="1853" y="485"/>
                    <a:pt x="1887" y="488"/>
                    <a:pt x="1914" y="499"/>
                  </a:cubicBezTo>
                  <a:cubicBezTo>
                    <a:pt x="1926" y="505"/>
                    <a:pt x="1939" y="528"/>
                    <a:pt x="1951" y="515"/>
                  </a:cubicBezTo>
                  <a:cubicBezTo>
                    <a:pt x="1949" y="494"/>
                    <a:pt x="1921" y="488"/>
                    <a:pt x="1906" y="478"/>
                  </a:cubicBezTo>
                  <a:cubicBezTo>
                    <a:pt x="1898" y="479"/>
                    <a:pt x="1892" y="474"/>
                    <a:pt x="1887" y="471"/>
                  </a:cubicBezTo>
                  <a:cubicBezTo>
                    <a:pt x="1887" y="449"/>
                    <a:pt x="1894" y="417"/>
                    <a:pt x="1876" y="395"/>
                  </a:cubicBezTo>
                  <a:cubicBezTo>
                    <a:pt x="1855" y="374"/>
                    <a:pt x="1826" y="349"/>
                    <a:pt x="1795" y="361"/>
                  </a:cubicBezTo>
                  <a:cubicBezTo>
                    <a:pt x="1772" y="369"/>
                    <a:pt x="1760" y="388"/>
                    <a:pt x="1747" y="406"/>
                  </a:cubicBezTo>
                  <a:cubicBezTo>
                    <a:pt x="1736" y="411"/>
                    <a:pt x="1727" y="403"/>
                    <a:pt x="1718" y="399"/>
                  </a:cubicBezTo>
                  <a:cubicBezTo>
                    <a:pt x="1708" y="390"/>
                    <a:pt x="1711" y="374"/>
                    <a:pt x="1718" y="365"/>
                  </a:cubicBezTo>
                  <a:cubicBezTo>
                    <a:pt x="1731" y="336"/>
                    <a:pt x="1761" y="322"/>
                    <a:pt x="1794" y="320"/>
                  </a:cubicBezTo>
                  <a:cubicBezTo>
                    <a:pt x="1808" y="324"/>
                    <a:pt x="1826" y="345"/>
                    <a:pt x="1838" y="327"/>
                  </a:cubicBezTo>
                  <a:cubicBezTo>
                    <a:pt x="1828" y="300"/>
                    <a:pt x="1799" y="277"/>
                    <a:pt x="1774" y="274"/>
                  </a:cubicBezTo>
                  <a:cubicBezTo>
                    <a:pt x="1767" y="263"/>
                    <a:pt x="1765" y="249"/>
                    <a:pt x="1761" y="238"/>
                  </a:cubicBezTo>
                  <a:cubicBezTo>
                    <a:pt x="1747" y="200"/>
                    <a:pt x="1709" y="184"/>
                    <a:pt x="1672" y="184"/>
                  </a:cubicBezTo>
                  <a:cubicBezTo>
                    <a:pt x="1640" y="191"/>
                    <a:pt x="1611" y="215"/>
                    <a:pt x="1597" y="249"/>
                  </a:cubicBezTo>
                  <a:cubicBezTo>
                    <a:pt x="1593" y="254"/>
                    <a:pt x="1581" y="259"/>
                    <a:pt x="1575" y="250"/>
                  </a:cubicBezTo>
                  <a:cubicBezTo>
                    <a:pt x="1561" y="234"/>
                    <a:pt x="1563" y="211"/>
                    <a:pt x="1572" y="195"/>
                  </a:cubicBezTo>
                  <a:cubicBezTo>
                    <a:pt x="1579" y="170"/>
                    <a:pt x="1636" y="209"/>
                    <a:pt x="1613" y="163"/>
                  </a:cubicBezTo>
                  <a:cubicBezTo>
                    <a:pt x="1598" y="148"/>
                    <a:pt x="1588" y="139"/>
                    <a:pt x="1572" y="130"/>
                  </a:cubicBezTo>
                  <a:cubicBezTo>
                    <a:pt x="1573" y="103"/>
                    <a:pt x="1552" y="84"/>
                    <a:pt x="1532" y="68"/>
                  </a:cubicBezTo>
                  <a:cubicBezTo>
                    <a:pt x="1502" y="44"/>
                    <a:pt x="1464" y="61"/>
                    <a:pt x="1430" y="62"/>
                  </a:cubicBezTo>
                  <a:cubicBezTo>
                    <a:pt x="1414" y="75"/>
                    <a:pt x="1391" y="87"/>
                    <a:pt x="1385" y="109"/>
                  </a:cubicBezTo>
                  <a:cubicBezTo>
                    <a:pt x="1382" y="127"/>
                    <a:pt x="1411" y="134"/>
                    <a:pt x="1398" y="154"/>
                  </a:cubicBezTo>
                  <a:cubicBezTo>
                    <a:pt x="1389" y="166"/>
                    <a:pt x="1376" y="175"/>
                    <a:pt x="1360" y="168"/>
                  </a:cubicBezTo>
                  <a:cubicBezTo>
                    <a:pt x="1337" y="148"/>
                    <a:pt x="1317" y="118"/>
                    <a:pt x="1330" y="84"/>
                  </a:cubicBezTo>
                  <a:cubicBezTo>
                    <a:pt x="1337" y="52"/>
                    <a:pt x="1364" y="41"/>
                    <a:pt x="1387" y="19"/>
                  </a:cubicBezTo>
                  <a:cubicBezTo>
                    <a:pt x="1416" y="7"/>
                    <a:pt x="1448" y="0"/>
                    <a:pt x="1482" y="3"/>
                  </a:cubicBezTo>
                  <a:lnTo>
                    <a:pt x="149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0" name="Freeform 54">
              <a:extLst>
                <a:ext uri="{FF2B5EF4-FFF2-40B4-BE49-F238E27FC236}">
                  <a16:creationId xmlns:a16="http://schemas.microsoft.com/office/drawing/2014/main" id="{BFB38AA4-34A0-4FAD-9536-94540D09B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8392" y="-5496679"/>
              <a:ext cx="523875" cy="177800"/>
            </a:xfrm>
            <a:custGeom>
              <a:avLst/>
              <a:gdLst>
                <a:gd name="T0" fmla="*/ 185 w 185"/>
                <a:gd name="T1" fmla="*/ 16 h 62"/>
                <a:gd name="T2" fmla="*/ 183 w 185"/>
                <a:gd name="T3" fmla="*/ 21 h 62"/>
                <a:gd name="T4" fmla="*/ 25 w 185"/>
                <a:gd name="T5" fmla="*/ 62 h 62"/>
                <a:gd name="T6" fmla="*/ 0 w 185"/>
                <a:gd name="T7" fmla="*/ 41 h 62"/>
                <a:gd name="T8" fmla="*/ 2 w 185"/>
                <a:gd name="T9" fmla="*/ 35 h 62"/>
                <a:gd name="T10" fmla="*/ 181 w 185"/>
                <a:gd name="T11" fmla="*/ 9 h 62"/>
                <a:gd name="T12" fmla="*/ 185 w 185"/>
                <a:gd name="T13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62">
                  <a:moveTo>
                    <a:pt x="185" y="16"/>
                  </a:moveTo>
                  <a:cubicBezTo>
                    <a:pt x="183" y="21"/>
                    <a:pt x="183" y="21"/>
                    <a:pt x="183" y="21"/>
                  </a:cubicBezTo>
                  <a:cubicBezTo>
                    <a:pt x="129" y="30"/>
                    <a:pt x="74" y="39"/>
                    <a:pt x="25" y="62"/>
                  </a:cubicBezTo>
                  <a:cubicBezTo>
                    <a:pt x="16" y="59"/>
                    <a:pt x="6" y="52"/>
                    <a:pt x="0" y="4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59" y="21"/>
                    <a:pt x="122" y="0"/>
                    <a:pt x="181" y="9"/>
                  </a:cubicBezTo>
                  <a:lnTo>
                    <a:pt x="18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1" name="Freeform 55">
              <a:extLst>
                <a:ext uri="{FF2B5EF4-FFF2-40B4-BE49-F238E27FC236}">
                  <a16:creationId xmlns:a16="http://schemas.microsoft.com/office/drawing/2014/main" id="{9E4F27D5-AFDB-452A-9D96-3FBA924B9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8242" y="-5476042"/>
              <a:ext cx="293688" cy="207963"/>
            </a:xfrm>
            <a:custGeom>
              <a:avLst/>
              <a:gdLst>
                <a:gd name="T0" fmla="*/ 102 w 104"/>
                <a:gd name="T1" fmla="*/ 36 h 73"/>
                <a:gd name="T2" fmla="*/ 95 w 104"/>
                <a:gd name="T3" fmla="*/ 73 h 73"/>
                <a:gd name="T4" fmla="*/ 9 w 104"/>
                <a:gd name="T5" fmla="*/ 37 h 73"/>
                <a:gd name="T6" fmla="*/ 2 w 104"/>
                <a:gd name="T7" fmla="*/ 0 h 73"/>
                <a:gd name="T8" fmla="*/ 4 w 104"/>
                <a:gd name="T9" fmla="*/ 0 h 73"/>
                <a:gd name="T10" fmla="*/ 102 w 104"/>
                <a:gd name="T11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73">
                  <a:moveTo>
                    <a:pt x="102" y="36"/>
                  </a:moveTo>
                  <a:cubicBezTo>
                    <a:pt x="102" y="48"/>
                    <a:pt x="104" y="62"/>
                    <a:pt x="95" y="73"/>
                  </a:cubicBezTo>
                  <a:cubicBezTo>
                    <a:pt x="66" y="62"/>
                    <a:pt x="38" y="50"/>
                    <a:pt x="9" y="37"/>
                  </a:cubicBezTo>
                  <a:cubicBezTo>
                    <a:pt x="0" y="27"/>
                    <a:pt x="0" y="11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8" y="7"/>
                    <a:pt x="70" y="19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2" name="Freeform 56">
              <a:extLst>
                <a:ext uri="{FF2B5EF4-FFF2-40B4-BE49-F238E27FC236}">
                  <a16:creationId xmlns:a16="http://schemas.microsoft.com/office/drawing/2014/main" id="{F83F3D96-B548-4C34-A29B-6BEA4D63D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092" y="-5455404"/>
              <a:ext cx="506413" cy="192088"/>
            </a:xfrm>
            <a:custGeom>
              <a:avLst/>
              <a:gdLst>
                <a:gd name="T0" fmla="*/ 179 w 179"/>
                <a:gd name="T1" fmla="*/ 27 h 68"/>
                <a:gd name="T2" fmla="*/ 140 w 179"/>
                <a:gd name="T3" fmla="*/ 38 h 68"/>
                <a:gd name="T4" fmla="*/ 27 w 179"/>
                <a:gd name="T5" fmla="*/ 68 h 68"/>
                <a:gd name="T6" fmla="*/ 0 w 179"/>
                <a:gd name="T7" fmla="*/ 43 h 68"/>
                <a:gd name="T8" fmla="*/ 113 w 179"/>
                <a:gd name="T9" fmla="*/ 7 h 68"/>
                <a:gd name="T10" fmla="*/ 165 w 179"/>
                <a:gd name="T11" fmla="*/ 4 h 68"/>
                <a:gd name="T12" fmla="*/ 179 w 179"/>
                <a:gd name="T13" fmla="*/ 2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68">
                  <a:moveTo>
                    <a:pt x="179" y="27"/>
                  </a:moveTo>
                  <a:cubicBezTo>
                    <a:pt x="170" y="41"/>
                    <a:pt x="152" y="30"/>
                    <a:pt x="140" y="38"/>
                  </a:cubicBezTo>
                  <a:cubicBezTo>
                    <a:pt x="100" y="43"/>
                    <a:pt x="65" y="61"/>
                    <a:pt x="27" y="68"/>
                  </a:cubicBezTo>
                  <a:cubicBezTo>
                    <a:pt x="16" y="64"/>
                    <a:pt x="6" y="52"/>
                    <a:pt x="0" y="43"/>
                  </a:cubicBezTo>
                  <a:cubicBezTo>
                    <a:pt x="34" y="21"/>
                    <a:pt x="75" y="20"/>
                    <a:pt x="113" y="7"/>
                  </a:cubicBezTo>
                  <a:cubicBezTo>
                    <a:pt x="129" y="4"/>
                    <a:pt x="147" y="0"/>
                    <a:pt x="165" y="4"/>
                  </a:cubicBezTo>
                  <a:lnTo>
                    <a:pt x="179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3" name="Freeform 57">
              <a:extLst>
                <a:ext uri="{FF2B5EF4-FFF2-40B4-BE49-F238E27FC236}">
                  <a16:creationId xmlns:a16="http://schemas.microsoft.com/office/drawing/2014/main" id="{7E99EE4C-C1A7-40EC-87C4-D0DA1B7FF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430" y="-5430004"/>
              <a:ext cx="266700" cy="122238"/>
            </a:xfrm>
            <a:custGeom>
              <a:avLst/>
              <a:gdLst>
                <a:gd name="T0" fmla="*/ 94 w 94"/>
                <a:gd name="T1" fmla="*/ 29 h 43"/>
                <a:gd name="T2" fmla="*/ 72 w 94"/>
                <a:gd name="T3" fmla="*/ 43 h 43"/>
                <a:gd name="T4" fmla="*/ 0 w 94"/>
                <a:gd name="T5" fmla="*/ 25 h 43"/>
                <a:gd name="T6" fmla="*/ 31 w 94"/>
                <a:gd name="T7" fmla="*/ 0 h 43"/>
                <a:gd name="T8" fmla="*/ 94 w 94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3">
                  <a:moveTo>
                    <a:pt x="94" y="29"/>
                  </a:moveTo>
                  <a:cubicBezTo>
                    <a:pt x="92" y="39"/>
                    <a:pt x="79" y="38"/>
                    <a:pt x="72" y="43"/>
                  </a:cubicBezTo>
                  <a:cubicBezTo>
                    <a:pt x="52" y="32"/>
                    <a:pt x="20" y="39"/>
                    <a:pt x="0" y="25"/>
                  </a:cubicBezTo>
                  <a:cubicBezTo>
                    <a:pt x="9" y="18"/>
                    <a:pt x="22" y="12"/>
                    <a:pt x="31" y="0"/>
                  </a:cubicBezTo>
                  <a:cubicBezTo>
                    <a:pt x="54" y="5"/>
                    <a:pt x="74" y="20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4" name="Freeform 58">
              <a:extLst>
                <a:ext uri="{FF2B5EF4-FFF2-40B4-BE49-F238E27FC236}">
                  <a16:creationId xmlns:a16="http://schemas.microsoft.com/office/drawing/2014/main" id="{A377AC03-2288-456C-8783-6EF7D1CC7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0755" y="-5487154"/>
              <a:ext cx="1858963" cy="992188"/>
            </a:xfrm>
            <a:custGeom>
              <a:avLst/>
              <a:gdLst>
                <a:gd name="T0" fmla="*/ 351 w 657"/>
                <a:gd name="T1" fmla="*/ 108 h 349"/>
                <a:gd name="T2" fmla="*/ 423 w 657"/>
                <a:gd name="T3" fmla="*/ 151 h 349"/>
                <a:gd name="T4" fmla="*/ 657 w 657"/>
                <a:gd name="T5" fmla="*/ 342 h 349"/>
                <a:gd name="T6" fmla="*/ 632 w 657"/>
                <a:gd name="T7" fmla="*/ 349 h 349"/>
                <a:gd name="T8" fmla="*/ 487 w 657"/>
                <a:gd name="T9" fmla="*/ 247 h 349"/>
                <a:gd name="T10" fmla="*/ 70 w 657"/>
                <a:gd name="T11" fmla="*/ 63 h 349"/>
                <a:gd name="T12" fmla="*/ 0 w 657"/>
                <a:gd name="T13" fmla="*/ 36 h 349"/>
                <a:gd name="T14" fmla="*/ 0 w 657"/>
                <a:gd name="T15" fmla="*/ 31 h 349"/>
                <a:gd name="T16" fmla="*/ 351 w 657"/>
                <a:gd name="T17" fmla="*/ 10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7" h="349">
                  <a:moveTo>
                    <a:pt x="351" y="108"/>
                  </a:moveTo>
                  <a:cubicBezTo>
                    <a:pt x="374" y="120"/>
                    <a:pt x="397" y="138"/>
                    <a:pt x="423" y="151"/>
                  </a:cubicBezTo>
                  <a:cubicBezTo>
                    <a:pt x="498" y="219"/>
                    <a:pt x="573" y="283"/>
                    <a:pt x="657" y="342"/>
                  </a:cubicBezTo>
                  <a:cubicBezTo>
                    <a:pt x="653" y="349"/>
                    <a:pt x="641" y="349"/>
                    <a:pt x="632" y="349"/>
                  </a:cubicBezTo>
                  <a:cubicBezTo>
                    <a:pt x="580" y="324"/>
                    <a:pt x="528" y="289"/>
                    <a:pt x="487" y="247"/>
                  </a:cubicBezTo>
                  <a:cubicBezTo>
                    <a:pt x="360" y="158"/>
                    <a:pt x="233" y="65"/>
                    <a:pt x="70" y="63"/>
                  </a:cubicBezTo>
                  <a:cubicBezTo>
                    <a:pt x="43" y="65"/>
                    <a:pt x="14" y="61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31" y="0"/>
                    <a:pt x="240" y="66"/>
                    <a:pt x="351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5" name="Freeform 59">
              <a:extLst>
                <a:ext uri="{FF2B5EF4-FFF2-40B4-BE49-F238E27FC236}">
                  <a16:creationId xmlns:a16="http://schemas.microsoft.com/office/drawing/2014/main" id="{44AE23BC-BFEC-477A-8993-64B07BDBC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630" y="-5415717"/>
              <a:ext cx="817563" cy="223838"/>
            </a:xfrm>
            <a:custGeom>
              <a:avLst/>
              <a:gdLst>
                <a:gd name="T0" fmla="*/ 289 w 289"/>
                <a:gd name="T1" fmla="*/ 9 h 79"/>
                <a:gd name="T2" fmla="*/ 244 w 289"/>
                <a:gd name="T3" fmla="*/ 45 h 79"/>
                <a:gd name="T4" fmla="*/ 122 w 289"/>
                <a:gd name="T5" fmla="*/ 56 h 79"/>
                <a:gd name="T6" fmla="*/ 32 w 289"/>
                <a:gd name="T7" fmla="*/ 79 h 79"/>
                <a:gd name="T8" fmla="*/ 0 w 289"/>
                <a:gd name="T9" fmla="*/ 50 h 79"/>
                <a:gd name="T10" fmla="*/ 144 w 289"/>
                <a:gd name="T11" fmla="*/ 11 h 79"/>
                <a:gd name="T12" fmla="*/ 169 w 289"/>
                <a:gd name="T13" fmla="*/ 27 h 79"/>
                <a:gd name="T14" fmla="*/ 249 w 289"/>
                <a:gd name="T15" fmla="*/ 6 h 79"/>
                <a:gd name="T16" fmla="*/ 289 w 289"/>
                <a:gd name="T1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79">
                  <a:moveTo>
                    <a:pt x="289" y="9"/>
                  </a:moveTo>
                  <a:cubicBezTo>
                    <a:pt x="271" y="16"/>
                    <a:pt x="262" y="38"/>
                    <a:pt x="244" y="45"/>
                  </a:cubicBezTo>
                  <a:cubicBezTo>
                    <a:pt x="204" y="40"/>
                    <a:pt x="161" y="45"/>
                    <a:pt x="122" y="56"/>
                  </a:cubicBezTo>
                  <a:cubicBezTo>
                    <a:pt x="90" y="58"/>
                    <a:pt x="65" y="75"/>
                    <a:pt x="32" y="79"/>
                  </a:cubicBezTo>
                  <a:cubicBezTo>
                    <a:pt x="18" y="72"/>
                    <a:pt x="9" y="63"/>
                    <a:pt x="0" y="50"/>
                  </a:cubicBezTo>
                  <a:cubicBezTo>
                    <a:pt x="43" y="27"/>
                    <a:pt x="93" y="15"/>
                    <a:pt x="144" y="11"/>
                  </a:cubicBezTo>
                  <a:cubicBezTo>
                    <a:pt x="154" y="9"/>
                    <a:pt x="158" y="25"/>
                    <a:pt x="169" y="27"/>
                  </a:cubicBezTo>
                  <a:cubicBezTo>
                    <a:pt x="197" y="34"/>
                    <a:pt x="229" y="27"/>
                    <a:pt x="249" y="6"/>
                  </a:cubicBezTo>
                  <a:cubicBezTo>
                    <a:pt x="263" y="4"/>
                    <a:pt x="278" y="0"/>
                    <a:pt x="28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6" name="Freeform 60">
              <a:extLst>
                <a:ext uri="{FF2B5EF4-FFF2-40B4-BE49-F238E27FC236}">
                  <a16:creationId xmlns:a16="http://schemas.microsoft.com/office/drawing/2014/main" id="{51B242C5-99CC-467E-9DE3-50A428DEB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592" y="-5396667"/>
              <a:ext cx="314325" cy="307975"/>
            </a:xfrm>
            <a:custGeom>
              <a:avLst/>
              <a:gdLst>
                <a:gd name="T0" fmla="*/ 93 w 111"/>
                <a:gd name="T1" fmla="*/ 58 h 108"/>
                <a:gd name="T2" fmla="*/ 102 w 111"/>
                <a:gd name="T3" fmla="*/ 85 h 108"/>
                <a:gd name="T4" fmla="*/ 38 w 111"/>
                <a:gd name="T5" fmla="*/ 54 h 108"/>
                <a:gd name="T6" fmla="*/ 4 w 111"/>
                <a:gd name="T7" fmla="*/ 13 h 108"/>
                <a:gd name="T8" fmla="*/ 5 w 111"/>
                <a:gd name="T9" fmla="*/ 0 h 108"/>
                <a:gd name="T10" fmla="*/ 93 w 111"/>
                <a:gd name="T11" fmla="*/ 5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08">
                  <a:moveTo>
                    <a:pt x="93" y="58"/>
                  </a:moveTo>
                  <a:cubicBezTo>
                    <a:pt x="102" y="65"/>
                    <a:pt x="111" y="74"/>
                    <a:pt x="102" y="85"/>
                  </a:cubicBezTo>
                  <a:cubicBezTo>
                    <a:pt x="74" y="108"/>
                    <a:pt x="59" y="63"/>
                    <a:pt x="38" y="54"/>
                  </a:cubicBezTo>
                  <a:cubicBezTo>
                    <a:pt x="29" y="38"/>
                    <a:pt x="22" y="20"/>
                    <a:pt x="4" y="13"/>
                  </a:cubicBezTo>
                  <a:cubicBezTo>
                    <a:pt x="2" y="9"/>
                    <a:pt x="0" y="2"/>
                    <a:pt x="5" y="0"/>
                  </a:cubicBezTo>
                  <a:cubicBezTo>
                    <a:pt x="36" y="17"/>
                    <a:pt x="65" y="38"/>
                    <a:pt x="9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7" name="Freeform 61">
              <a:extLst>
                <a:ext uri="{FF2B5EF4-FFF2-40B4-BE49-F238E27FC236}">
                  <a16:creationId xmlns:a16="http://schemas.microsoft.com/office/drawing/2014/main" id="{4D82228F-0945-4AC9-94AA-73BFDFFE8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-876545" y="-5390317"/>
              <a:ext cx="2101850" cy="963613"/>
            </a:xfrm>
            <a:custGeom>
              <a:avLst/>
              <a:gdLst>
                <a:gd name="T0" fmla="*/ 405 w 743"/>
                <a:gd name="T1" fmla="*/ 77 h 339"/>
                <a:gd name="T2" fmla="*/ 498 w 743"/>
                <a:gd name="T3" fmla="*/ 142 h 339"/>
                <a:gd name="T4" fmla="*/ 743 w 743"/>
                <a:gd name="T5" fmla="*/ 317 h 339"/>
                <a:gd name="T6" fmla="*/ 528 w 743"/>
                <a:gd name="T7" fmla="*/ 233 h 339"/>
                <a:gd name="T8" fmla="*/ 314 w 743"/>
                <a:gd name="T9" fmla="*/ 90 h 339"/>
                <a:gd name="T10" fmla="*/ 255 w 743"/>
                <a:gd name="T11" fmla="*/ 72 h 339"/>
                <a:gd name="T12" fmla="*/ 41 w 743"/>
                <a:gd name="T13" fmla="*/ 84 h 339"/>
                <a:gd name="T14" fmla="*/ 4 w 743"/>
                <a:gd name="T15" fmla="*/ 61 h 339"/>
                <a:gd name="T16" fmla="*/ 33 w 743"/>
                <a:gd name="T17" fmla="*/ 36 h 339"/>
                <a:gd name="T18" fmla="*/ 265 w 743"/>
                <a:gd name="T19" fmla="*/ 27 h 339"/>
                <a:gd name="T20" fmla="*/ 405 w 743"/>
                <a:gd name="T21" fmla="*/ 7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3" h="339">
                  <a:moveTo>
                    <a:pt x="405" y="77"/>
                  </a:moveTo>
                  <a:cubicBezTo>
                    <a:pt x="439" y="97"/>
                    <a:pt x="464" y="129"/>
                    <a:pt x="498" y="142"/>
                  </a:cubicBezTo>
                  <a:cubicBezTo>
                    <a:pt x="584" y="199"/>
                    <a:pt x="645" y="285"/>
                    <a:pt x="743" y="317"/>
                  </a:cubicBezTo>
                  <a:cubicBezTo>
                    <a:pt x="657" y="339"/>
                    <a:pt x="598" y="267"/>
                    <a:pt x="528" y="233"/>
                  </a:cubicBezTo>
                  <a:cubicBezTo>
                    <a:pt x="462" y="179"/>
                    <a:pt x="396" y="115"/>
                    <a:pt x="314" y="90"/>
                  </a:cubicBezTo>
                  <a:cubicBezTo>
                    <a:pt x="297" y="74"/>
                    <a:pt x="274" y="81"/>
                    <a:pt x="255" y="72"/>
                  </a:cubicBezTo>
                  <a:cubicBezTo>
                    <a:pt x="187" y="63"/>
                    <a:pt x="106" y="54"/>
                    <a:pt x="41" y="84"/>
                  </a:cubicBezTo>
                  <a:cubicBezTo>
                    <a:pt x="25" y="84"/>
                    <a:pt x="16" y="68"/>
                    <a:pt x="4" y="61"/>
                  </a:cubicBezTo>
                  <a:cubicBezTo>
                    <a:pt x="0" y="45"/>
                    <a:pt x="20" y="41"/>
                    <a:pt x="33" y="36"/>
                  </a:cubicBezTo>
                  <a:cubicBezTo>
                    <a:pt x="104" y="18"/>
                    <a:pt x="190" y="0"/>
                    <a:pt x="265" y="27"/>
                  </a:cubicBezTo>
                  <a:cubicBezTo>
                    <a:pt x="315" y="38"/>
                    <a:pt x="360" y="56"/>
                    <a:pt x="405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8" name="Freeform 62">
              <a:extLst>
                <a:ext uri="{FF2B5EF4-FFF2-40B4-BE49-F238E27FC236}">
                  <a16:creationId xmlns:a16="http://schemas.microsoft.com/office/drawing/2014/main" id="{5656F9F5-4933-4E2A-9A47-0E9AD041C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442" y="-5345867"/>
              <a:ext cx="673100" cy="217488"/>
            </a:xfrm>
            <a:custGeom>
              <a:avLst/>
              <a:gdLst>
                <a:gd name="T0" fmla="*/ 236 w 238"/>
                <a:gd name="T1" fmla="*/ 27 h 76"/>
                <a:gd name="T2" fmla="*/ 170 w 238"/>
                <a:gd name="T3" fmla="*/ 49 h 76"/>
                <a:gd name="T4" fmla="*/ 50 w 238"/>
                <a:gd name="T5" fmla="*/ 70 h 76"/>
                <a:gd name="T6" fmla="*/ 10 w 238"/>
                <a:gd name="T7" fmla="*/ 61 h 76"/>
                <a:gd name="T8" fmla="*/ 1 w 238"/>
                <a:gd name="T9" fmla="*/ 43 h 76"/>
                <a:gd name="T10" fmla="*/ 202 w 238"/>
                <a:gd name="T11" fmla="*/ 18 h 76"/>
                <a:gd name="T12" fmla="*/ 236 w 238"/>
                <a:gd name="T13" fmla="*/ 2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" h="76">
                  <a:moveTo>
                    <a:pt x="236" y="27"/>
                  </a:moveTo>
                  <a:cubicBezTo>
                    <a:pt x="238" y="74"/>
                    <a:pt x="195" y="38"/>
                    <a:pt x="170" y="49"/>
                  </a:cubicBezTo>
                  <a:cubicBezTo>
                    <a:pt x="125" y="47"/>
                    <a:pt x="89" y="59"/>
                    <a:pt x="50" y="70"/>
                  </a:cubicBezTo>
                  <a:cubicBezTo>
                    <a:pt x="35" y="76"/>
                    <a:pt x="19" y="74"/>
                    <a:pt x="10" y="61"/>
                  </a:cubicBezTo>
                  <a:cubicBezTo>
                    <a:pt x="5" y="56"/>
                    <a:pt x="0" y="52"/>
                    <a:pt x="1" y="43"/>
                  </a:cubicBezTo>
                  <a:cubicBezTo>
                    <a:pt x="64" y="20"/>
                    <a:pt x="134" y="0"/>
                    <a:pt x="202" y="18"/>
                  </a:cubicBezTo>
                  <a:cubicBezTo>
                    <a:pt x="213" y="25"/>
                    <a:pt x="227" y="20"/>
                    <a:pt x="23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9" name="Freeform 63">
              <a:extLst>
                <a:ext uri="{FF2B5EF4-FFF2-40B4-BE49-F238E27FC236}">
                  <a16:creationId xmlns:a16="http://schemas.microsoft.com/office/drawing/2014/main" id="{990F1C96-7A56-4BF5-9CFF-FCD577A36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692" y="-5293479"/>
              <a:ext cx="282575" cy="152400"/>
            </a:xfrm>
            <a:custGeom>
              <a:avLst/>
              <a:gdLst>
                <a:gd name="T0" fmla="*/ 95 w 100"/>
                <a:gd name="T1" fmla="*/ 38 h 54"/>
                <a:gd name="T2" fmla="*/ 84 w 100"/>
                <a:gd name="T3" fmla="*/ 54 h 54"/>
                <a:gd name="T4" fmla="*/ 18 w 100"/>
                <a:gd name="T5" fmla="*/ 32 h 54"/>
                <a:gd name="T6" fmla="*/ 6 w 100"/>
                <a:gd name="T7" fmla="*/ 0 h 54"/>
                <a:gd name="T8" fmla="*/ 95 w 100"/>
                <a:gd name="T9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4">
                  <a:moveTo>
                    <a:pt x="95" y="38"/>
                  </a:moveTo>
                  <a:cubicBezTo>
                    <a:pt x="100" y="47"/>
                    <a:pt x="88" y="49"/>
                    <a:pt x="84" y="54"/>
                  </a:cubicBezTo>
                  <a:cubicBezTo>
                    <a:pt x="63" y="43"/>
                    <a:pt x="39" y="40"/>
                    <a:pt x="18" y="32"/>
                  </a:cubicBezTo>
                  <a:cubicBezTo>
                    <a:pt x="13" y="24"/>
                    <a:pt x="0" y="13"/>
                    <a:pt x="6" y="0"/>
                  </a:cubicBezTo>
                  <a:cubicBezTo>
                    <a:pt x="38" y="7"/>
                    <a:pt x="66" y="20"/>
                    <a:pt x="9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0" name="Freeform 64">
              <a:extLst>
                <a:ext uri="{FF2B5EF4-FFF2-40B4-BE49-F238E27FC236}">
                  <a16:creationId xmlns:a16="http://schemas.microsoft.com/office/drawing/2014/main" id="{E3C75268-0E53-4D8E-9A4B-91ACA438F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092" y="-5282367"/>
              <a:ext cx="1676400" cy="1089025"/>
            </a:xfrm>
            <a:custGeom>
              <a:avLst/>
              <a:gdLst>
                <a:gd name="T0" fmla="*/ 200 w 592"/>
                <a:gd name="T1" fmla="*/ 23 h 383"/>
                <a:gd name="T2" fmla="*/ 277 w 592"/>
                <a:gd name="T3" fmla="*/ 52 h 383"/>
                <a:gd name="T4" fmla="*/ 465 w 592"/>
                <a:gd name="T5" fmla="*/ 181 h 383"/>
                <a:gd name="T6" fmla="*/ 575 w 592"/>
                <a:gd name="T7" fmla="*/ 345 h 383"/>
                <a:gd name="T8" fmla="*/ 578 w 592"/>
                <a:gd name="T9" fmla="*/ 383 h 383"/>
                <a:gd name="T10" fmla="*/ 557 w 592"/>
                <a:gd name="T11" fmla="*/ 347 h 383"/>
                <a:gd name="T12" fmla="*/ 431 w 592"/>
                <a:gd name="T13" fmla="*/ 186 h 383"/>
                <a:gd name="T14" fmla="*/ 284 w 592"/>
                <a:gd name="T15" fmla="*/ 82 h 383"/>
                <a:gd name="T16" fmla="*/ 249 w 592"/>
                <a:gd name="T17" fmla="*/ 66 h 383"/>
                <a:gd name="T18" fmla="*/ 68 w 592"/>
                <a:gd name="T19" fmla="*/ 46 h 383"/>
                <a:gd name="T20" fmla="*/ 21 w 592"/>
                <a:gd name="T21" fmla="*/ 57 h 383"/>
                <a:gd name="T22" fmla="*/ 0 w 592"/>
                <a:gd name="T23" fmla="*/ 32 h 383"/>
                <a:gd name="T24" fmla="*/ 62 w 592"/>
                <a:gd name="T25" fmla="*/ 7 h 383"/>
                <a:gd name="T26" fmla="*/ 157 w 592"/>
                <a:gd name="T27" fmla="*/ 14 h 383"/>
                <a:gd name="T28" fmla="*/ 200 w 592"/>
                <a:gd name="T29" fmla="*/ 2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2" h="383">
                  <a:moveTo>
                    <a:pt x="200" y="23"/>
                  </a:moveTo>
                  <a:cubicBezTo>
                    <a:pt x="224" y="37"/>
                    <a:pt x="256" y="32"/>
                    <a:pt x="277" y="52"/>
                  </a:cubicBezTo>
                  <a:cubicBezTo>
                    <a:pt x="351" y="73"/>
                    <a:pt x="413" y="118"/>
                    <a:pt x="465" y="181"/>
                  </a:cubicBezTo>
                  <a:cubicBezTo>
                    <a:pt x="507" y="231"/>
                    <a:pt x="546" y="288"/>
                    <a:pt x="575" y="345"/>
                  </a:cubicBezTo>
                  <a:cubicBezTo>
                    <a:pt x="576" y="358"/>
                    <a:pt x="592" y="371"/>
                    <a:pt x="578" y="383"/>
                  </a:cubicBezTo>
                  <a:cubicBezTo>
                    <a:pt x="560" y="381"/>
                    <a:pt x="564" y="360"/>
                    <a:pt x="557" y="347"/>
                  </a:cubicBezTo>
                  <a:cubicBezTo>
                    <a:pt x="515" y="294"/>
                    <a:pt x="489" y="227"/>
                    <a:pt x="431" y="186"/>
                  </a:cubicBezTo>
                  <a:cubicBezTo>
                    <a:pt x="394" y="134"/>
                    <a:pt x="333" y="120"/>
                    <a:pt x="284" y="82"/>
                  </a:cubicBezTo>
                  <a:cubicBezTo>
                    <a:pt x="274" y="82"/>
                    <a:pt x="261" y="71"/>
                    <a:pt x="249" y="66"/>
                  </a:cubicBezTo>
                  <a:cubicBezTo>
                    <a:pt x="193" y="48"/>
                    <a:pt x="129" y="52"/>
                    <a:pt x="68" y="46"/>
                  </a:cubicBezTo>
                  <a:cubicBezTo>
                    <a:pt x="53" y="54"/>
                    <a:pt x="37" y="61"/>
                    <a:pt x="21" y="57"/>
                  </a:cubicBezTo>
                  <a:cubicBezTo>
                    <a:pt x="14" y="46"/>
                    <a:pt x="3" y="45"/>
                    <a:pt x="0" y="32"/>
                  </a:cubicBezTo>
                  <a:cubicBezTo>
                    <a:pt x="19" y="21"/>
                    <a:pt x="45" y="20"/>
                    <a:pt x="62" y="7"/>
                  </a:cubicBezTo>
                  <a:cubicBezTo>
                    <a:pt x="93" y="9"/>
                    <a:pt x="129" y="0"/>
                    <a:pt x="157" y="14"/>
                  </a:cubicBezTo>
                  <a:lnTo>
                    <a:pt x="20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1" name="Freeform 65">
              <a:extLst>
                <a:ext uri="{FF2B5EF4-FFF2-40B4-BE49-F238E27FC236}">
                  <a16:creationId xmlns:a16="http://schemas.microsoft.com/office/drawing/2014/main" id="{7B19E651-E016-40CB-8300-DA15584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2017" y="-5274429"/>
              <a:ext cx="279400" cy="119063"/>
            </a:xfrm>
            <a:custGeom>
              <a:avLst/>
              <a:gdLst>
                <a:gd name="T0" fmla="*/ 99 w 99"/>
                <a:gd name="T1" fmla="*/ 38 h 42"/>
                <a:gd name="T2" fmla="*/ 99 w 99"/>
                <a:gd name="T3" fmla="*/ 42 h 42"/>
                <a:gd name="T4" fmla="*/ 0 w 99"/>
                <a:gd name="T5" fmla="*/ 15 h 42"/>
                <a:gd name="T6" fmla="*/ 58 w 99"/>
                <a:gd name="T7" fmla="*/ 8 h 42"/>
                <a:gd name="T8" fmla="*/ 99 w 99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42">
                  <a:moveTo>
                    <a:pt x="99" y="38"/>
                  </a:moveTo>
                  <a:cubicBezTo>
                    <a:pt x="99" y="42"/>
                    <a:pt x="99" y="42"/>
                    <a:pt x="99" y="42"/>
                  </a:cubicBezTo>
                  <a:cubicBezTo>
                    <a:pt x="67" y="34"/>
                    <a:pt x="34" y="18"/>
                    <a:pt x="0" y="15"/>
                  </a:cubicBezTo>
                  <a:cubicBezTo>
                    <a:pt x="17" y="0"/>
                    <a:pt x="38" y="6"/>
                    <a:pt x="58" y="8"/>
                  </a:cubicBezTo>
                  <a:cubicBezTo>
                    <a:pt x="76" y="9"/>
                    <a:pt x="92" y="22"/>
                    <a:pt x="9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2" name="Freeform 66">
              <a:extLst>
                <a:ext uri="{FF2B5EF4-FFF2-40B4-BE49-F238E27FC236}">
                  <a16:creationId xmlns:a16="http://schemas.microsoft.com/office/drawing/2014/main" id="{48C8C5F4-DBD3-4AC9-83CD-3190AB68C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205" y="-5256967"/>
              <a:ext cx="22225" cy="25400"/>
            </a:xfrm>
            <a:custGeom>
              <a:avLst/>
              <a:gdLst>
                <a:gd name="T0" fmla="*/ 8 w 8"/>
                <a:gd name="T1" fmla="*/ 9 h 9"/>
                <a:gd name="T2" fmla="*/ 4 w 8"/>
                <a:gd name="T3" fmla="*/ 0 h 9"/>
                <a:gd name="T4" fmla="*/ 8 w 8"/>
                <a:gd name="T5" fmla="*/ 0 h 9"/>
                <a:gd name="T6" fmla="*/ 8 w 8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4" y="7"/>
                    <a:pt x="0" y="5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3" name="Freeform 67">
              <a:extLst>
                <a:ext uri="{FF2B5EF4-FFF2-40B4-BE49-F238E27FC236}">
                  <a16:creationId xmlns:a16="http://schemas.microsoft.com/office/drawing/2014/main" id="{A21508EE-4A1B-4876-B7B3-8E1A6363C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2842" y="-5282367"/>
              <a:ext cx="1495425" cy="855663"/>
            </a:xfrm>
            <a:custGeom>
              <a:avLst/>
              <a:gdLst>
                <a:gd name="T0" fmla="*/ 489 w 528"/>
                <a:gd name="T1" fmla="*/ 252 h 301"/>
                <a:gd name="T2" fmla="*/ 525 w 528"/>
                <a:gd name="T3" fmla="*/ 285 h 301"/>
                <a:gd name="T4" fmla="*/ 478 w 528"/>
                <a:gd name="T5" fmla="*/ 279 h 301"/>
                <a:gd name="T6" fmla="*/ 292 w 528"/>
                <a:gd name="T7" fmla="*/ 152 h 301"/>
                <a:gd name="T8" fmla="*/ 141 w 528"/>
                <a:gd name="T9" fmla="*/ 73 h 301"/>
                <a:gd name="T10" fmla="*/ 66 w 528"/>
                <a:gd name="T11" fmla="*/ 55 h 301"/>
                <a:gd name="T12" fmla="*/ 18 w 528"/>
                <a:gd name="T13" fmla="*/ 45 h 301"/>
                <a:gd name="T14" fmla="*/ 0 w 528"/>
                <a:gd name="T15" fmla="*/ 20 h 301"/>
                <a:gd name="T16" fmla="*/ 81 w 528"/>
                <a:gd name="T17" fmla="*/ 18 h 301"/>
                <a:gd name="T18" fmla="*/ 419 w 528"/>
                <a:gd name="T19" fmla="*/ 197 h 301"/>
                <a:gd name="T20" fmla="*/ 489 w 528"/>
                <a:gd name="T21" fmla="*/ 252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8" h="301">
                  <a:moveTo>
                    <a:pt x="489" y="252"/>
                  </a:moveTo>
                  <a:cubicBezTo>
                    <a:pt x="498" y="268"/>
                    <a:pt x="528" y="265"/>
                    <a:pt x="525" y="285"/>
                  </a:cubicBezTo>
                  <a:cubicBezTo>
                    <a:pt x="508" y="286"/>
                    <a:pt x="487" y="301"/>
                    <a:pt x="478" y="279"/>
                  </a:cubicBezTo>
                  <a:cubicBezTo>
                    <a:pt x="410" y="247"/>
                    <a:pt x="362" y="184"/>
                    <a:pt x="292" y="152"/>
                  </a:cubicBezTo>
                  <a:cubicBezTo>
                    <a:pt x="243" y="125"/>
                    <a:pt x="192" y="98"/>
                    <a:pt x="141" y="73"/>
                  </a:cubicBezTo>
                  <a:cubicBezTo>
                    <a:pt x="116" y="70"/>
                    <a:pt x="93" y="57"/>
                    <a:pt x="66" y="55"/>
                  </a:cubicBezTo>
                  <a:cubicBezTo>
                    <a:pt x="52" y="48"/>
                    <a:pt x="32" y="54"/>
                    <a:pt x="18" y="4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3" y="0"/>
                    <a:pt x="54" y="16"/>
                    <a:pt x="81" y="18"/>
                  </a:cubicBezTo>
                  <a:cubicBezTo>
                    <a:pt x="208" y="43"/>
                    <a:pt x="313" y="120"/>
                    <a:pt x="419" y="197"/>
                  </a:cubicBezTo>
                  <a:cubicBezTo>
                    <a:pt x="439" y="218"/>
                    <a:pt x="467" y="233"/>
                    <a:pt x="489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4" name="Freeform 68">
              <a:extLst>
                <a:ext uri="{FF2B5EF4-FFF2-40B4-BE49-F238E27FC236}">
                  <a16:creationId xmlns:a16="http://schemas.microsoft.com/office/drawing/2014/main" id="{24BC58D6-592A-4377-8941-6BBFBD3FE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380" y="-5268079"/>
              <a:ext cx="525463" cy="204788"/>
            </a:xfrm>
            <a:custGeom>
              <a:avLst/>
              <a:gdLst>
                <a:gd name="T0" fmla="*/ 181 w 186"/>
                <a:gd name="T1" fmla="*/ 15 h 72"/>
                <a:gd name="T2" fmla="*/ 177 w 186"/>
                <a:gd name="T3" fmla="*/ 40 h 72"/>
                <a:gd name="T4" fmla="*/ 27 w 186"/>
                <a:gd name="T5" fmla="*/ 72 h 72"/>
                <a:gd name="T6" fmla="*/ 0 w 186"/>
                <a:gd name="T7" fmla="*/ 45 h 72"/>
                <a:gd name="T8" fmla="*/ 64 w 186"/>
                <a:gd name="T9" fmla="*/ 20 h 72"/>
                <a:gd name="T10" fmla="*/ 177 w 186"/>
                <a:gd name="T11" fmla="*/ 9 h 72"/>
                <a:gd name="T12" fmla="*/ 181 w 186"/>
                <a:gd name="T13" fmla="*/ 1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72">
                  <a:moveTo>
                    <a:pt x="181" y="15"/>
                  </a:moveTo>
                  <a:cubicBezTo>
                    <a:pt x="181" y="22"/>
                    <a:pt x="186" y="36"/>
                    <a:pt x="177" y="40"/>
                  </a:cubicBezTo>
                  <a:cubicBezTo>
                    <a:pt x="125" y="40"/>
                    <a:pt x="73" y="56"/>
                    <a:pt x="27" y="72"/>
                  </a:cubicBezTo>
                  <a:cubicBezTo>
                    <a:pt x="14" y="68"/>
                    <a:pt x="5" y="56"/>
                    <a:pt x="0" y="45"/>
                  </a:cubicBezTo>
                  <a:cubicBezTo>
                    <a:pt x="16" y="27"/>
                    <a:pt x="41" y="25"/>
                    <a:pt x="64" y="20"/>
                  </a:cubicBezTo>
                  <a:cubicBezTo>
                    <a:pt x="104" y="18"/>
                    <a:pt x="138" y="0"/>
                    <a:pt x="177" y="9"/>
                  </a:cubicBezTo>
                  <a:lnTo>
                    <a:pt x="181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5" name="Freeform 69">
              <a:extLst>
                <a:ext uri="{FF2B5EF4-FFF2-40B4-BE49-F238E27FC236}">
                  <a16:creationId xmlns:a16="http://schemas.microsoft.com/office/drawing/2014/main" id="{7268482A-F486-47B9-97D1-61D476DFE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0117" y="-5250617"/>
              <a:ext cx="1703388" cy="1046163"/>
            </a:xfrm>
            <a:custGeom>
              <a:avLst/>
              <a:gdLst>
                <a:gd name="T0" fmla="*/ 437 w 602"/>
                <a:gd name="T1" fmla="*/ 127 h 368"/>
                <a:gd name="T2" fmla="*/ 602 w 602"/>
                <a:gd name="T3" fmla="*/ 345 h 368"/>
                <a:gd name="T4" fmla="*/ 589 w 602"/>
                <a:gd name="T5" fmla="*/ 367 h 368"/>
                <a:gd name="T6" fmla="*/ 573 w 602"/>
                <a:gd name="T7" fmla="*/ 334 h 368"/>
                <a:gd name="T8" fmla="*/ 341 w 602"/>
                <a:gd name="T9" fmla="*/ 100 h 368"/>
                <a:gd name="T10" fmla="*/ 256 w 602"/>
                <a:gd name="T11" fmla="*/ 62 h 368"/>
                <a:gd name="T12" fmla="*/ 22 w 602"/>
                <a:gd name="T13" fmla="*/ 55 h 368"/>
                <a:gd name="T14" fmla="*/ 0 w 602"/>
                <a:gd name="T15" fmla="*/ 26 h 368"/>
                <a:gd name="T16" fmla="*/ 128 w 602"/>
                <a:gd name="T17" fmla="*/ 0 h 368"/>
                <a:gd name="T18" fmla="*/ 437 w 602"/>
                <a:gd name="T19" fmla="*/ 12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2" h="368">
                  <a:moveTo>
                    <a:pt x="437" y="127"/>
                  </a:moveTo>
                  <a:cubicBezTo>
                    <a:pt x="504" y="191"/>
                    <a:pt x="591" y="250"/>
                    <a:pt x="602" y="345"/>
                  </a:cubicBezTo>
                  <a:cubicBezTo>
                    <a:pt x="602" y="354"/>
                    <a:pt x="600" y="368"/>
                    <a:pt x="589" y="367"/>
                  </a:cubicBezTo>
                  <a:cubicBezTo>
                    <a:pt x="579" y="360"/>
                    <a:pt x="581" y="345"/>
                    <a:pt x="573" y="334"/>
                  </a:cubicBezTo>
                  <a:cubicBezTo>
                    <a:pt x="518" y="243"/>
                    <a:pt x="443" y="143"/>
                    <a:pt x="341" y="100"/>
                  </a:cubicBezTo>
                  <a:cubicBezTo>
                    <a:pt x="316" y="82"/>
                    <a:pt x="287" y="71"/>
                    <a:pt x="256" y="62"/>
                  </a:cubicBezTo>
                  <a:cubicBezTo>
                    <a:pt x="181" y="39"/>
                    <a:pt x="97" y="43"/>
                    <a:pt x="22" y="55"/>
                  </a:cubicBezTo>
                  <a:cubicBezTo>
                    <a:pt x="13" y="48"/>
                    <a:pt x="0" y="37"/>
                    <a:pt x="0" y="26"/>
                  </a:cubicBezTo>
                  <a:cubicBezTo>
                    <a:pt x="43" y="19"/>
                    <a:pt x="83" y="1"/>
                    <a:pt x="128" y="0"/>
                  </a:cubicBezTo>
                  <a:cubicBezTo>
                    <a:pt x="247" y="1"/>
                    <a:pt x="346" y="53"/>
                    <a:pt x="437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6" name="Freeform 70">
              <a:extLst>
                <a:ext uri="{FF2B5EF4-FFF2-40B4-BE49-F238E27FC236}">
                  <a16:creationId xmlns:a16="http://schemas.microsoft.com/office/drawing/2014/main" id="{8BE93BD4-5D6C-4F22-9A24-F0AE56729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0742" y="-5206167"/>
              <a:ext cx="1008063" cy="1857375"/>
            </a:xfrm>
            <a:custGeom>
              <a:avLst/>
              <a:gdLst>
                <a:gd name="T0" fmla="*/ 327 w 356"/>
                <a:gd name="T1" fmla="*/ 18 h 653"/>
                <a:gd name="T2" fmla="*/ 295 w 356"/>
                <a:gd name="T3" fmla="*/ 34 h 653"/>
                <a:gd name="T4" fmla="*/ 134 w 356"/>
                <a:gd name="T5" fmla="*/ 136 h 653"/>
                <a:gd name="T6" fmla="*/ 66 w 356"/>
                <a:gd name="T7" fmla="*/ 234 h 653"/>
                <a:gd name="T8" fmla="*/ 59 w 356"/>
                <a:gd name="T9" fmla="*/ 395 h 653"/>
                <a:gd name="T10" fmla="*/ 118 w 356"/>
                <a:gd name="T11" fmla="*/ 501 h 653"/>
                <a:gd name="T12" fmla="*/ 222 w 356"/>
                <a:gd name="T13" fmla="*/ 576 h 653"/>
                <a:gd name="T14" fmla="*/ 336 w 356"/>
                <a:gd name="T15" fmla="*/ 600 h 653"/>
                <a:gd name="T16" fmla="*/ 343 w 356"/>
                <a:gd name="T17" fmla="*/ 646 h 653"/>
                <a:gd name="T18" fmla="*/ 129 w 356"/>
                <a:gd name="T19" fmla="*/ 583 h 653"/>
                <a:gd name="T20" fmla="*/ 57 w 356"/>
                <a:gd name="T21" fmla="*/ 465 h 653"/>
                <a:gd name="T22" fmla="*/ 64 w 356"/>
                <a:gd name="T23" fmla="*/ 156 h 653"/>
                <a:gd name="T24" fmla="*/ 146 w 356"/>
                <a:gd name="T25" fmla="*/ 66 h 653"/>
                <a:gd name="T26" fmla="*/ 261 w 356"/>
                <a:gd name="T27" fmla="*/ 9 h 653"/>
                <a:gd name="T28" fmla="*/ 325 w 356"/>
                <a:gd name="T29" fmla="*/ 3 h 653"/>
                <a:gd name="T30" fmla="*/ 327 w 356"/>
                <a:gd name="T31" fmla="*/ 18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6" h="653">
                  <a:moveTo>
                    <a:pt x="327" y="18"/>
                  </a:moveTo>
                  <a:cubicBezTo>
                    <a:pt x="329" y="39"/>
                    <a:pt x="302" y="21"/>
                    <a:pt x="295" y="34"/>
                  </a:cubicBezTo>
                  <a:cubicBezTo>
                    <a:pt x="231" y="44"/>
                    <a:pt x="179" y="93"/>
                    <a:pt x="134" y="136"/>
                  </a:cubicBezTo>
                  <a:cubicBezTo>
                    <a:pt x="66" y="234"/>
                    <a:pt x="66" y="234"/>
                    <a:pt x="66" y="234"/>
                  </a:cubicBezTo>
                  <a:cubicBezTo>
                    <a:pt x="59" y="288"/>
                    <a:pt x="37" y="344"/>
                    <a:pt x="59" y="395"/>
                  </a:cubicBezTo>
                  <a:cubicBezTo>
                    <a:pt x="78" y="431"/>
                    <a:pt x="91" y="471"/>
                    <a:pt x="118" y="501"/>
                  </a:cubicBezTo>
                  <a:cubicBezTo>
                    <a:pt x="150" y="532"/>
                    <a:pt x="182" y="562"/>
                    <a:pt x="222" y="576"/>
                  </a:cubicBezTo>
                  <a:cubicBezTo>
                    <a:pt x="259" y="587"/>
                    <a:pt x="297" y="600"/>
                    <a:pt x="336" y="600"/>
                  </a:cubicBezTo>
                  <a:cubicBezTo>
                    <a:pt x="340" y="614"/>
                    <a:pt x="356" y="634"/>
                    <a:pt x="343" y="646"/>
                  </a:cubicBezTo>
                  <a:cubicBezTo>
                    <a:pt x="265" y="653"/>
                    <a:pt x="191" y="626"/>
                    <a:pt x="129" y="583"/>
                  </a:cubicBezTo>
                  <a:cubicBezTo>
                    <a:pt x="91" y="549"/>
                    <a:pt x="73" y="510"/>
                    <a:pt x="57" y="465"/>
                  </a:cubicBezTo>
                  <a:cubicBezTo>
                    <a:pt x="7" y="374"/>
                    <a:pt x="0" y="243"/>
                    <a:pt x="64" y="156"/>
                  </a:cubicBezTo>
                  <a:cubicBezTo>
                    <a:pt x="75" y="118"/>
                    <a:pt x="118" y="89"/>
                    <a:pt x="146" y="66"/>
                  </a:cubicBezTo>
                  <a:cubicBezTo>
                    <a:pt x="182" y="41"/>
                    <a:pt x="218" y="18"/>
                    <a:pt x="261" y="9"/>
                  </a:cubicBezTo>
                  <a:cubicBezTo>
                    <a:pt x="281" y="3"/>
                    <a:pt x="304" y="0"/>
                    <a:pt x="325" y="3"/>
                  </a:cubicBezTo>
                  <a:lnTo>
                    <a:pt x="327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7" name="Freeform 71">
              <a:extLst>
                <a:ext uri="{FF2B5EF4-FFF2-40B4-BE49-F238E27FC236}">
                  <a16:creationId xmlns:a16="http://schemas.microsoft.com/office/drawing/2014/main" id="{3B6E370C-F661-4223-B45B-419B6024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5492" y="-5202992"/>
              <a:ext cx="558800" cy="280988"/>
            </a:xfrm>
            <a:custGeom>
              <a:avLst/>
              <a:gdLst>
                <a:gd name="T0" fmla="*/ 154 w 197"/>
                <a:gd name="T1" fmla="*/ 47 h 99"/>
                <a:gd name="T2" fmla="*/ 190 w 197"/>
                <a:gd name="T3" fmla="*/ 49 h 99"/>
                <a:gd name="T4" fmla="*/ 193 w 197"/>
                <a:gd name="T5" fmla="*/ 61 h 99"/>
                <a:gd name="T6" fmla="*/ 149 w 197"/>
                <a:gd name="T7" fmla="*/ 99 h 99"/>
                <a:gd name="T8" fmla="*/ 136 w 197"/>
                <a:gd name="T9" fmla="*/ 99 h 99"/>
                <a:gd name="T10" fmla="*/ 11 w 197"/>
                <a:gd name="T11" fmla="*/ 45 h 99"/>
                <a:gd name="T12" fmla="*/ 9 w 197"/>
                <a:gd name="T13" fmla="*/ 18 h 99"/>
                <a:gd name="T14" fmla="*/ 77 w 197"/>
                <a:gd name="T15" fmla="*/ 11 h 99"/>
                <a:gd name="T16" fmla="*/ 154 w 197"/>
                <a:gd name="T17" fmla="*/ 4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99">
                  <a:moveTo>
                    <a:pt x="154" y="47"/>
                  </a:moveTo>
                  <a:cubicBezTo>
                    <a:pt x="167" y="42"/>
                    <a:pt x="177" y="43"/>
                    <a:pt x="190" y="49"/>
                  </a:cubicBezTo>
                  <a:cubicBezTo>
                    <a:pt x="193" y="52"/>
                    <a:pt x="197" y="56"/>
                    <a:pt x="193" y="61"/>
                  </a:cubicBezTo>
                  <a:cubicBezTo>
                    <a:pt x="172" y="63"/>
                    <a:pt x="158" y="81"/>
                    <a:pt x="149" y="99"/>
                  </a:cubicBezTo>
                  <a:cubicBezTo>
                    <a:pt x="136" y="99"/>
                    <a:pt x="136" y="99"/>
                    <a:pt x="136" y="99"/>
                  </a:cubicBezTo>
                  <a:cubicBezTo>
                    <a:pt x="102" y="65"/>
                    <a:pt x="56" y="54"/>
                    <a:pt x="11" y="45"/>
                  </a:cubicBezTo>
                  <a:cubicBezTo>
                    <a:pt x="0" y="40"/>
                    <a:pt x="7" y="27"/>
                    <a:pt x="9" y="18"/>
                  </a:cubicBezTo>
                  <a:cubicBezTo>
                    <a:pt x="25" y="0"/>
                    <a:pt x="56" y="9"/>
                    <a:pt x="77" y="11"/>
                  </a:cubicBezTo>
                  <a:cubicBezTo>
                    <a:pt x="102" y="24"/>
                    <a:pt x="133" y="27"/>
                    <a:pt x="15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8" name="Freeform 72">
              <a:extLst>
                <a:ext uri="{FF2B5EF4-FFF2-40B4-BE49-F238E27FC236}">
                  <a16:creationId xmlns:a16="http://schemas.microsoft.com/office/drawing/2014/main" id="{C54E7AC0-6663-4B93-9ACD-4756F2EBD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05095" y="-5180767"/>
              <a:ext cx="1647825" cy="768350"/>
            </a:xfrm>
            <a:custGeom>
              <a:avLst/>
              <a:gdLst>
                <a:gd name="T0" fmla="*/ 240 w 582"/>
                <a:gd name="T1" fmla="*/ 25 h 270"/>
                <a:gd name="T2" fmla="*/ 482 w 582"/>
                <a:gd name="T3" fmla="*/ 189 h 270"/>
                <a:gd name="T4" fmla="*/ 582 w 582"/>
                <a:gd name="T5" fmla="*/ 250 h 270"/>
                <a:gd name="T6" fmla="*/ 509 w 582"/>
                <a:gd name="T7" fmla="*/ 258 h 270"/>
                <a:gd name="T8" fmla="*/ 349 w 582"/>
                <a:gd name="T9" fmla="*/ 129 h 270"/>
                <a:gd name="T10" fmla="*/ 224 w 582"/>
                <a:gd name="T11" fmla="*/ 68 h 270"/>
                <a:gd name="T12" fmla="*/ 122 w 582"/>
                <a:gd name="T13" fmla="*/ 44 h 270"/>
                <a:gd name="T14" fmla="*/ 36 w 582"/>
                <a:gd name="T15" fmla="*/ 43 h 270"/>
                <a:gd name="T16" fmla="*/ 20 w 582"/>
                <a:gd name="T17" fmla="*/ 46 h 270"/>
                <a:gd name="T18" fmla="*/ 2 w 582"/>
                <a:gd name="T19" fmla="*/ 21 h 270"/>
                <a:gd name="T20" fmla="*/ 197 w 582"/>
                <a:gd name="T21" fmla="*/ 14 h 270"/>
                <a:gd name="T22" fmla="*/ 240 w 582"/>
                <a:gd name="T23" fmla="*/ 2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2" h="270">
                  <a:moveTo>
                    <a:pt x="240" y="25"/>
                  </a:moveTo>
                  <a:cubicBezTo>
                    <a:pt x="333" y="55"/>
                    <a:pt x="405" y="132"/>
                    <a:pt x="482" y="189"/>
                  </a:cubicBezTo>
                  <a:cubicBezTo>
                    <a:pt x="518" y="206"/>
                    <a:pt x="546" y="232"/>
                    <a:pt x="582" y="250"/>
                  </a:cubicBezTo>
                  <a:cubicBezTo>
                    <a:pt x="562" y="261"/>
                    <a:pt x="532" y="270"/>
                    <a:pt x="509" y="258"/>
                  </a:cubicBezTo>
                  <a:cubicBezTo>
                    <a:pt x="455" y="216"/>
                    <a:pt x="401" y="172"/>
                    <a:pt x="349" y="129"/>
                  </a:cubicBezTo>
                  <a:cubicBezTo>
                    <a:pt x="306" y="109"/>
                    <a:pt x="269" y="78"/>
                    <a:pt x="224" y="68"/>
                  </a:cubicBezTo>
                  <a:cubicBezTo>
                    <a:pt x="192" y="52"/>
                    <a:pt x="158" y="46"/>
                    <a:pt x="122" y="44"/>
                  </a:cubicBezTo>
                  <a:cubicBezTo>
                    <a:pt x="93" y="34"/>
                    <a:pt x="66" y="41"/>
                    <a:pt x="36" y="43"/>
                  </a:cubicBezTo>
                  <a:cubicBezTo>
                    <a:pt x="31" y="44"/>
                    <a:pt x="25" y="53"/>
                    <a:pt x="20" y="46"/>
                  </a:cubicBezTo>
                  <a:cubicBezTo>
                    <a:pt x="16" y="37"/>
                    <a:pt x="0" y="34"/>
                    <a:pt x="2" y="21"/>
                  </a:cubicBezTo>
                  <a:cubicBezTo>
                    <a:pt x="63" y="0"/>
                    <a:pt x="133" y="7"/>
                    <a:pt x="197" y="14"/>
                  </a:cubicBezTo>
                  <a:cubicBezTo>
                    <a:pt x="211" y="21"/>
                    <a:pt x="226" y="18"/>
                    <a:pt x="2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9" name="Freeform 73">
              <a:extLst>
                <a:ext uri="{FF2B5EF4-FFF2-40B4-BE49-F238E27FC236}">
                  <a16:creationId xmlns:a16="http://schemas.microsoft.com/office/drawing/2014/main" id="{F0C815F8-6424-4E89-9C91-17DBCB642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017" y="-5177592"/>
              <a:ext cx="792163" cy="204788"/>
            </a:xfrm>
            <a:custGeom>
              <a:avLst/>
              <a:gdLst>
                <a:gd name="T0" fmla="*/ 172 w 280"/>
                <a:gd name="T1" fmla="*/ 15 h 72"/>
                <a:gd name="T2" fmla="*/ 195 w 280"/>
                <a:gd name="T3" fmla="*/ 42 h 72"/>
                <a:gd name="T4" fmla="*/ 253 w 280"/>
                <a:gd name="T5" fmla="*/ 13 h 72"/>
                <a:gd name="T6" fmla="*/ 278 w 280"/>
                <a:gd name="T7" fmla="*/ 43 h 72"/>
                <a:gd name="T8" fmla="*/ 271 w 280"/>
                <a:gd name="T9" fmla="*/ 60 h 72"/>
                <a:gd name="T10" fmla="*/ 167 w 280"/>
                <a:gd name="T11" fmla="*/ 51 h 72"/>
                <a:gd name="T12" fmla="*/ 49 w 280"/>
                <a:gd name="T13" fmla="*/ 72 h 72"/>
                <a:gd name="T14" fmla="*/ 0 w 280"/>
                <a:gd name="T15" fmla="*/ 31 h 72"/>
                <a:gd name="T16" fmla="*/ 172 w 280"/>
                <a:gd name="T17" fmla="*/ 1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72">
                  <a:moveTo>
                    <a:pt x="172" y="15"/>
                  </a:moveTo>
                  <a:cubicBezTo>
                    <a:pt x="179" y="24"/>
                    <a:pt x="181" y="40"/>
                    <a:pt x="195" y="42"/>
                  </a:cubicBezTo>
                  <a:cubicBezTo>
                    <a:pt x="217" y="40"/>
                    <a:pt x="237" y="27"/>
                    <a:pt x="253" y="13"/>
                  </a:cubicBezTo>
                  <a:cubicBezTo>
                    <a:pt x="267" y="17"/>
                    <a:pt x="274" y="31"/>
                    <a:pt x="278" y="43"/>
                  </a:cubicBezTo>
                  <a:cubicBezTo>
                    <a:pt x="278" y="49"/>
                    <a:pt x="280" y="60"/>
                    <a:pt x="271" y="60"/>
                  </a:cubicBezTo>
                  <a:cubicBezTo>
                    <a:pt x="235" y="60"/>
                    <a:pt x="204" y="36"/>
                    <a:pt x="167" y="51"/>
                  </a:cubicBezTo>
                  <a:cubicBezTo>
                    <a:pt x="126" y="49"/>
                    <a:pt x="84" y="54"/>
                    <a:pt x="49" y="72"/>
                  </a:cubicBezTo>
                  <a:cubicBezTo>
                    <a:pt x="27" y="63"/>
                    <a:pt x="13" y="51"/>
                    <a:pt x="0" y="31"/>
                  </a:cubicBezTo>
                  <a:cubicBezTo>
                    <a:pt x="50" y="6"/>
                    <a:pt x="115" y="0"/>
                    <a:pt x="17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0" name="Freeform 74">
              <a:extLst>
                <a:ext uri="{FF2B5EF4-FFF2-40B4-BE49-F238E27FC236}">
                  <a16:creationId xmlns:a16="http://schemas.microsoft.com/office/drawing/2014/main" id="{808A5A6A-0285-4CC6-A9CE-A19735582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542" y="-5160129"/>
              <a:ext cx="44450" cy="39688"/>
            </a:xfrm>
            <a:custGeom>
              <a:avLst/>
              <a:gdLst>
                <a:gd name="T0" fmla="*/ 14 w 16"/>
                <a:gd name="T1" fmla="*/ 7 h 14"/>
                <a:gd name="T2" fmla="*/ 7 w 16"/>
                <a:gd name="T3" fmla="*/ 14 h 14"/>
                <a:gd name="T4" fmla="*/ 5 w 16"/>
                <a:gd name="T5" fmla="*/ 2 h 14"/>
                <a:gd name="T6" fmla="*/ 14 w 16"/>
                <a:gd name="T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4">
                  <a:moveTo>
                    <a:pt x="14" y="7"/>
                  </a:moveTo>
                  <a:cubicBezTo>
                    <a:pt x="16" y="12"/>
                    <a:pt x="10" y="14"/>
                    <a:pt x="7" y="14"/>
                  </a:cubicBezTo>
                  <a:cubicBezTo>
                    <a:pt x="0" y="14"/>
                    <a:pt x="3" y="7"/>
                    <a:pt x="5" y="2"/>
                  </a:cubicBezTo>
                  <a:cubicBezTo>
                    <a:pt x="10" y="0"/>
                    <a:pt x="12" y="3"/>
                    <a:pt x="1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1" name="Freeform 75">
              <a:extLst>
                <a:ext uri="{FF2B5EF4-FFF2-40B4-BE49-F238E27FC236}">
                  <a16:creationId xmlns:a16="http://schemas.microsoft.com/office/drawing/2014/main" id="{5FA90286-71D7-44CD-BD9F-48CD2E9BA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6380" y="-5128379"/>
              <a:ext cx="747713" cy="212725"/>
            </a:xfrm>
            <a:custGeom>
              <a:avLst/>
              <a:gdLst>
                <a:gd name="T0" fmla="*/ 180 w 264"/>
                <a:gd name="T1" fmla="*/ 30 h 75"/>
                <a:gd name="T2" fmla="*/ 204 w 264"/>
                <a:gd name="T3" fmla="*/ 17 h 75"/>
                <a:gd name="T4" fmla="*/ 254 w 264"/>
                <a:gd name="T5" fmla="*/ 35 h 75"/>
                <a:gd name="T6" fmla="*/ 257 w 264"/>
                <a:gd name="T7" fmla="*/ 62 h 75"/>
                <a:gd name="T8" fmla="*/ 229 w 264"/>
                <a:gd name="T9" fmla="*/ 57 h 75"/>
                <a:gd name="T10" fmla="*/ 145 w 264"/>
                <a:gd name="T11" fmla="*/ 43 h 75"/>
                <a:gd name="T12" fmla="*/ 35 w 264"/>
                <a:gd name="T13" fmla="*/ 69 h 75"/>
                <a:gd name="T14" fmla="*/ 0 w 264"/>
                <a:gd name="T15" fmla="*/ 41 h 75"/>
                <a:gd name="T16" fmla="*/ 62 w 264"/>
                <a:gd name="T17" fmla="*/ 17 h 75"/>
                <a:gd name="T18" fmla="*/ 180 w 264"/>
                <a:gd name="T19" fmla="*/ 3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" h="75">
                  <a:moveTo>
                    <a:pt x="180" y="30"/>
                  </a:moveTo>
                  <a:cubicBezTo>
                    <a:pt x="191" y="32"/>
                    <a:pt x="193" y="19"/>
                    <a:pt x="204" y="17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64" y="43"/>
                    <a:pt x="261" y="55"/>
                    <a:pt x="257" y="62"/>
                  </a:cubicBezTo>
                  <a:cubicBezTo>
                    <a:pt x="247" y="75"/>
                    <a:pt x="239" y="57"/>
                    <a:pt x="229" y="57"/>
                  </a:cubicBezTo>
                  <a:cubicBezTo>
                    <a:pt x="202" y="55"/>
                    <a:pt x="175" y="35"/>
                    <a:pt x="145" y="43"/>
                  </a:cubicBezTo>
                  <a:cubicBezTo>
                    <a:pt x="111" y="50"/>
                    <a:pt x="64" y="43"/>
                    <a:pt x="35" y="69"/>
                  </a:cubicBezTo>
                  <a:cubicBezTo>
                    <a:pt x="19" y="64"/>
                    <a:pt x="8" y="51"/>
                    <a:pt x="0" y="41"/>
                  </a:cubicBezTo>
                  <a:cubicBezTo>
                    <a:pt x="12" y="21"/>
                    <a:pt x="41" y="25"/>
                    <a:pt x="62" y="17"/>
                  </a:cubicBezTo>
                  <a:cubicBezTo>
                    <a:pt x="98" y="7"/>
                    <a:pt x="150" y="0"/>
                    <a:pt x="18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2" name="Freeform 76">
              <a:extLst>
                <a:ext uri="{FF2B5EF4-FFF2-40B4-BE49-F238E27FC236}">
                  <a16:creationId xmlns:a16="http://schemas.microsoft.com/office/drawing/2014/main" id="{08080381-EECE-406A-A094-F259A098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1580" y="-5145842"/>
              <a:ext cx="1463675" cy="1003300"/>
            </a:xfrm>
            <a:custGeom>
              <a:avLst/>
              <a:gdLst>
                <a:gd name="T0" fmla="*/ 261 w 517"/>
                <a:gd name="T1" fmla="*/ 59 h 353"/>
                <a:gd name="T2" fmla="*/ 478 w 517"/>
                <a:gd name="T3" fmla="*/ 265 h 353"/>
                <a:gd name="T4" fmla="*/ 516 w 517"/>
                <a:gd name="T5" fmla="*/ 342 h 353"/>
                <a:gd name="T6" fmla="*/ 492 w 517"/>
                <a:gd name="T7" fmla="*/ 353 h 353"/>
                <a:gd name="T8" fmla="*/ 473 w 517"/>
                <a:gd name="T9" fmla="*/ 310 h 353"/>
                <a:gd name="T10" fmla="*/ 261 w 517"/>
                <a:gd name="T11" fmla="*/ 95 h 353"/>
                <a:gd name="T12" fmla="*/ 95 w 517"/>
                <a:gd name="T13" fmla="*/ 52 h 353"/>
                <a:gd name="T14" fmla="*/ 47 w 517"/>
                <a:gd name="T15" fmla="*/ 56 h 353"/>
                <a:gd name="T16" fmla="*/ 5 w 517"/>
                <a:gd name="T17" fmla="*/ 52 h 353"/>
                <a:gd name="T18" fmla="*/ 5 w 517"/>
                <a:gd name="T19" fmla="*/ 31 h 353"/>
                <a:gd name="T20" fmla="*/ 181 w 517"/>
                <a:gd name="T21" fmla="*/ 27 h 353"/>
                <a:gd name="T22" fmla="*/ 261 w 517"/>
                <a:gd name="T23" fmla="*/ 59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7" h="353">
                  <a:moveTo>
                    <a:pt x="261" y="59"/>
                  </a:moveTo>
                  <a:cubicBezTo>
                    <a:pt x="353" y="99"/>
                    <a:pt x="428" y="179"/>
                    <a:pt x="478" y="265"/>
                  </a:cubicBezTo>
                  <a:cubicBezTo>
                    <a:pt x="489" y="290"/>
                    <a:pt x="517" y="310"/>
                    <a:pt x="516" y="342"/>
                  </a:cubicBezTo>
                  <a:cubicBezTo>
                    <a:pt x="512" y="353"/>
                    <a:pt x="500" y="349"/>
                    <a:pt x="492" y="353"/>
                  </a:cubicBezTo>
                  <a:cubicBezTo>
                    <a:pt x="478" y="346"/>
                    <a:pt x="482" y="323"/>
                    <a:pt x="473" y="310"/>
                  </a:cubicBezTo>
                  <a:cubicBezTo>
                    <a:pt x="417" y="226"/>
                    <a:pt x="347" y="147"/>
                    <a:pt x="261" y="95"/>
                  </a:cubicBezTo>
                  <a:cubicBezTo>
                    <a:pt x="209" y="74"/>
                    <a:pt x="154" y="56"/>
                    <a:pt x="95" y="52"/>
                  </a:cubicBezTo>
                  <a:cubicBezTo>
                    <a:pt x="81" y="65"/>
                    <a:pt x="64" y="49"/>
                    <a:pt x="47" y="56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0" y="47"/>
                    <a:pt x="5" y="38"/>
                    <a:pt x="5" y="31"/>
                  </a:cubicBezTo>
                  <a:cubicBezTo>
                    <a:pt x="56" y="0"/>
                    <a:pt x="125" y="23"/>
                    <a:pt x="181" y="27"/>
                  </a:cubicBezTo>
                  <a:cubicBezTo>
                    <a:pt x="208" y="38"/>
                    <a:pt x="236" y="45"/>
                    <a:pt x="261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3" name="Freeform 77">
              <a:extLst>
                <a:ext uri="{FF2B5EF4-FFF2-40B4-BE49-F238E27FC236}">
                  <a16:creationId xmlns:a16="http://schemas.microsoft.com/office/drawing/2014/main" id="{3AD041FA-97D6-4B82-8AE5-4E2C4624A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417" y="-5095042"/>
              <a:ext cx="1166813" cy="744538"/>
            </a:xfrm>
            <a:custGeom>
              <a:avLst/>
              <a:gdLst>
                <a:gd name="T0" fmla="*/ 301 w 412"/>
                <a:gd name="T1" fmla="*/ 147 h 262"/>
                <a:gd name="T2" fmla="*/ 405 w 412"/>
                <a:gd name="T3" fmla="*/ 222 h 262"/>
                <a:gd name="T4" fmla="*/ 400 w 412"/>
                <a:gd name="T5" fmla="*/ 235 h 262"/>
                <a:gd name="T6" fmla="*/ 355 w 412"/>
                <a:gd name="T7" fmla="*/ 236 h 262"/>
                <a:gd name="T8" fmla="*/ 162 w 412"/>
                <a:gd name="T9" fmla="*/ 90 h 262"/>
                <a:gd name="T10" fmla="*/ 54 w 412"/>
                <a:gd name="T11" fmla="*/ 39 h 262"/>
                <a:gd name="T12" fmla="*/ 0 w 412"/>
                <a:gd name="T13" fmla="*/ 9 h 262"/>
                <a:gd name="T14" fmla="*/ 22 w 412"/>
                <a:gd name="T15" fmla="*/ 7 h 262"/>
                <a:gd name="T16" fmla="*/ 301 w 412"/>
                <a:gd name="T17" fmla="*/ 14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2" h="262">
                  <a:moveTo>
                    <a:pt x="301" y="147"/>
                  </a:moveTo>
                  <a:cubicBezTo>
                    <a:pt x="339" y="172"/>
                    <a:pt x="368" y="199"/>
                    <a:pt x="405" y="222"/>
                  </a:cubicBezTo>
                  <a:cubicBezTo>
                    <a:pt x="412" y="226"/>
                    <a:pt x="405" y="235"/>
                    <a:pt x="400" y="235"/>
                  </a:cubicBezTo>
                  <a:cubicBezTo>
                    <a:pt x="385" y="238"/>
                    <a:pt x="364" y="262"/>
                    <a:pt x="355" y="236"/>
                  </a:cubicBezTo>
                  <a:cubicBezTo>
                    <a:pt x="305" y="170"/>
                    <a:pt x="231" y="129"/>
                    <a:pt x="162" y="90"/>
                  </a:cubicBezTo>
                  <a:cubicBezTo>
                    <a:pt x="128" y="70"/>
                    <a:pt x="90" y="56"/>
                    <a:pt x="54" y="39"/>
                  </a:cubicBezTo>
                  <a:cubicBezTo>
                    <a:pt x="34" y="36"/>
                    <a:pt x="9" y="31"/>
                    <a:pt x="0" y="9"/>
                  </a:cubicBezTo>
                  <a:cubicBezTo>
                    <a:pt x="0" y="0"/>
                    <a:pt x="15" y="4"/>
                    <a:pt x="22" y="7"/>
                  </a:cubicBezTo>
                  <a:cubicBezTo>
                    <a:pt x="122" y="34"/>
                    <a:pt x="214" y="88"/>
                    <a:pt x="30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4" name="Freeform 78">
              <a:extLst>
                <a:ext uri="{FF2B5EF4-FFF2-40B4-BE49-F238E27FC236}">
                  <a16:creationId xmlns:a16="http://schemas.microsoft.com/office/drawing/2014/main" id="{BCD174B0-A69A-413C-8809-785BF84E5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5992" y="-5102979"/>
              <a:ext cx="1590675" cy="941388"/>
            </a:xfrm>
            <a:custGeom>
              <a:avLst/>
              <a:gdLst>
                <a:gd name="T0" fmla="*/ 374 w 562"/>
                <a:gd name="T1" fmla="*/ 85 h 331"/>
                <a:gd name="T2" fmla="*/ 478 w 562"/>
                <a:gd name="T3" fmla="*/ 180 h 331"/>
                <a:gd name="T4" fmla="*/ 558 w 562"/>
                <a:gd name="T5" fmla="*/ 302 h 331"/>
                <a:gd name="T6" fmla="*/ 540 w 562"/>
                <a:gd name="T7" fmla="*/ 327 h 331"/>
                <a:gd name="T8" fmla="*/ 521 w 562"/>
                <a:gd name="T9" fmla="*/ 304 h 331"/>
                <a:gd name="T10" fmla="*/ 378 w 562"/>
                <a:gd name="T11" fmla="*/ 146 h 331"/>
                <a:gd name="T12" fmla="*/ 182 w 562"/>
                <a:gd name="T13" fmla="*/ 46 h 331"/>
                <a:gd name="T14" fmla="*/ 0 w 562"/>
                <a:gd name="T15" fmla="*/ 53 h 331"/>
                <a:gd name="T16" fmla="*/ 16 w 562"/>
                <a:gd name="T17" fmla="*/ 23 h 331"/>
                <a:gd name="T18" fmla="*/ 23 w 562"/>
                <a:gd name="T19" fmla="*/ 19 h 331"/>
                <a:gd name="T20" fmla="*/ 107 w 562"/>
                <a:gd name="T21" fmla="*/ 12 h 331"/>
                <a:gd name="T22" fmla="*/ 250 w 562"/>
                <a:gd name="T23" fmla="*/ 28 h 331"/>
                <a:gd name="T24" fmla="*/ 374 w 562"/>
                <a:gd name="T25" fmla="*/ 8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2" h="331">
                  <a:moveTo>
                    <a:pt x="374" y="85"/>
                  </a:moveTo>
                  <a:cubicBezTo>
                    <a:pt x="412" y="111"/>
                    <a:pt x="449" y="143"/>
                    <a:pt x="478" y="180"/>
                  </a:cubicBezTo>
                  <a:cubicBezTo>
                    <a:pt x="512" y="218"/>
                    <a:pt x="535" y="261"/>
                    <a:pt x="558" y="302"/>
                  </a:cubicBezTo>
                  <a:cubicBezTo>
                    <a:pt x="562" y="318"/>
                    <a:pt x="553" y="325"/>
                    <a:pt x="540" y="327"/>
                  </a:cubicBezTo>
                  <a:cubicBezTo>
                    <a:pt x="523" y="331"/>
                    <a:pt x="532" y="309"/>
                    <a:pt x="521" y="304"/>
                  </a:cubicBezTo>
                  <a:cubicBezTo>
                    <a:pt x="485" y="247"/>
                    <a:pt x="440" y="180"/>
                    <a:pt x="378" y="146"/>
                  </a:cubicBezTo>
                  <a:cubicBezTo>
                    <a:pt x="320" y="107"/>
                    <a:pt x="256" y="62"/>
                    <a:pt x="182" y="46"/>
                  </a:cubicBezTo>
                  <a:cubicBezTo>
                    <a:pt x="122" y="37"/>
                    <a:pt x="61" y="48"/>
                    <a:pt x="0" y="53"/>
                  </a:cubicBezTo>
                  <a:cubicBezTo>
                    <a:pt x="1" y="44"/>
                    <a:pt x="16" y="35"/>
                    <a:pt x="16" y="23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50" y="14"/>
                    <a:pt x="80" y="10"/>
                    <a:pt x="107" y="12"/>
                  </a:cubicBezTo>
                  <a:cubicBezTo>
                    <a:pt x="154" y="0"/>
                    <a:pt x="204" y="19"/>
                    <a:pt x="250" y="28"/>
                  </a:cubicBezTo>
                  <a:cubicBezTo>
                    <a:pt x="295" y="37"/>
                    <a:pt x="333" y="68"/>
                    <a:pt x="374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5" name="Freeform 79">
              <a:extLst>
                <a:ext uri="{FF2B5EF4-FFF2-40B4-BE49-F238E27FC236}">
                  <a16:creationId xmlns:a16="http://schemas.microsoft.com/office/drawing/2014/main" id="{13D2389C-D364-4BF3-B551-FA544A886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9017" y="-5080754"/>
              <a:ext cx="1630363" cy="1214438"/>
            </a:xfrm>
            <a:custGeom>
              <a:avLst/>
              <a:gdLst>
                <a:gd name="T0" fmla="*/ 302 w 576"/>
                <a:gd name="T1" fmla="*/ 27 h 427"/>
                <a:gd name="T2" fmla="*/ 340 w 576"/>
                <a:gd name="T3" fmla="*/ 40 h 427"/>
                <a:gd name="T4" fmla="*/ 378 w 576"/>
                <a:gd name="T5" fmla="*/ 24 h 427"/>
                <a:gd name="T6" fmla="*/ 474 w 576"/>
                <a:gd name="T7" fmla="*/ 61 h 427"/>
                <a:gd name="T8" fmla="*/ 503 w 576"/>
                <a:gd name="T9" fmla="*/ 83 h 427"/>
                <a:gd name="T10" fmla="*/ 514 w 576"/>
                <a:gd name="T11" fmla="*/ 119 h 427"/>
                <a:gd name="T12" fmla="*/ 564 w 576"/>
                <a:gd name="T13" fmla="*/ 221 h 427"/>
                <a:gd name="T14" fmla="*/ 569 w 576"/>
                <a:gd name="T15" fmla="*/ 384 h 427"/>
                <a:gd name="T16" fmla="*/ 555 w 576"/>
                <a:gd name="T17" fmla="*/ 412 h 427"/>
                <a:gd name="T18" fmla="*/ 535 w 576"/>
                <a:gd name="T19" fmla="*/ 355 h 427"/>
                <a:gd name="T20" fmla="*/ 544 w 576"/>
                <a:gd name="T21" fmla="*/ 298 h 427"/>
                <a:gd name="T22" fmla="*/ 503 w 576"/>
                <a:gd name="T23" fmla="*/ 158 h 427"/>
                <a:gd name="T24" fmla="*/ 254 w 576"/>
                <a:gd name="T25" fmla="*/ 56 h 427"/>
                <a:gd name="T26" fmla="*/ 98 w 576"/>
                <a:gd name="T27" fmla="*/ 174 h 427"/>
                <a:gd name="T28" fmla="*/ 77 w 576"/>
                <a:gd name="T29" fmla="*/ 312 h 427"/>
                <a:gd name="T30" fmla="*/ 93 w 576"/>
                <a:gd name="T31" fmla="*/ 360 h 427"/>
                <a:gd name="T32" fmla="*/ 64 w 576"/>
                <a:gd name="T33" fmla="*/ 427 h 427"/>
                <a:gd name="T34" fmla="*/ 41 w 576"/>
                <a:gd name="T35" fmla="*/ 400 h 427"/>
                <a:gd name="T36" fmla="*/ 16 w 576"/>
                <a:gd name="T37" fmla="*/ 253 h 427"/>
                <a:gd name="T38" fmla="*/ 32 w 576"/>
                <a:gd name="T39" fmla="*/ 185 h 427"/>
                <a:gd name="T40" fmla="*/ 229 w 576"/>
                <a:gd name="T41" fmla="*/ 8 h 427"/>
                <a:gd name="T42" fmla="*/ 268 w 576"/>
                <a:gd name="T43" fmla="*/ 2 h 427"/>
                <a:gd name="T44" fmla="*/ 302 w 576"/>
                <a:gd name="T45" fmla="*/ 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" h="427">
                  <a:moveTo>
                    <a:pt x="302" y="27"/>
                  </a:moveTo>
                  <a:cubicBezTo>
                    <a:pt x="313" y="38"/>
                    <a:pt x="327" y="43"/>
                    <a:pt x="340" y="40"/>
                  </a:cubicBezTo>
                  <a:cubicBezTo>
                    <a:pt x="352" y="33"/>
                    <a:pt x="367" y="33"/>
                    <a:pt x="378" y="24"/>
                  </a:cubicBezTo>
                  <a:cubicBezTo>
                    <a:pt x="415" y="20"/>
                    <a:pt x="444" y="42"/>
                    <a:pt x="474" y="61"/>
                  </a:cubicBezTo>
                  <a:cubicBezTo>
                    <a:pt x="478" y="76"/>
                    <a:pt x="489" y="81"/>
                    <a:pt x="503" y="83"/>
                  </a:cubicBezTo>
                  <a:cubicBezTo>
                    <a:pt x="517" y="90"/>
                    <a:pt x="510" y="108"/>
                    <a:pt x="514" y="119"/>
                  </a:cubicBezTo>
                  <a:cubicBezTo>
                    <a:pt x="553" y="142"/>
                    <a:pt x="549" y="187"/>
                    <a:pt x="564" y="221"/>
                  </a:cubicBezTo>
                  <a:cubicBezTo>
                    <a:pt x="576" y="271"/>
                    <a:pt x="569" y="332"/>
                    <a:pt x="569" y="384"/>
                  </a:cubicBezTo>
                  <a:cubicBezTo>
                    <a:pt x="564" y="393"/>
                    <a:pt x="564" y="405"/>
                    <a:pt x="555" y="412"/>
                  </a:cubicBezTo>
                  <a:cubicBezTo>
                    <a:pt x="548" y="394"/>
                    <a:pt x="546" y="373"/>
                    <a:pt x="535" y="355"/>
                  </a:cubicBezTo>
                  <a:cubicBezTo>
                    <a:pt x="533" y="335"/>
                    <a:pt x="546" y="319"/>
                    <a:pt x="544" y="298"/>
                  </a:cubicBezTo>
                  <a:cubicBezTo>
                    <a:pt x="541" y="249"/>
                    <a:pt x="541" y="194"/>
                    <a:pt x="503" y="158"/>
                  </a:cubicBezTo>
                  <a:cubicBezTo>
                    <a:pt x="446" y="79"/>
                    <a:pt x="349" y="36"/>
                    <a:pt x="254" y="56"/>
                  </a:cubicBezTo>
                  <a:cubicBezTo>
                    <a:pt x="193" y="76"/>
                    <a:pt x="130" y="113"/>
                    <a:pt x="98" y="174"/>
                  </a:cubicBezTo>
                  <a:cubicBezTo>
                    <a:pt x="77" y="215"/>
                    <a:pt x="70" y="269"/>
                    <a:pt x="77" y="312"/>
                  </a:cubicBezTo>
                  <a:cubicBezTo>
                    <a:pt x="80" y="328"/>
                    <a:pt x="86" y="344"/>
                    <a:pt x="93" y="360"/>
                  </a:cubicBezTo>
                  <a:cubicBezTo>
                    <a:pt x="84" y="382"/>
                    <a:pt x="62" y="400"/>
                    <a:pt x="64" y="427"/>
                  </a:cubicBezTo>
                  <a:cubicBezTo>
                    <a:pt x="55" y="423"/>
                    <a:pt x="44" y="411"/>
                    <a:pt x="41" y="400"/>
                  </a:cubicBezTo>
                  <a:cubicBezTo>
                    <a:pt x="18" y="357"/>
                    <a:pt x="0" y="305"/>
                    <a:pt x="16" y="253"/>
                  </a:cubicBezTo>
                  <a:cubicBezTo>
                    <a:pt x="18" y="231"/>
                    <a:pt x="21" y="205"/>
                    <a:pt x="32" y="185"/>
                  </a:cubicBezTo>
                  <a:cubicBezTo>
                    <a:pt x="75" y="104"/>
                    <a:pt x="147" y="38"/>
                    <a:pt x="229" y="8"/>
                  </a:cubicBezTo>
                  <a:cubicBezTo>
                    <a:pt x="243" y="8"/>
                    <a:pt x="254" y="0"/>
                    <a:pt x="268" y="2"/>
                  </a:cubicBezTo>
                  <a:cubicBezTo>
                    <a:pt x="275" y="15"/>
                    <a:pt x="286" y="26"/>
                    <a:pt x="30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6" name="Freeform 80">
              <a:extLst>
                <a:ext uri="{FF2B5EF4-FFF2-40B4-BE49-F238E27FC236}">
                  <a16:creationId xmlns:a16="http://schemas.microsoft.com/office/drawing/2014/main" id="{F01D681A-F17C-450F-840D-06FB5BB1F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6842" y="-5037892"/>
              <a:ext cx="307975" cy="1038225"/>
            </a:xfrm>
            <a:custGeom>
              <a:avLst/>
              <a:gdLst>
                <a:gd name="T0" fmla="*/ 109 w 109"/>
                <a:gd name="T1" fmla="*/ 0 h 365"/>
                <a:gd name="T2" fmla="*/ 82 w 109"/>
                <a:gd name="T3" fmla="*/ 62 h 365"/>
                <a:gd name="T4" fmla="*/ 60 w 109"/>
                <a:gd name="T5" fmla="*/ 362 h 365"/>
                <a:gd name="T6" fmla="*/ 39 w 109"/>
                <a:gd name="T7" fmla="*/ 347 h 365"/>
                <a:gd name="T8" fmla="*/ 1 w 109"/>
                <a:gd name="T9" fmla="*/ 227 h 365"/>
                <a:gd name="T10" fmla="*/ 68 w 109"/>
                <a:gd name="T11" fmla="*/ 18 h 365"/>
                <a:gd name="T12" fmla="*/ 109 w 109"/>
                <a:gd name="T13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65">
                  <a:moveTo>
                    <a:pt x="109" y="0"/>
                  </a:moveTo>
                  <a:cubicBezTo>
                    <a:pt x="105" y="21"/>
                    <a:pt x="89" y="41"/>
                    <a:pt x="82" y="62"/>
                  </a:cubicBezTo>
                  <a:cubicBezTo>
                    <a:pt x="46" y="157"/>
                    <a:pt x="32" y="263"/>
                    <a:pt x="60" y="362"/>
                  </a:cubicBezTo>
                  <a:cubicBezTo>
                    <a:pt x="48" y="365"/>
                    <a:pt x="50" y="347"/>
                    <a:pt x="39" y="347"/>
                  </a:cubicBezTo>
                  <a:cubicBezTo>
                    <a:pt x="3" y="317"/>
                    <a:pt x="7" y="270"/>
                    <a:pt x="1" y="227"/>
                  </a:cubicBezTo>
                  <a:cubicBezTo>
                    <a:pt x="0" y="148"/>
                    <a:pt x="34" y="82"/>
                    <a:pt x="68" y="18"/>
                  </a:cubicBezTo>
                  <a:cubicBezTo>
                    <a:pt x="82" y="11"/>
                    <a:pt x="94" y="3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7" name="Freeform 81">
              <a:extLst>
                <a:ext uri="{FF2B5EF4-FFF2-40B4-BE49-F238E27FC236}">
                  <a16:creationId xmlns:a16="http://schemas.microsoft.com/office/drawing/2014/main" id="{411AF71A-5BD8-4711-BDC5-6D25E5A12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2858" y="-5033129"/>
              <a:ext cx="1287463" cy="660400"/>
            </a:xfrm>
            <a:custGeom>
              <a:avLst/>
              <a:gdLst>
                <a:gd name="T0" fmla="*/ 258 w 455"/>
                <a:gd name="T1" fmla="*/ 69 h 232"/>
                <a:gd name="T2" fmla="*/ 455 w 455"/>
                <a:gd name="T3" fmla="*/ 220 h 232"/>
                <a:gd name="T4" fmla="*/ 419 w 455"/>
                <a:gd name="T5" fmla="*/ 232 h 232"/>
                <a:gd name="T6" fmla="*/ 412 w 455"/>
                <a:gd name="T7" fmla="*/ 232 h 232"/>
                <a:gd name="T8" fmla="*/ 342 w 455"/>
                <a:gd name="T9" fmla="*/ 164 h 232"/>
                <a:gd name="T10" fmla="*/ 229 w 455"/>
                <a:gd name="T11" fmla="*/ 96 h 232"/>
                <a:gd name="T12" fmla="*/ 104 w 455"/>
                <a:gd name="T13" fmla="*/ 50 h 232"/>
                <a:gd name="T14" fmla="*/ 31 w 455"/>
                <a:gd name="T15" fmla="*/ 46 h 232"/>
                <a:gd name="T16" fmla="*/ 0 w 455"/>
                <a:gd name="T17" fmla="*/ 10 h 232"/>
                <a:gd name="T18" fmla="*/ 84 w 455"/>
                <a:gd name="T19" fmla="*/ 10 h 232"/>
                <a:gd name="T20" fmla="*/ 258 w 455"/>
                <a:gd name="T21" fmla="*/ 6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5" h="232">
                  <a:moveTo>
                    <a:pt x="258" y="69"/>
                  </a:moveTo>
                  <a:cubicBezTo>
                    <a:pt x="333" y="105"/>
                    <a:pt x="389" y="171"/>
                    <a:pt x="455" y="220"/>
                  </a:cubicBezTo>
                  <a:cubicBezTo>
                    <a:pt x="446" y="232"/>
                    <a:pt x="430" y="222"/>
                    <a:pt x="419" y="232"/>
                  </a:cubicBezTo>
                  <a:cubicBezTo>
                    <a:pt x="412" y="232"/>
                    <a:pt x="412" y="232"/>
                    <a:pt x="412" y="232"/>
                  </a:cubicBezTo>
                  <a:cubicBezTo>
                    <a:pt x="392" y="207"/>
                    <a:pt x="373" y="179"/>
                    <a:pt x="342" y="164"/>
                  </a:cubicBezTo>
                  <a:cubicBezTo>
                    <a:pt x="310" y="136"/>
                    <a:pt x="269" y="114"/>
                    <a:pt x="229" y="96"/>
                  </a:cubicBezTo>
                  <a:cubicBezTo>
                    <a:pt x="188" y="77"/>
                    <a:pt x="147" y="62"/>
                    <a:pt x="104" y="50"/>
                  </a:cubicBezTo>
                  <a:cubicBezTo>
                    <a:pt x="79" y="50"/>
                    <a:pt x="56" y="37"/>
                    <a:pt x="31" y="46"/>
                  </a:cubicBezTo>
                  <a:cubicBezTo>
                    <a:pt x="20" y="35"/>
                    <a:pt x="2" y="25"/>
                    <a:pt x="0" y="10"/>
                  </a:cubicBezTo>
                  <a:cubicBezTo>
                    <a:pt x="25" y="0"/>
                    <a:pt x="59" y="10"/>
                    <a:pt x="84" y="10"/>
                  </a:cubicBezTo>
                  <a:cubicBezTo>
                    <a:pt x="149" y="14"/>
                    <a:pt x="202" y="39"/>
                    <a:pt x="25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8" name="Freeform 82">
              <a:extLst>
                <a:ext uri="{FF2B5EF4-FFF2-40B4-BE49-F238E27FC236}">
                  <a16:creationId xmlns:a16="http://schemas.microsoft.com/office/drawing/2014/main" id="{976D3698-C3FE-43D5-923F-17F02CD7E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167" y="-5006142"/>
              <a:ext cx="582613" cy="141288"/>
            </a:xfrm>
            <a:custGeom>
              <a:avLst/>
              <a:gdLst>
                <a:gd name="T0" fmla="*/ 206 w 206"/>
                <a:gd name="T1" fmla="*/ 19 h 50"/>
                <a:gd name="T2" fmla="*/ 197 w 206"/>
                <a:gd name="T3" fmla="*/ 41 h 50"/>
                <a:gd name="T4" fmla="*/ 118 w 206"/>
                <a:gd name="T5" fmla="*/ 30 h 50"/>
                <a:gd name="T6" fmla="*/ 48 w 206"/>
                <a:gd name="T7" fmla="*/ 37 h 50"/>
                <a:gd name="T8" fmla="*/ 14 w 206"/>
                <a:gd name="T9" fmla="*/ 39 h 50"/>
                <a:gd name="T10" fmla="*/ 5 w 206"/>
                <a:gd name="T11" fmla="*/ 19 h 50"/>
                <a:gd name="T12" fmla="*/ 206 w 206"/>
                <a:gd name="T13" fmla="*/ 1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50">
                  <a:moveTo>
                    <a:pt x="206" y="19"/>
                  </a:moveTo>
                  <a:cubicBezTo>
                    <a:pt x="206" y="26"/>
                    <a:pt x="206" y="41"/>
                    <a:pt x="197" y="41"/>
                  </a:cubicBezTo>
                  <a:cubicBezTo>
                    <a:pt x="170" y="37"/>
                    <a:pt x="145" y="32"/>
                    <a:pt x="118" y="30"/>
                  </a:cubicBezTo>
                  <a:cubicBezTo>
                    <a:pt x="93" y="35"/>
                    <a:pt x="71" y="39"/>
                    <a:pt x="48" y="37"/>
                  </a:cubicBezTo>
                  <a:cubicBezTo>
                    <a:pt x="35" y="37"/>
                    <a:pt x="25" y="50"/>
                    <a:pt x="14" y="39"/>
                  </a:cubicBezTo>
                  <a:cubicBezTo>
                    <a:pt x="10" y="34"/>
                    <a:pt x="0" y="28"/>
                    <a:pt x="5" y="19"/>
                  </a:cubicBezTo>
                  <a:cubicBezTo>
                    <a:pt x="66" y="0"/>
                    <a:pt x="143" y="0"/>
                    <a:pt x="20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9" name="Freeform 83">
              <a:extLst>
                <a:ext uri="{FF2B5EF4-FFF2-40B4-BE49-F238E27FC236}">
                  <a16:creationId xmlns:a16="http://schemas.microsoft.com/office/drawing/2014/main" id="{8A55C8B7-C16C-4D75-9CC2-F6BFD5C8D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1955" y="-4966454"/>
              <a:ext cx="520700" cy="122238"/>
            </a:xfrm>
            <a:custGeom>
              <a:avLst/>
              <a:gdLst>
                <a:gd name="T0" fmla="*/ 184 w 184"/>
                <a:gd name="T1" fmla="*/ 29 h 43"/>
                <a:gd name="T2" fmla="*/ 170 w 184"/>
                <a:gd name="T3" fmla="*/ 43 h 43"/>
                <a:gd name="T4" fmla="*/ 22 w 184"/>
                <a:gd name="T5" fmla="*/ 39 h 43"/>
                <a:gd name="T6" fmla="*/ 0 w 184"/>
                <a:gd name="T7" fmla="*/ 25 h 43"/>
                <a:gd name="T8" fmla="*/ 25 w 184"/>
                <a:gd name="T9" fmla="*/ 9 h 43"/>
                <a:gd name="T10" fmla="*/ 104 w 184"/>
                <a:gd name="T11" fmla="*/ 0 h 43"/>
                <a:gd name="T12" fmla="*/ 184 w 184"/>
                <a:gd name="T13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43">
                  <a:moveTo>
                    <a:pt x="184" y="29"/>
                  </a:moveTo>
                  <a:cubicBezTo>
                    <a:pt x="183" y="36"/>
                    <a:pt x="177" y="43"/>
                    <a:pt x="170" y="43"/>
                  </a:cubicBezTo>
                  <a:cubicBezTo>
                    <a:pt x="118" y="39"/>
                    <a:pt x="72" y="25"/>
                    <a:pt x="22" y="39"/>
                  </a:cubicBezTo>
                  <a:cubicBezTo>
                    <a:pt x="13" y="37"/>
                    <a:pt x="4" y="32"/>
                    <a:pt x="0" y="25"/>
                  </a:cubicBezTo>
                  <a:cubicBezTo>
                    <a:pt x="0" y="12"/>
                    <a:pt x="16" y="14"/>
                    <a:pt x="25" y="9"/>
                  </a:cubicBezTo>
                  <a:cubicBezTo>
                    <a:pt x="50" y="0"/>
                    <a:pt x="79" y="11"/>
                    <a:pt x="104" y="0"/>
                  </a:cubicBezTo>
                  <a:cubicBezTo>
                    <a:pt x="131" y="9"/>
                    <a:pt x="161" y="9"/>
                    <a:pt x="18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0" name="Freeform 84">
              <a:extLst>
                <a:ext uri="{FF2B5EF4-FFF2-40B4-BE49-F238E27FC236}">
                  <a16:creationId xmlns:a16="http://schemas.microsoft.com/office/drawing/2014/main" id="{B11D5172-C9EA-48B1-9B1F-FA284865E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442" y="-4947404"/>
              <a:ext cx="1392238" cy="865188"/>
            </a:xfrm>
            <a:custGeom>
              <a:avLst/>
              <a:gdLst>
                <a:gd name="T0" fmla="*/ 179 w 492"/>
                <a:gd name="T1" fmla="*/ 5 h 304"/>
                <a:gd name="T2" fmla="*/ 286 w 492"/>
                <a:gd name="T3" fmla="*/ 41 h 304"/>
                <a:gd name="T4" fmla="*/ 492 w 492"/>
                <a:gd name="T5" fmla="*/ 256 h 304"/>
                <a:gd name="T6" fmla="*/ 492 w 492"/>
                <a:gd name="T7" fmla="*/ 292 h 304"/>
                <a:gd name="T8" fmla="*/ 456 w 492"/>
                <a:gd name="T9" fmla="*/ 283 h 304"/>
                <a:gd name="T10" fmla="*/ 239 w 492"/>
                <a:gd name="T11" fmla="*/ 68 h 304"/>
                <a:gd name="T12" fmla="*/ 53 w 492"/>
                <a:gd name="T13" fmla="*/ 56 h 304"/>
                <a:gd name="T14" fmla="*/ 32 w 492"/>
                <a:gd name="T15" fmla="*/ 57 h 304"/>
                <a:gd name="T16" fmla="*/ 9 w 492"/>
                <a:gd name="T17" fmla="*/ 22 h 304"/>
                <a:gd name="T18" fmla="*/ 0 w 492"/>
                <a:gd name="T19" fmla="*/ 18 h 304"/>
                <a:gd name="T20" fmla="*/ 34 w 492"/>
                <a:gd name="T21" fmla="*/ 4 h 304"/>
                <a:gd name="T22" fmla="*/ 179 w 492"/>
                <a:gd name="T23" fmla="*/ 5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2" h="304">
                  <a:moveTo>
                    <a:pt x="179" y="5"/>
                  </a:moveTo>
                  <a:cubicBezTo>
                    <a:pt x="216" y="13"/>
                    <a:pt x="248" y="30"/>
                    <a:pt x="286" y="41"/>
                  </a:cubicBezTo>
                  <a:cubicBezTo>
                    <a:pt x="367" y="95"/>
                    <a:pt x="442" y="168"/>
                    <a:pt x="492" y="256"/>
                  </a:cubicBezTo>
                  <a:cubicBezTo>
                    <a:pt x="492" y="292"/>
                    <a:pt x="492" y="292"/>
                    <a:pt x="492" y="292"/>
                  </a:cubicBezTo>
                  <a:cubicBezTo>
                    <a:pt x="481" y="299"/>
                    <a:pt x="460" y="304"/>
                    <a:pt x="456" y="283"/>
                  </a:cubicBezTo>
                  <a:cubicBezTo>
                    <a:pt x="420" y="183"/>
                    <a:pt x="331" y="115"/>
                    <a:pt x="239" y="68"/>
                  </a:cubicBezTo>
                  <a:cubicBezTo>
                    <a:pt x="182" y="48"/>
                    <a:pt x="111" y="41"/>
                    <a:pt x="53" y="56"/>
                  </a:cubicBezTo>
                  <a:cubicBezTo>
                    <a:pt x="46" y="57"/>
                    <a:pt x="39" y="63"/>
                    <a:pt x="32" y="57"/>
                  </a:cubicBezTo>
                  <a:cubicBezTo>
                    <a:pt x="32" y="43"/>
                    <a:pt x="21" y="29"/>
                    <a:pt x="9" y="2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5" y="5"/>
                    <a:pt x="23" y="9"/>
                    <a:pt x="34" y="4"/>
                  </a:cubicBezTo>
                  <a:cubicBezTo>
                    <a:pt x="86" y="2"/>
                    <a:pt x="128" y="0"/>
                    <a:pt x="17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1" name="Freeform 85">
              <a:extLst>
                <a:ext uri="{FF2B5EF4-FFF2-40B4-BE49-F238E27FC236}">
                  <a16:creationId xmlns:a16="http://schemas.microsoft.com/office/drawing/2014/main" id="{1AB3CA81-B9D7-42AF-8A9A-904BF42B5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4080" y="-4958517"/>
              <a:ext cx="1517650" cy="898525"/>
            </a:xfrm>
            <a:custGeom>
              <a:avLst/>
              <a:gdLst>
                <a:gd name="T0" fmla="*/ 229 w 536"/>
                <a:gd name="T1" fmla="*/ 18 h 316"/>
                <a:gd name="T2" fmla="*/ 505 w 536"/>
                <a:gd name="T3" fmla="*/ 222 h 316"/>
                <a:gd name="T4" fmla="*/ 530 w 536"/>
                <a:gd name="T5" fmla="*/ 280 h 316"/>
                <a:gd name="T6" fmla="*/ 459 w 536"/>
                <a:gd name="T7" fmla="*/ 222 h 316"/>
                <a:gd name="T8" fmla="*/ 301 w 536"/>
                <a:gd name="T9" fmla="*/ 104 h 316"/>
                <a:gd name="T10" fmla="*/ 88 w 536"/>
                <a:gd name="T11" fmla="*/ 61 h 316"/>
                <a:gd name="T12" fmla="*/ 25 w 536"/>
                <a:gd name="T13" fmla="*/ 63 h 316"/>
                <a:gd name="T14" fmla="*/ 0 w 536"/>
                <a:gd name="T15" fmla="*/ 27 h 316"/>
                <a:gd name="T16" fmla="*/ 79 w 536"/>
                <a:gd name="T17" fmla="*/ 11 h 316"/>
                <a:gd name="T18" fmla="*/ 229 w 536"/>
                <a:gd name="T19" fmla="*/ 1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6" h="316">
                  <a:moveTo>
                    <a:pt x="229" y="18"/>
                  </a:moveTo>
                  <a:cubicBezTo>
                    <a:pt x="332" y="63"/>
                    <a:pt x="443" y="124"/>
                    <a:pt x="505" y="222"/>
                  </a:cubicBezTo>
                  <a:cubicBezTo>
                    <a:pt x="516" y="239"/>
                    <a:pt x="536" y="258"/>
                    <a:pt x="530" y="280"/>
                  </a:cubicBezTo>
                  <a:cubicBezTo>
                    <a:pt x="482" y="316"/>
                    <a:pt x="487" y="239"/>
                    <a:pt x="459" y="222"/>
                  </a:cubicBezTo>
                  <a:cubicBezTo>
                    <a:pt x="405" y="185"/>
                    <a:pt x="367" y="122"/>
                    <a:pt x="301" y="104"/>
                  </a:cubicBezTo>
                  <a:cubicBezTo>
                    <a:pt x="235" y="83"/>
                    <a:pt x="165" y="58"/>
                    <a:pt x="88" y="61"/>
                  </a:cubicBezTo>
                  <a:cubicBezTo>
                    <a:pt x="68" y="65"/>
                    <a:pt x="43" y="69"/>
                    <a:pt x="25" y="63"/>
                  </a:cubicBezTo>
                  <a:cubicBezTo>
                    <a:pt x="22" y="49"/>
                    <a:pt x="9" y="38"/>
                    <a:pt x="0" y="27"/>
                  </a:cubicBezTo>
                  <a:cubicBezTo>
                    <a:pt x="25" y="26"/>
                    <a:pt x="52" y="13"/>
                    <a:pt x="79" y="11"/>
                  </a:cubicBezTo>
                  <a:cubicBezTo>
                    <a:pt x="127" y="0"/>
                    <a:pt x="183" y="8"/>
                    <a:pt x="22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2" name="Freeform 86">
              <a:extLst>
                <a:ext uri="{FF2B5EF4-FFF2-40B4-BE49-F238E27FC236}">
                  <a16:creationId xmlns:a16="http://schemas.microsoft.com/office/drawing/2014/main" id="{D789B93C-F7C8-4992-BF3E-05C4B2E5A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1767" y="-4933117"/>
              <a:ext cx="835025" cy="628650"/>
            </a:xfrm>
            <a:custGeom>
              <a:avLst/>
              <a:gdLst>
                <a:gd name="T0" fmla="*/ 98 w 295"/>
                <a:gd name="T1" fmla="*/ 42 h 221"/>
                <a:gd name="T2" fmla="*/ 295 w 295"/>
                <a:gd name="T3" fmla="*/ 196 h 221"/>
                <a:gd name="T4" fmla="*/ 260 w 295"/>
                <a:gd name="T5" fmla="*/ 221 h 221"/>
                <a:gd name="T6" fmla="*/ 168 w 295"/>
                <a:gd name="T7" fmla="*/ 133 h 221"/>
                <a:gd name="T8" fmla="*/ 115 w 295"/>
                <a:gd name="T9" fmla="*/ 99 h 221"/>
                <a:gd name="T10" fmla="*/ 54 w 295"/>
                <a:gd name="T11" fmla="*/ 58 h 221"/>
                <a:gd name="T12" fmla="*/ 0 w 295"/>
                <a:gd name="T13" fmla="*/ 8 h 221"/>
                <a:gd name="T14" fmla="*/ 2 w 295"/>
                <a:gd name="T15" fmla="*/ 0 h 221"/>
                <a:gd name="T16" fmla="*/ 98 w 295"/>
                <a:gd name="T17" fmla="*/ 4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21">
                  <a:moveTo>
                    <a:pt x="98" y="42"/>
                  </a:moveTo>
                  <a:cubicBezTo>
                    <a:pt x="168" y="86"/>
                    <a:pt x="249" y="119"/>
                    <a:pt x="295" y="196"/>
                  </a:cubicBezTo>
                  <a:cubicBezTo>
                    <a:pt x="292" y="212"/>
                    <a:pt x="272" y="212"/>
                    <a:pt x="260" y="221"/>
                  </a:cubicBezTo>
                  <a:cubicBezTo>
                    <a:pt x="242" y="187"/>
                    <a:pt x="206" y="149"/>
                    <a:pt x="168" y="133"/>
                  </a:cubicBezTo>
                  <a:cubicBezTo>
                    <a:pt x="156" y="113"/>
                    <a:pt x="129" y="115"/>
                    <a:pt x="115" y="99"/>
                  </a:cubicBezTo>
                  <a:cubicBezTo>
                    <a:pt x="95" y="83"/>
                    <a:pt x="75" y="72"/>
                    <a:pt x="54" y="58"/>
                  </a:cubicBezTo>
                  <a:cubicBezTo>
                    <a:pt x="25" y="58"/>
                    <a:pt x="14" y="24"/>
                    <a:pt x="0" y="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2" y="18"/>
                    <a:pt x="70" y="20"/>
                    <a:pt x="9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3" name="Freeform 87">
              <a:extLst>
                <a:ext uri="{FF2B5EF4-FFF2-40B4-BE49-F238E27FC236}">
                  <a16:creationId xmlns:a16="http://schemas.microsoft.com/office/drawing/2014/main" id="{6D66D495-8242-403C-8AEA-BE47852FF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4455" y="-4926767"/>
              <a:ext cx="354013" cy="1165225"/>
            </a:xfrm>
            <a:custGeom>
              <a:avLst/>
              <a:gdLst>
                <a:gd name="T0" fmla="*/ 96 w 125"/>
                <a:gd name="T1" fmla="*/ 32 h 410"/>
                <a:gd name="T2" fmla="*/ 109 w 125"/>
                <a:gd name="T3" fmla="*/ 129 h 410"/>
                <a:gd name="T4" fmla="*/ 79 w 125"/>
                <a:gd name="T5" fmla="*/ 181 h 410"/>
                <a:gd name="T6" fmla="*/ 48 w 125"/>
                <a:gd name="T7" fmla="*/ 38 h 410"/>
                <a:gd name="T8" fmla="*/ 32 w 125"/>
                <a:gd name="T9" fmla="*/ 32 h 410"/>
                <a:gd name="T10" fmla="*/ 53 w 125"/>
                <a:gd name="T11" fmla="*/ 122 h 410"/>
                <a:gd name="T12" fmla="*/ 25 w 125"/>
                <a:gd name="T13" fmla="*/ 400 h 410"/>
                <a:gd name="T14" fmla="*/ 16 w 125"/>
                <a:gd name="T15" fmla="*/ 405 h 410"/>
                <a:gd name="T16" fmla="*/ 23 w 125"/>
                <a:gd name="T17" fmla="*/ 333 h 410"/>
                <a:gd name="T18" fmla="*/ 0 w 125"/>
                <a:gd name="T19" fmla="*/ 97 h 410"/>
                <a:gd name="T20" fmla="*/ 21 w 125"/>
                <a:gd name="T21" fmla="*/ 70 h 410"/>
                <a:gd name="T22" fmla="*/ 19 w 125"/>
                <a:gd name="T23" fmla="*/ 40 h 410"/>
                <a:gd name="T24" fmla="*/ 75 w 125"/>
                <a:gd name="T25" fmla="*/ 0 h 410"/>
                <a:gd name="T26" fmla="*/ 96 w 125"/>
                <a:gd name="T27" fmla="*/ 32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410">
                  <a:moveTo>
                    <a:pt x="96" y="32"/>
                  </a:moveTo>
                  <a:cubicBezTo>
                    <a:pt x="105" y="63"/>
                    <a:pt x="125" y="99"/>
                    <a:pt x="109" y="129"/>
                  </a:cubicBezTo>
                  <a:cubicBezTo>
                    <a:pt x="95" y="145"/>
                    <a:pt x="86" y="163"/>
                    <a:pt x="79" y="181"/>
                  </a:cubicBezTo>
                  <a:cubicBezTo>
                    <a:pt x="70" y="133"/>
                    <a:pt x="64" y="83"/>
                    <a:pt x="48" y="38"/>
                  </a:cubicBezTo>
                  <a:cubicBezTo>
                    <a:pt x="44" y="32"/>
                    <a:pt x="37" y="29"/>
                    <a:pt x="32" y="32"/>
                  </a:cubicBezTo>
                  <a:cubicBezTo>
                    <a:pt x="36" y="63"/>
                    <a:pt x="48" y="92"/>
                    <a:pt x="53" y="122"/>
                  </a:cubicBezTo>
                  <a:cubicBezTo>
                    <a:pt x="66" y="215"/>
                    <a:pt x="57" y="312"/>
                    <a:pt x="25" y="400"/>
                  </a:cubicBezTo>
                  <a:cubicBezTo>
                    <a:pt x="19" y="401"/>
                    <a:pt x="21" y="410"/>
                    <a:pt x="16" y="405"/>
                  </a:cubicBezTo>
                  <a:cubicBezTo>
                    <a:pt x="0" y="380"/>
                    <a:pt x="21" y="358"/>
                    <a:pt x="23" y="333"/>
                  </a:cubicBezTo>
                  <a:cubicBezTo>
                    <a:pt x="30" y="251"/>
                    <a:pt x="25" y="174"/>
                    <a:pt x="0" y="97"/>
                  </a:cubicBezTo>
                  <a:cubicBezTo>
                    <a:pt x="5" y="90"/>
                    <a:pt x="19" y="81"/>
                    <a:pt x="21" y="70"/>
                  </a:cubicBezTo>
                  <a:cubicBezTo>
                    <a:pt x="16" y="63"/>
                    <a:pt x="19" y="50"/>
                    <a:pt x="19" y="40"/>
                  </a:cubicBezTo>
                  <a:cubicBezTo>
                    <a:pt x="28" y="15"/>
                    <a:pt x="53" y="9"/>
                    <a:pt x="75" y="0"/>
                  </a:cubicBezTo>
                  <a:cubicBezTo>
                    <a:pt x="93" y="0"/>
                    <a:pt x="91" y="20"/>
                    <a:pt x="9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4" name="Freeform 88">
              <a:extLst>
                <a:ext uri="{FF2B5EF4-FFF2-40B4-BE49-F238E27FC236}">
                  <a16:creationId xmlns:a16="http://schemas.microsoft.com/office/drawing/2014/main" id="{E8138336-5DC1-46F7-B664-59426C48F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092" y="-4915654"/>
              <a:ext cx="238125" cy="722313"/>
            </a:xfrm>
            <a:custGeom>
              <a:avLst/>
              <a:gdLst>
                <a:gd name="T0" fmla="*/ 84 w 84"/>
                <a:gd name="T1" fmla="*/ 0 h 254"/>
                <a:gd name="T2" fmla="*/ 57 w 84"/>
                <a:gd name="T3" fmla="*/ 75 h 254"/>
                <a:gd name="T4" fmla="*/ 43 w 84"/>
                <a:gd name="T5" fmla="*/ 238 h 254"/>
                <a:gd name="T6" fmla="*/ 38 w 84"/>
                <a:gd name="T7" fmla="*/ 254 h 254"/>
                <a:gd name="T8" fmla="*/ 4 w 84"/>
                <a:gd name="T9" fmla="*/ 215 h 254"/>
                <a:gd name="T10" fmla="*/ 27 w 84"/>
                <a:gd name="T11" fmla="*/ 100 h 254"/>
                <a:gd name="T12" fmla="*/ 63 w 84"/>
                <a:gd name="T13" fmla="*/ 12 h 254"/>
                <a:gd name="T14" fmla="*/ 84 w 84"/>
                <a:gd name="T1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54">
                  <a:moveTo>
                    <a:pt x="84" y="0"/>
                  </a:moveTo>
                  <a:cubicBezTo>
                    <a:pt x="84" y="27"/>
                    <a:pt x="59" y="46"/>
                    <a:pt x="57" y="75"/>
                  </a:cubicBezTo>
                  <a:cubicBezTo>
                    <a:pt x="39" y="127"/>
                    <a:pt x="36" y="182"/>
                    <a:pt x="43" y="238"/>
                  </a:cubicBezTo>
                  <a:cubicBezTo>
                    <a:pt x="39" y="242"/>
                    <a:pt x="47" y="252"/>
                    <a:pt x="38" y="254"/>
                  </a:cubicBezTo>
                  <a:cubicBezTo>
                    <a:pt x="23" y="245"/>
                    <a:pt x="4" y="233"/>
                    <a:pt x="4" y="215"/>
                  </a:cubicBezTo>
                  <a:cubicBezTo>
                    <a:pt x="9" y="177"/>
                    <a:pt x="0" y="132"/>
                    <a:pt x="27" y="100"/>
                  </a:cubicBezTo>
                  <a:cubicBezTo>
                    <a:pt x="45" y="73"/>
                    <a:pt x="61" y="46"/>
                    <a:pt x="63" y="12"/>
                  </a:cubicBezTo>
                  <a:cubicBezTo>
                    <a:pt x="66" y="3"/>
                    <a:pt x="7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5" name="Freeform 89">
              <a:extLst>
                <a:ext uri="{FF2B5EF4-FFF2-40B4-BE49-F238E27FC236}">
                  <a16:creationId xmlns:a16="http://schemas.microsoft.com/office/drawing/2014/main" id="{91155B9E-E13C-482B-9459-10BC0A4A3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130" y="-4896604"/>
              <a:ext cx="130175" cy="214313"/>
            </a:xfrm>
            <a:custGeom>
              <a:avLst/>
              <a:gdLst>
                <a:gd name="T0" fmla="*/ 44 w 46"/>
                <a:gd name="T1" fmla="*/ 59 h 75"/>
                <a:gd name="T2" fmla="*/ 26 w 46"/>
                <a:gd name="T3" fmla="*/ 75 h 75"/>
                <a:gd name="T4" fmla="*/ 19 w 46"/>
                <a:gd name="T5" fmla="*/ 72 h 75"/>
                <a:gd name="T6" fmla="*/ 0 w 46"/>
                <a:gd name="T7" fmla="*/ 0 h 75"/>
                <a:gd name="T8" fmla="*/ 44 w 46"/>
                <a:gd name="T9" fmla="*/ 5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5">
                  <a:moveTo>
                    <a:pt x="44" y="59"/>
                  </a:moveTo>
                  <a:cubicBezTo>
                    <a:pt x="46" y="70"/>
                    <a:pt x="37" y="75"/>
                    <a:pt x="26" y="75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2" y="48"/>
                    <a:pt x="0" y="23"/>
                    <a:pt x="0" y="0"/>
                  </a:cubicBezTo>
                  <a:cubicBezTo>
                    <a:pt x="21" y="11"/>
                    <a:pt x="44" y="32"/>
                    <a:pt x="4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6" name="Freeform 90">
              <a:extLst>
                <a:ext uri="{FF2B5EF4-FFF2-40B4-BE49-F238E27FC236}">
                  <a16:creationId xmlns:a16="http://schemas.microsoft.com/office/drawing/2014/main" id="{068D7A42-15E3-4023-A89F-6BAD5E978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9680" y="-4926767"/>
              <a:ext cx="1266825" cy="866775"/>
            </a:xfrm>
            <a:custGeom>
              <a:avLst/>
              <a:gdLst>
                <a:gd name="T0" fmla="*/ 432 w 448"/>
                <a:gd name="T1" fmla="*/ 147 h 305"/>
                <a:gd name="T2" fmla="*/ 439 w 448"/>
                <a:gd name="T3" fmla="*/ 288 h 305"/>
                <a:gd name="T4" fmla="*/ 411 w 448"/>
                <a:gd name="T5" fmla="*/ 290 h 305"/>
                <a:gd name="T6" fmla="*/ 405 w 448"/>
                <a:gd name="T7" fmla="*/ 237 h 305"/>
                <a:gd name="T8" fmla="*/ 303 w 448"/>
                <a:gd name="T9" fmla="*/ 75 h 305"/>
                <a:gd name="T10" fmla="*/ 196 w 448"/>
                <a:gd name="T11" fmla="*/ 59 h 305"/>
                <a:gd name="T12" fmla="*/ 67 w 448"/>
                <a:gd name="T13" fmla="*/ 145 h 305"/>
                <a:gd name="T14" fmla="*/ 52 w 448"/>
                <a:gd name="T15" fmla="*/ 246 h 305"/>
                <a:gd name="T16" fmla="*/ 65 w 448"/>
                <a:gd name="T17" fmla="*/ 285 h 305"/>
                <a:gd name="T18" fmla="*/ 36 w 448"/>
                <a:gd name="T19" fmla="*/ 303 h 305"/>
                <a:gd name="T20" fmla="*/ 36 w 448"/>
                <a:gd name="T21" fmla="*/ 129 h 305"/>
                <a:gd name="T22" fmla="*/ 181 w 448"/>
                <a:gd name="T23" fmla="*/ 16 h 305"/>
                <a:gd name="T24" fmla="*/ 432 w 448"/>
                <a:gd name="T25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8" h="305">
                  <a:moveTo>
                    <a:pt x="432" y="147"/>
                  </a:moveTo>
                  <a:cubicBezTo>
                    <a:pt x="446" y="195"/>
                    <a:pt x="448" y="240"/>
                    <a:pt x="439" y="288"/>
                  </a:cubicBezTo>
                  <a:cubicBezTo>
                    <a:pt x="434" y="301"/>
                    <a:pt x="418" y="294"/>
                    <a:pt x="411" y="290"/>
                  </a:cubicBezTo>
                  <a:cubicBezTo>
                    <a:pt x="393" y="276"/>
                    <a:pt x="412" y="256"/>
                    <a:pt x="405" y="237"/>
                  </a:cubicBezTo>
                  <a:cubicBezTo>
                    <a:pt x="405" y="169"/>
                    <a:pt x="364" y="104"/>
                    <a:pt x="303" y="75"/>
                  </a:cubicBezTo>
                  <a:cubicBezTo>
                    <a:pt x="271" y="61"/>
                    <a:pt x="235" y="61"/>
                    <a:pt x="196" y="59"/>
                  </a:cubicBezTo>
                  <a:cubicBezTo>
                    <a:pt x="142" y="65"/>
                    <a:pt x="88" y="92"/>
                    <a:pt x="67" y="145"/>
                  </a:cubicBezTo>
                  <a:cubicBezTo>
                    <a:pt x="56" y="177"/>
                    <a:pt x="47" y="210"/>
                    <a:pt x="52" y="246"/>
                  </a:cubicBezTo>
                  <a:cubicBezTo>
                    <a:pt x="49" y="262"/>
                    <a:pt x="74" y="269"/>
                    <a:pt x="65" y="285"/>
                  </a:cubicBezTo>
                  <a:cubicBezTo>
                    <a:pt x="58" y="296"/>
                    <a:pt x="51" y="305"/>
                    <a:pt x="36" y="303"/>
                  </a:cubicBezTo>
                  <a:cubicBezTo>
                    <a:pt x="0" y="254"/>
                    <a:pt x="13" y="179"/>
                    <a:pt x="36" y="129"/>
                  </a:cubicBezTo>
                  <a:cubicBezTo>
                    <a:pt x="63" y="68"/>
                    <a:pt x="126" y="41"/>
                    <a:pt x="181" y="16"/>
                  </a:cubicBezTo>
                  <a:cubicBezTo>
                    <a:pt x="285" y="0"/>
                    <a:pt x="385" y="54"/>
                    <a:pt x="43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7" name="Freeform 91">
              <a:extLst>
                <a:ext uri="{FF2B5EF4-FFF2-40B4-BE49-F238E27FC236}">
                  <a16:creationId xmlns:a16="http://schemas.microsoft.com/office/drawing/2014/main" id="{9F4D1430-A247-4F75-81F0-F16E83FE6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380" y="-4869617"/>
              <a:ext cx="336550" cy="84138"/>
            </a:xfrm>
            <a:custGeom>
              <a:avLst/>
              <a:gdLst>
                <a:gd name="T0" fmla="*/ 115 w 119"/>
                <a:gd name="T1" fmla="*/ 7 h 30"/>
                <a:gd name="T2" fmla="*/ 95 w 119"/>
                <a:gd name="T3" fmla="*/ 25 h 30"/>
                <a:gd name="T4" fmla="*/ 0 w 119"/>
                <a:gd name="T5" fmla="*/ 9 h 30"/>
                <a:gd name="T6" fmla="*/ 115 w 119"/>
                <a:gd name="T7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30">
                  <a:moveTo>
                    <a:pt x="115" y="7"/>
                  </a:moveTo>
                  <a:cubicBezTo>
                    <a:pt x="119" y="18"/>
                    <a:pt x="102" y="23"/>
                    <a:pt x="95" y="25"/>
                  </a:cubicBezTo>
                  <a:cubicBezTo>
                    <a:pt x="61" y="30"/>
                    <a:pt x="27" y="29"/>
                    <a:pt x="0" y="9"/>
                  </a:cubicBezTo>
                  <a:cubicBezTo>
                    <a:pt x="38" y="0"/>
                    <a:pt x="76" y="0"/>
                    <a:pt x="11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8" name="Freeform 92">
              <a:extLst>
                <a:ext uri="{FF2B5EF4-FFF2-40B4-BE49-F238E27FC236}">
                  <a16:creationId xmlns:a16="http://schemas.microsoft.com/office/drawing/2014/main" id="{B0978864-BC8D-4197-9B4F-975178DE0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1570" y="-4850567"/>
              <a:ext cx="973138" cy="622300"/>
            </a:xfrm>
            <a:custGeom>
              <a:avLst/>
              <a:gdLst>
                <a:gd name="T0" fmla="*/ 151 w 344"/>
                <a:gd name="T1" fmla="*/ 39 h 219"/>
                <a:gd name="T2" fmla="*/ 315 w 344"/>
                <a:gd name="T3" fmla="*/ 136 h 219"/>
                <a:gd name="T4" fmla="*/ 340 w 344"/>
                <a:gd name="T5" fmla="*/ 179 h 219"/>
                <a:gd name="T6" fmla="*/ 260 w 344"/>
                <a:gd name="T7" fmla="*/ 145 h 219"/>
                <a:gd name="T8" fmla="*/ 31 w 344"/>
                <a:gd name="T9" fmla="*/ 45 h 219"/>
                <a:gd name="T10" fmla="*/ 13 w 344"/>
                <a:gd name="T11" fmla="*/ 0 h 219"/>
                <a:gd name="T12" fmla="*/ 151 w 344"/>
                <a:gd name="T13" fmla="*/ 3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219">
                  <a:moveTo>
                    <a:pt x="151" y="39"/>
                  </a:moveTo>
                  <a:cubicBezTo>
                    <a:pt x="212" y="57"/>
                    <a:pt x="263" y="97"/>
                    <a:pt x="315" y="136"/>
                  </a:cubicBezTo>
                  <a:cubicBezTo>
                    <a:pt x="323" y="150"/>
                    <a:pt x="344" y="161"/>
                    <a:pt x="340" y="179"/>
                  </a:cubicBezTo>
                  <a:cubicBezTo>
                    <a:pt x="305" y="219"/>
                    <a:pt x="290" y="150"/>
                    <a:pt x="260" y="145"/>
                  </a:cubicBezTo>
                  <a:cubicBezTo>
                    <a:pt x="190" y="93"/>
                    <a:pt x="115" y="59"/>
                    <a:pt x="31" y="45"/>
                  </a:cubicBezTo>
                  <a:cubicBezTo>
                    <a:pt x="29" y="29"/>
                    <a:pt x="0" y="18"/>
                    <a:pt x="13" y="0"/>
                  </a:cubicBezTo>
                  <a:cubicBezTo>
                    <a:pt x="63" y="5"/>
                    <a:pt x="109" y="14"/>
                    <a:pt x="15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9" name="Freeform 93">
              <a:extLst>
                <a:ext uri="{FF2B5EF4-FFF2-40B4-BE49-F238E27FC236}">
                  <a16:creationId xmlns:a16="http://schemas.microsoft.com/office/drawing/2014/main" id="{DDC6F94B-210E-4739-9C3D-ADF2ED65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9280" y="-4836279"/>
              <a:ext cx="152400" cy="61913"/>
            </a:xfrm>
            <a:custGeom>
              <a:avLst/>
              <a:gdLst>
                <a:gd name="T0" fmla="*/ 50 w 54"/>
                <a:gd name="T1" fmla="*/ 8 h 22"/>
                <a:gd name="T2" fmla="*/ 45 w 54"/>
                <a:gd name="T3" fmla="*/ 22 h 22"/>
                <a:gd name="T4" fmla="*/ 0 w 54"/>
                <a:gd name="T5" fmla="*/ 8 h 22"/>
                <a:gd name="T6" fmla="*/ 50 w 54"/>
                <a:gd name="T7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22">
                  <a:moveTo>
                    <a:pt x="50" y="8"/>
                  </a:moveTo>
                  <a:cubicBezTo>
                    <a:pt x="54" y="13"/>
                    <a:pt x="50" y="20"/>
                    <a:pt x="45" y="22"/>
                  </a:cubicBezTo>
                  <a:cubicBezTo>
                    <a:pt x="29" y="18"/>
                    <a:pt x="13" y="18"/>
                    <a:pt x="0" y="8"/>
                  </a:cubicBezTo>
                  <a:cubicBezTo>
                    <a:pt x="13" y="0"/>
                    <a:pt x="34" y="6"/>
                    <a:pt x="5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0" name="Freeform 94">
              <a:extLst>
                <a:ext uri="{FF2B5EF4-FFF2-40B4-BE49-F238E27FC236}">
                  <a16:creationId xmlns:a16="http://schemas.microsoft.com/office/drawing/2014/main" id="{FE22F561-3CEA-451B-827A-04602E27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030" y="-4793417"/>
              <a:ext cx="1254125" cy="747713"/>
            </a:xfrm>
            <a:custGeom>
              <a:avLst/>
              <a:gdLst>
                <a:gd name="T0" fmla="*/ 255 w 443"/>
                <a:gd name="T1" fmla="*/ 39 h 263"/>
                <a:gd name="T2" fmla="*/ 387 w 443"/>
                <a:gd name="T3" fmla="*/ 143 h 263"/>
                <a:gd name="T4" fmla="*/ 441 w 443"/>
                <a:gd name="T5" fmla="*/ 243 h 263"/>
                <a:gd name="T6" fmla="*/ 419 w 443"/>
                <a:gd name="T7" fmla="*/ 263 h 263"/>
                <a:gd name="T8" fmla="*/ 394 w 443"/>
                <a:gd name="T9" fmla="*/ 216 h 263"/>
                <a:gd name="T10" fmla="*/ 289 w 443"/>
                <a:gd name="T11" fmla="*/ 102 h 263"/>
                <a:gd name="T12" fmla="*/ 43 w 443"/>
                <a:gd name="T13" fmla="*/ 68 h 263"/>
                <a:gd name="T14" fmla="*/ 20 w 443"/>
                <a:gd name="T15" fmla="*/ 68 h 263"/>
                <a:gd name="T16" fmla="*/ 8 w 443"/>
                <a:gd name="T17" fmla="*/ 36 h 263"/>
                <a:gd name="T18" fmla="*/ 255 w 443"/>
                <a:gd name="T19" fmla="*/ 3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" h="263">
                  <a:moveTo>
                    <a:pt x="255" y="39"/>
                  </a:moveTo>
                  <a:cubicBezTo>
                    <a:pt x="301" y="70"/>
                    <a:pt x="350" y="98"/>
                    <a:pt x="387" y="143"/>
                  </a:cubicBezTo>
                  <a:cubicBezTo>
                    <a:pt x="409" y="175"/>
                    <a:pt x="427" y="207"/>
                    <a:pt x="441" y="243"/>
                  </a:cubicBezTo>
                  <a:cubicBezTo>
                    <a:pt x="443" y="256"/>
                    <a:pt x="427" y="258"/>
                    <a:pt x="419" y="263"/>
                  </a:cubicBezTo>
                  <a:cubicBezTo>
                    <a:pt x="403" y="254"/>
                    <a:pt x="403" y="231"/>
                    <a:pt x="394" y="216"/>
                  </a:cubicBezTo>
                  <a:cubicBezTo>
                    <a:pt x="367" y="173"/>
                    <a:pt x="332" y="130"/>
                    <a:pt x="289" y="102"/>
                  </a:cubicBezTo>
                  <a:cubicBezTo>
                    <a:pt x="215" y="68"/>
                    <a:pt x="126" y="30"/>
                    <a:pt x="43" y="68"/>
                  </a:cubicBezTo>
                  <a:cubicBezTo>
                    <a:pt x="36" y="73"/>
                    <a:pt x="27" y="71"/>
                    <a:pt x="20" y="68"/>
                  </a:cubicBezTo>
                  <a:cubicBezTo>
                    <a:pt x="16" y="57"/>
                    <a:pt x="0" y="50"/>
                    <a:pt x="8" y="36"/>
                  </a:cubicBezTo>
                  <a:cubicBezTo>
                    <a:pt x="86" y="0"/>
                    <a:pt x="179" y="5"/>
                    <a:pt x="25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1" name="Freeform 95">
              <a:extLst>
                <a:ext uri="{FF2B5EF4-FFF2-40B4-BE49-F238E27FC236}">
                  <a16:creationId xmlns:a16="http://schemas.microsoft.com/office/drawing/2014/main" id="{44FEC1EC-92A4-4E65-A891-EB2B07E8B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9317" y="-4768017"/>
              <a:ext cx="1368425" cy="682625"/>
            </a:xfrm>
            <a:custGeom>
              <a:avLst/>
              <a:gdLst>
                <a:gd name="T0" fmla="*/ 296 w 484"/>
                <a:gd name="T1" fmla="*/ 48 h 240"/>
                <a:gd name="T2" fmla="*/ 480 w 484"/>
                <a:gd name="T3" fmla="*/ 218 h 240"/>
                <a:gd name="T4" fmla="*/ 457 w 484"/>
                <a:gd name="T5" fmla="*/ 240 h 240"/>
                <a:gd name="T6" fmla="*/ 416 w 484"/>
                <a:gd name="T7" fmla="*/ 195 h 240"/>
                <a:gd name="T8" fmla="*/ 142 w 484"/>
                <a:gd name="T9" fmla="*/ 68 h 240"/>
                <a:gd name="T10" fmla="*/ 43 w 484"/>
                <a:gd name="T11" fmla="*/ 73 h 240"/>
                <a:gd name="T12" fmla="*/ 24 w 484"/>
                <a:gd name="T13" fmla="*/ 68 h 240"/>
                <a:gd name="T14" fmla="*/ 27 w 484"/>
                <a:gd name="T15" fmla="*/ 19 h 240"/>
                <a:gd name="T16" fmla="*/ 296 w 484"/>
                <a:gd name="T17" fmla="*/ 4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4" h="240">
                  <a:moveTo>
                    <a:pt x="296" y="48"/>
                  </a:moveTo>
                  <a:cubicBezTo>
                    <a:pt x="368" y="89"/>
                    <a:pt x="445" y="141"/>
                    <a:pt x="480" y="218"/>
                  </a:cubicBezTo>
                  <a:cubicBezTo>
                    <a:pt x="484" y="231"/>
                    <a:pt x="466" y="236"/>
                    <a:pt x="457" y="240"/>
                  </a:cubicBezTo>
                  <a:cubicBezTo>
                    <a:pt x="436" y="234"/>
                    <a:pt x="432" y="207"/>
                    <a:pt x="416" y="195"/>
                  </a:cubicBezTo>
                  <a:cubicBezTo>
                    <a:pt x="351" y="111"/>
                    <a:pt x="246" y="75"/>
                    <a:pt x="142" y="68"/>
                  </a:cubicBezTo>
                  <a:cubicBezTo>
                    <a:pt x="110" y="64"/>
                    <a:pt x="76" y="68"/>
                    <a:pt x="43" y="73"/>
                  </a:cubicBezTo>
                  <a:cubicBezTo>
                    <a:pt x="36" y="80"/>
                    <a:pt x="27" y="71"/>
                    <a:pt x="24" y="68"/>
                  </a:cubicBezTo>
                  <a:cubicBezTo>
                    <a:pt x="0" y="53"/>
                    <a:pt x="25" y="34"/>
                    <a:pt x="27" y="19"/>
                  </a:cubicBezTo>
                  <a:cubicBezTo>
                    <a:pt x="119" y="0"/>
                    <a:pt x="214" y="18"/>
                    <a:pt x="29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2" name="Freeform 96">
              <a:extLst>
                <a:ext uri="{FF2B5EF4-FFF2-40B4-BE49-F238E27FC236}">
                  <a16:creationId xmlns:a16="http://schemas.microsoft.com/office/drawing/2014/main" id="{4DF53A55-9142-422B-A41E-F793EA9AC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3830" y="-4747379"/>
              <a:ext cx="941388" cy="881063"/>
            </a:xfrm>
            <a:custGeom>
              <a:avLst/>
              <a:gdLst>
                <a:gd name="T0" fmla="*/ 288 w 333"/>
                <a:gd name="T1" fmla="*/ 77 h 310"/>
                <a:gd name="T2" fmla="*/ 319 w 333"/>
                <a:gd name="T3" fmla="*/ 209 h 310"/>
                <a:gd name="T4" fmla="*/ 290 w 333"/>
                <a:gd name="T5" fmla="*/ 292 h 310"/>
                <a:gd name="T6" fmla="*/ 233 w 333"/>
                <a:gd name="T7" fmla="*/ 310 h 310"/>
                <a:gd name="T8" fmla="*/ 231 w 333"/>
                <a:gd name="T9" fmla="*/ 288 h 310"/>
                <a:gd name="T10" fmla="*/ 294 w 333"/>
                <a:gd name="T11" fmla="*/ 179 h 310"/>
                <a:gd name="T12" fmla="*/ 208 w 333"/>
                <a:gd name="T13" fmla="*/ 45 h 310"/>
                <a:gd name="T14" fmla="*/ 115 w 333"/>
                <a:gd name="T15" fmla="*/ 66 h 310"/>
                <a:gd name="T16" fmla="*/ 52 w 333"/>
                <a:gd name="T17" fmla="*/ 195 h 310"/>
                <a:gd name="T18" fmla="*/ 23 w 333"/>
                <a:gd name="T19" fmla="*/ 208 h 310"/>
                <a:gd name="T20" fmla="*/ 9 w 333"/>
                <a:gd name="T21" fmla="*/ 114 h 310"/>
                <a:gd name="T22" fmla="*/ 79 w 333"/>
                <a:gd name="T23" fmla="*/ 27 h 310"/>
                <a:gd name="T24" fmla="*/ 288 w 333"/>
                <a:gd name="T25" fmla="*/ 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3" h="310">
                  <a:moveTo>
                    <a:pt x="288" y="77"/>
                  </a:moveTo>
                  <a:cubicBezTo>
                    <a:pt x="317" y="113"/>
                    <a:pt x="326" y="163"/>
                    <a:pt x="319" y="209"/>
                  </a:cubicBezTo>
                  <a:cubicBezTo>
                    <a:pt x="333" y="245"/>
                    <a:pt x="285" y="258"/>
                    <a:pt x="290" y="292"/>
                  </a:cubicBezTo>
                  <a:cubicBezTo>
                    <a:pt x="270" y="295"/>
                    <a:pt x="252" y="306"/>
                    <a:pt x="233" y="310"/>
                  </a:cubicBezTo>
                  <a:cubicBezTo>
                    <a:pt x="229" y="304"/>
                    <a:pt x="220" y="294"/>
                    <a:pt x="231" y="288"/>
                  </a:cubicBezTo>
                  <a:cubicBezTo>
                    <a:pt x="263" y="261"/>
                    <a:pt x="301" y="227"/>
                    <a:pt x="294" y="179"/>
                  </a:cubicBezTo>
                  <a:cubicBezTo>
                    <a:pt x="297" y="122"/>
                    <a:pt x="256" y="70"/>
                    <a:pt x="208" y="45"/>
                  </a:cubicBezTo>
                  <a:cubicBezTo>
                    <a:pt x="174" y="50"/>
                    <a:pt x="141" y="45"/>
                    <a:pt x="115" y="66"/>
                  </a:cubicBezTo>
                  <a:cubicBezTo>
                    <a:pt x="73" y="95"/>
                    <a:pt x="48" y="143"/>
                    <a:pt x="52" y="195"/>
                  </a:cubicBezTo>
                  <a:cubicBezTo>
                    <a:pt x="45" y="204"/>
                    <a:pt x="34" y="204"/>
                    <a:pt x="23" y="208"/>
                  </a:cubicBezTo>
                  <a:cubicBezTo>
                    <a:pt x="0" y="184"/>
                    <a:pt x="7" y="147"/>
                    <a:pt x="9" y="114"/>
                  </a:cubicBezTo>
                  <a:cubicBezTo>
                    <a:pt x="21" y="79"/>
                    <a:pt x="43" y="41"/>
                    <a:pt x="79" y="27"/>
                  </a:cubicBezTo>
                  <a:cubicBezTo>
                    <a:pt x="150" y="0"/>
                    <a:pt x="244" y="9"/>
                    <a:pt x="28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3" name="Freeform 97">
              <a:extLst>
                <a:ext uri="{FF2B5EF4-FFF2-40B4-BE49-F238E27FC236}">
                  <a16:creationId xmlns:a16="http://schemas.microsoft.com/office/drawing/2014/main" id="{A433558B-1190-43BE-8896-E23F7F534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4167" y="-4707692"/>
              <a:ext cx="547688" cy="463550"/>
            </a:xfrm>
            <a:custGeom>
              <a:avLst/>
              <a:gdLst>
                <a:gd name="T0" fmla="*/ 193 w 193"/>
                <a:gd name="T1" fmla="*/ 147 h 163"/>
                <a:gd name="T2" fmla="*/ 175 w 193"/>
                <a:gd name="T3" fmla="*/ 163 h 163"/>
                <a:gd name="T4" fmla="*/ 172 w 193"/>
                <a:gd name="T5" fmla="*/ 163 h 163"/>
                <a:gd name="T6" fmla="*/ 16 w 193"/>
                <a:gd name="T7" fmla="*/ 57 h 163"/>
                <a:gd name="T8" fmla="*/ 0 w 193"/>
                <a:gd name="T9" fmla="*/ 0 h 163"/>
                <a:gd name="T10" fmla="*/ 193 w 193"/>
                <a:gd name="T11" fmla="*/ 14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163">
                  <a:moveTo>
                    <a:pt x="193" y="147"/>
                  </a:moveTo>
                  <a:cubicBezTo>
                    <a:pt x="191" y="154"/>
                    <a:pt x="182" y="161"/>
                    <a:pt x="175" y="163"/>
                  </a:cubicBezTo>
                  <a:cubicBezTo>
                    <a:pt x="172" y="163"/>
                    <a:pt x="172" y="163"/>
                    <a:pt x="172" y="163"/>
                  </a:cubicBezTo>
                  <a:cubicBezTo>
                    <a:pt x="129" y="118"/>
                    <a:pt x="79" y="74"/>
                    <a:pt x="16" y="57"/>
                  </a:cubicBezTo>
                  <a:cubicBezTo>
                    <a:pt x="9" y="38"/>
                    <a:pt x="3" y="20"/>
                    <a:pt x="0" y="0"/>
                  </a:cubicBezTo>
                  <a:cubicBezTo>
                    <a:pt x="66" y="45"/>
                    <a:pt x="146" y="74"/>
                    <a:pt x="193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4" name="Freeform 98">
              <a:extLst>
                <a:ext uri="{FF2B5EF4-FFF2-40B4-BE49-F238E27FC236}">
                  <a16:creationId xmlns:a16="http://schemas.microsoft.com/office/drawing/2014/main" id="{664210BB-54BB-4D43-AA74-1E6C5FEC4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2820" y="-4656892"/>
              <a:ext cx="682625" cy="438150"/>
            </a:xfrm>
            <a:custGeom>
              <a:avLst/>
              <a:gdLst>
                <a:gd name="T0" fmla="*/ 236 w 241"/>
                <a:gd name="T1" fmla="*/ 127 h 154"/>
                <a:gd name="T2" fmla="*/ 209 w 241"/>
                <a:gd name="T3" fmla="*/ 154 h 154"/>
                <a:gd name="T4" fmla="*/ 123 w 241"/>
                <a:gd name="T5" fmla="*/ 93 h 154"/>
                <a:gd name="T6" fmla="*/ 7 w 241"/>
                <a:gd name="T7" fmla="*/ 41 h 154"/>
                <a:gd name="T8" fmla="*/ 2 w 241"/>
                <a:gd name="T9" fmla="*/ 7 h 154"/>
                <a:gd name="T10" fmla="*/ 2 w 241"/>
                <a:gd name="T11" fmla="*/ 0 h 154"/>
                <a:gd name="T12" fmla="*/ 236 w 241"/>
                <a:gd name="T13" fmla="*/ 12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154">
                  <a:moveTo>
                    <a:pt x="236" y="127"/>
                  </a:moveTo>
                  <a:cubicBezTo>
                    <a:pt x="241" y="143"/>
                    <a:pt x="220" y="149"/>
                    <a:pt x="209" y="154"/>
                  </a:cubicBezTo>
                  <a:cubicBezTo>
                    <a:pt x="179" y="136"/>
                    <a:pt x="154" y="111"/>
                    <a:pt x="123" y="93"/>
                  </a:cubicBezTo>
                  <a:cubicBezTo>
                    <a:pt x="87" y="68"/>
                    <a:pt x="46" y="57"/>
                    <a:pt x="7" y="41"/>
                  </a:cubicBezTo>
                  <a:cubicBezTo>
                    <a:pt x="0" y="31"/>
                    <a:pt x="11" y="16"/>
                    <a:pt x="2" y="7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9" y="20"/>
                    <a:pt x="170" y="61"/>
                    <a:pt x="236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5" name="Freeform 99">
              <a:extLst>
                <a:ext uri="{FF2B5EF4-FFF2-40B4-BE49-F238E27FC236}">
                  <a16:creationId xmlns:a16="http://schemas.microsoft.com/office/drawing/2014/main" id="{D0C5AC8B-D907-4381-A47F-2516ABC57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005" y="-4671179"/>
              <a:ext cx="8012113" cy="2087563"/>
            </a:xfrm>
            <a:custGeom>
              <a:avLst/>
              <a:gdLst>
                <a:gd name="T0" fmla="*/ 2068 w 2831"/>
                <a:gd name="T1" fmla="*/ 163 h 734"/>
                <a:gd name="T2" fmla="*/ 2272 w 2831"/>
                <a:gd name="T3" fmla="*/ 173 h 734"/>
                <a:gd name="T4" fmla="*/ 2188 w 2831"/>
                <a:gd name="T5" fmla="*/ 463 h 734"/>
                <a:gd name="T6" fmla="*/ 2392 w 2831"/>
                <a:gd name="T7" fmla="*/ 410 h 734"/>
                <a:gd name="T8" fmla="*/ 2501 w 2831"/>
                <a:gd name="T9" fmla="*/ 369 h 734"/>
                <a:gd name="T10" fmla="*/ 2537 w 2831"/>
                <a:gd name="T11" fmla="*/ 458 h 734"/>
                <a:gd name="T12" fmla="*/ 2553 w 2831"/>
                <a:gd name="T13" fmla="*/ 207 h 734"/>
                <a:gd name="T14" fmla="*/ 2759 w 2831"/>
                <a:gd name="T15" fmla="*/ 259 h 734"/>
                <a:gd name="T16" fmla="*/ 2585 w 2831"/>
                <a:gd name="T17" fmla="*/ 587 h 734"/>
                <a:gd name="T18" fmla="*/ 2759 w 2831"/>
                <a:gd name="T19" fmla="*/ 506 h 734"/>
                <a:gd name="T20" fmla="*/ 2773 w 2831"/>
                <a:gd name="T21" fmla="*/ 650 h 734"/>
                <a:gd name="T22" fmla="*/ 2451 w 2831"/>
                <a:gd name="T23" fmla="*/ 709 h 734"/>
                <a:gd name="T24" fmla="*/ 2408 w 2831"/>
                <a:gd name="T25" fmla="*/ 711 h 734"/>
                <a:gd name="T26" fmla="*/ 2460 w 2831"/>
                <a:gd name="T27" fmla="*/ 585 h 734"/>
                <a:gd name="T28" fmla="*/ 2406 w 2831"/>
                <a:gd name="T29" fmla="*/ 573 h 734"/>
                <a:gd name="T30" fmla="*/ 2213 w 2831"/>
                <a:gd name="T31" fmla="*/ 709 h 734"/>
                <a:gd name="T32" fmla="*/ 2202 w 2831"/>
                <a:gd name="T33" fmla="*/ 689 h 734"/>
                <a:gd name="T34" fmla="*/ 2202 w 2831"/>
                <a:gd name="T35" fmla="*/ 621 h 734"/>
                <a:gd name="T36" fmla="*/ 2168 w 2831"/>
                <a:gd name="T37" fmla="*/ 576 h 734"/>
                <a:gd name="T38" fmla="*/ 1982 w 2831"/>
                <a:gd name="T39" fmla="*/ 700 h 734"/>
                <a:gd name="T40" fmla="*/ 1948 w 2831"/>
                <a:gd name="T41" fmla="*/ 711 h 734"/>
                <a:gd name="T42" fmla="*/ 2034 w 2831"/>
                <a:gd name="T43" fmla="*/ 528 h 734"/>
                <a:gd name="T44" fmla="*/ 1783 w 2831"/>
                <a:gd name="T45" fmla="*/ 698 h 734"/>
                <a:gd name="T46" fmla="*/ 1681 w 2831"/>
                <a:gd name="T47" fmla="*/ 703 h 734"/>
                <a:gd name="T48" fmla="*/ 1640 w 2831"/>
                <a:gd name="T49" fmla="*/ 698 h 734"/>
                <a:gd name="T50" fmla="*/ 1670 w 2831"/>
                <a:gd name="T51" fmla="*/ 626 h 734"/>
                <a:gd name="T52" fmla="*/ 1160 w 2831"/>
                <a:gd name="T53" fmla="*/ 664 h 734"/>
                <a:gd name="T54" fmla="*/ 573 w 2831"/>
                <a:gd name="T55" fmla="*/ 222 h 734"/>
                <a:gd name="T56" fmla="*/ 227 w 2831"/>
                <a:gd name="T57" fmla="*/ 238 h 734"/>
                <a:gd name="T58" fmla="*/ 825 w 2831"/>
                <a:gd name="T59" fmla="*/ 342 h 734"/>
                <a:gd name="T60" fmla="*/ 1500 w 2831"/>
                <a:gd name="T61" fmla="*/ 664 h 734"/>
                <a:gd name="T62" fmla="*/ 1543 w 2831"/>
                <a:gd name="T63" fmla="*/ 632 h 734"/>
                <a:gd name="T64" fmla="*/ 942 w 2831"/>
                <a:gd name="T65" fmla="*/ 438 h 734"/>
                <a:gd name="T66" fmla="*/ 195 w 2831"/>
                <a:gd name="T67" fmla="*/ 222 h 734"/>
                <a:gd name="T68" fmla="*/ 0 w 2831"/>
                <a:gd name="T69" fmla="*/ 77 h 734"/>
                <a:gd name="T70" fmla="*/ 199 w 2831"/>
                <a:gd name="T71" fmla="*/ 134 h 734"/>
                <a:gd name="T72" fmla="*/ 1045 w 2831"/>
                <a:gd name="T73" fmla="*/ 462 h 734"/>
                <a:gd name="T74" fmla="*/ 1611 w 2831"/>
                <a:gd name="T75" fmla="*/ 478 h 734"/>
                <a:gd name="T76" fmla="*/ 1432 w 2831"/>
                <a:gd name="T77" fmla="*/ 449 h 734"/>
                <a:gd name="T78" fmla="*/ 1507 w 2831"/>
                <a:gd name="T79" fmla="*/ 336 h 734"/>
                <a:gd name="T80" fmla="*/ 1257 w 2831"/>
                <a:gd name="T81" fmla="*/ 299 h 734"/>
                <a:gd name="T82" fmla="*/ 1194 w 2831"/>
                <a:gd name="T83" fmla="*/ 288 h 734"/>
                <a:gd name="T84" fmla="*/ 1398 w 2831"/>
                <a:gd name="T85" fmla="*/ 206 h 734"/>
                <a:gd name="T86" fmla="*/ 1568 w 2831"/>
                <a:gd name="T87" fmla="*/ 293 h 734"/>
                <a:gd name="T88" fmla="*/ 1643 w 2831"/>
                <a:gd name="T89" fmla="*/ 293 h 734"/>
                <a:gd name="T90" fmla="*/ 1676 w 2831"/>
                <a:gd name="T91" fmla="*/ 422 h 734"/>
                <a:gd name="T92" fmla="*/ 2057 w 2831"/>
                <a:gd name="T93" fmla="*/ 421 h 734"/>
                <a:gd name="T94" fmla="*/ 1882 w 2831"/>
                <a:gd name="T95" fmla="*/ 356 h 734"/>
                <a:gd name="T96" fmla="*/ 2021 w 2831"/>
                <a:gd name="T97" fmla="*/ 189 h 734"/>
                <a:gd name="T98" fmla="*/ 2068 w 2831"/>
                <a:gd name="T99" fmla="*/ 227 h 734"/>
                <a:gd name="T100" fmla="*/ 1864 w 2831"/>
                <a:gd name="T101" fmla="*/ 70 h 734"/>
                <a:gd name="T102" fmla="*/ 1840 w 2831"/>
                <a:gd name="T103" fmla="*/ 25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31" h="734">
                  <a:moveTo>
                    <a:pt x="1978" y="64"/>
                  </a:moveTo>
                  <a:cubicBezTo>
                    <a:pt x="1984" y="75"/>
                    <a:pt x="1975" y="95"/>
                    <a:pt x="1993" y="95"/>
                  </a:cubicBezTo>
                  <a:cubicBezTo>
                    <a:pt x="2014" y="96"/>
                    <a:pt x="2039" y="100"/>
                    <a:pt x="2055" y="116"/>
                  </a:cubicBezTo>
                  <a:cubicBezTo>
                    <a:pt x="2073" y="130"/>
                    <a:pt x="2046" y="150"/>
                    <a:pt x="2068" y="163"/>
                  </a:cubicBezTo>
                  <a:cubicBezTo>
                    <a:pt x="2075" y="170"/>
                    <a:pt x="2086" y="166"/>
                    <a:pt x="2089" y="156"/>
                  </a:cubicBezTo>
                  <a:cubicBezTo>
                    <a:pt x="2098" y="136"/>
                    <a:pt x="2122" y="123"/>
                    <a:pt x="2140" y="113"/>
                  </a:cubicBezTo>
                  <a:cubicBezTo>
                    <a:pt x="2168" y="95"/>
                    <a:pt x="2208" y="105"/>
                    <a:pt x="2234" y="120"/>
                  </a:cubicBezTo>
                  <a:cubicBezTo>
                    <a:pt x="2252" y="130"/>
                    <a:pt x="2270" y="152"/>
                    <a:pt x="2272" y="173"/>
                  </a:cubicBezTo>
                  <a:cubicBezTo>
                    <a:pt x="2279" y="197"/>
                    <a:pt x="2259" y="211"/>
                    <a:pt x="2245" y="224"/>
                  </a:cubicBezTo>
                  <a:cubicBezTo>
                    <a:pt x="2234" y="233"/>
                    <a:pt x="2217" y="222"/>
                    <a:pt x="2211" y="240"/>
                  </a:cubicBezTo>
                  <a:cubicBezTo>
                    <a:pt x="2218" y="272"/>
                    <a:pt x="2186" y="286"/>
                    <a:pt x="2174" y="310"/>
                  </a:cubicBezTo>
                  <a:cubicBezTo>
                    <a:pt x="2157" y="360"/>
                    <a:pt x="2161" y="419"/>
                    <a:pt x="2188" y="463"/>
                  </a:cubicBezTo>
                  <a:cubicBezTo>
                    <a:pt x="2222" y="505"/>
                    <a:pt x="2267" y="539"/>
                    <a:pt x="2320" y="533"/>
                  </a:cubicBezTo>
                  <a:cubicBezTo>
                    <a:pt x="2367" y="533"/>
                    <a:pt x="2421" y="519"/>
                    <a:pt x="2447" y="474"/>
                  </a:cubicBezTo>
                  <a:cubicBezTo>
                    <a:pt x="2460" y="455"/>
                    <a:pt x="2444" y="435"/>
                    <a:pt x="2440" y="415"/>
                  </a:cubicBezTo>
                  <a:cubicBezTo>
                    <a:pt x="2426" y="395"/>
                    <a:pt x="2410" y="412"/>
                    <a:pt x="2392" y="410"/>
                  </a:cubicBezTo>
                  <a:cubicBezTo>
                    <a:pt x="2387" y="413"/>
                    <a:pt x="2381" y="419"/>
                    <a:pt x="2374" y="419"/>
                  </a:cubicBezTo>
                  <a:cubicBezTo>
                    <a:pt x="2362" y="406"/>
                    <a:pt x="2376" y="394"/>
                    <a:pt x="2379" y="381"/>
                  </a:cubicBezTo>
                  <a:cubicBezTo>
                    <a:pt x="2390" y="363"/>
                    <a:pt x="2412" y="358"/>
                    <a:pt x="2428" y="344"/>
                  </a:cubicBezTo>
                  <a:cubicBezTo>
                    <a:pt x="2456" y="338"/>
                    <a:pt x="2483" y="349"/>
                    <a:pt x="2501" y="369"/>
                  </a:cubicBezTo>
                  <a:cubicBezTo>
                    <a:pt x="2517" y="388"/>
                    <a:pt x="2528" y="413"/>
                    <a:pt x="2521" y="442"/>
                  </a:cubicBezTo>
                  <a:cubicBezTo>
                    <a:pt x="2516" y="449"/>
                    <a:pt x="2501" y="453"/>
                    <a:pt x="2503" y="465"/>
                  </a:cubicBezTo>
                  <a:cubicBezTo>
                    <a:pt x="2503" y="471"/>
                    <a:pt x="2507" y="476"/>
                    <a:pt x="2514" y="474"/>
                  </a:cubicBezTo>
                  <a:cubicBezTo>
                    <a:pt x="2526" y="478"/>
                    <a:pt x="2524" y="460"/>
                    <a:pt x="2537" y="458"/>
                  </a:cubicBezTo>
                  <a:cubicBezTo>
                    <a:pt x="2598" y="417"/>
                    <a:pt x="2662" y="353"/>
                    <a:pt x="2653" y="272"/>
                  </a:cubicBezTo>
                  <a:cubicBezTo>
                    <a:pt x="2639" y="258"/>
                    <a:pt x="2643" y="229"/>
                    <a:pt x="2616" y="222"/>
                  </a:cubicBezTo>
                  <a:cubicBezTo>
                    <a:pt x="2596" y="218"/>
                    <a:pt x="2575" y="225"/>
                    <a:pt x="2555" y="227"/>
                  </a:cubicBezTo>
                  <a:cubicBezTo>
                    <a:pt x="2546" y="225"/>
                    <a:pt x="2553" y="213"/>
                    <a:pt x="2553" y="207"/>
                  </a:cubicBezTo>
                  <a:cubicBezTo>
                    <a:pt x="2559" y="189"/>
                    <a:pt x="2582" y="189"/>
                    <a:pt x="2584" y="170"/>
                  </a:cubicBezTo>
                  <a:cubicBezTo>
                    <a:pt x="2610" y="163"/>
                    <a:pt x="2635" y="143"/>
                    <a:pt x="2664" y="154"/>
                  </a:cubicBezTo>
                  <a:cubicBezTo>
                    <a:pt x="2684" y="175"/>
                    <a:pt x="2721" y="161"/>
                    <a:pt x="2736" y="189"/>
                  </a:cubicBezTo>
                  <a:cubicBezTo>
                    <a:pt x="2750" y="209"/>
                    <a:pt x="2759" y="233"/>
                    <a:pt x="2759" y="259"/>
                  </a:cubicBezTo>
                  <a:cubicBezTo>
                    <a:pt x="2752" y="274"/>
                    <a:pt x="2747" y="290"/>
                    <a:pt x="2734" y="302"/>
                  </a:cubicBezTo>
                  <a:cubicBezTo>
                    <a:pt x="2732" y="340"/>
                    <a:pt x="2732" y="386"/>
                    <a:pt x="2696" y="412"/>
                  </a:cubicBezTo>
                  <a:cubicBezTo>
                    <a:pt x="2659" y="446"/>
                    <a:pt x="2601" y="455"/>
                    <a:pt x="2575" y="503"/>
                  </a:cubicBezTo>
                  <a:cubicBezTo>
                    <a:pt x="2562" y="532"/>
                    <a:pt x="2569" y="562"/>
                    <a:pt x="2585" y="587"/>
                  </a:cubicBezTo>
                  <a:cubicBezTo>
                    <a:pt x="2600" y="607"/>
                    <a:pt x="2627" y="610"/>
                    <a:pt x="2648" y="616"/>
                  </a:cubicBezTo>
                  <a:cubicBezTo>
                    <a:pt x="2693" y="610"/>
                    <a:pt x="2752" y="619"/>
                    <a:pt x="2770" y="566"/>
                  </a:cubicBezTo>
                  <a:cubicBezTo>
                    <a:pt x="2764" y="549"/>
                    <a:pt x="2748" y="551"/>
                    <a:pt x="2745" y="533"/>
                  </a:cubicBezTo>
                  <a:cubicBezTo>
                    <a:pt x="2738" y="521"/>
                    <a:pt x="2752" y="512"/>
                    <a:pt x="2759" y="506"/>
                  </a:cubicBezTo>
                  <a:cubicBezTo>
                    <a:pt x="2773" y="501"/>
                    <a:pt x="2790" y="506"/>
                    <a:pt x="2804" y="508"/>
                  </a:cubicBezTo>
                  <a:cubicBezTo>
                    <a:pt x="2815" y="519"/>
                    <a:pt x="2831" y="533"/>
                    <a:pt x="2822" y="549"/>
                  </a:cubicBezTo>
                  <a:cubicBezTo>
                    <a:pt x="2816" y="569"/>
                    <a:pt x="2802" y="585"/>
                    <a:pt x="2811" y="609"/>
                  </a:cubicBezTo>
                  <a:cubicBezTo>
                    <a:pt x="2813" y="630"/>
                    <a:pt x="2790" y="643"/>
                    <a:pt x="2773" y="650"/>
                  </a:cubicBezTo>
                  <a:cubicBezTo>
                    <a:pt x="2748" y="650"/>
                    <a:pt x="2727" y="655"/>
                    <a:pt x="2704" y="646"/>
                  </a:cubicBezTo>
                  <a:cubicBezTo>
                    <a:pt x="2691" y="641"/>
                    <a:pt x="2673" y="652"/>
                    <a:pt x="2661" y="641"/>
                  </a:cubicBezTo>
                  <a:cubicBezTo>
                    <a:pt x="2627" y="652"/>
                    <a:pt x="2585" y="646"/>
                    <a:pt x="2551" y="664"/>
                  </a:cubicBezTo>
                  <a:cubicBezTo>
                    <a:pt x="2510" y="668"/>
                    <a:pt x="2498" y="734"/>
                    <a:pt x="2451" y="709"/>
                  </a:cubicBezTo>
                  <a:cubicBezTo>
                    <a:pt x="2460" y="686"/>
                    <a:pt x="2489" y="668"/>
                    <a:pt x="2505" y="644"/>
                  </a:cubicBezTo>
                  <a:cubicBezTo>
                    <a:pt x="2505" y="637"/>
                    <a:pt x="2517" y="628"/>
                    <a:pt x="2507" y="623"/>
                  </a:cubicBezTo>
                  <a:cubicBezTo>
                    <a:pt x="2485" y="630"/>
                    <a:pt x="2482" y="655"/>
                    <a:pt x="2464" y="668"/>
                  </a:cubicBezTo>
                  <a:cubicBezTo>
                    <a:pt x="2446" y="684"/>
                    <a:pt x="2431" y="700"/>
                    <a:pt x="2408" y="711"/>
                  </a:cubicBezTo>
                  <a:cubicBezTo>
                    <a:pt x="2369" y="709"/>
                    <a:pt x="2369" y="709"/>
                    <a:pt x="2369" y="709"/>
                  </a:cubicBezTo>
                  <a:cubicBezTo>
                    <a:pt x="2406" y="677"/>
                    <a:pt x="2440" y="632"/>
                    <a:pt x="2474" y="594"/>
                  </a:cubicBezTo>
                  <a:cubicBezTo>
                    <a:pt x="2480" y="589"/>
                    <a:pt x="2478" y="578"/>
                    <a:pt x="2476" y="573"/>
                  </a:cubicBezTo>
                  <a:cubicBezTo>
                    <a:pt x="2465" y="564"/>
                    <a:pt x="2465" y="582"/>
                    <a:pt x="2460" y="585"/>
                  </a:cubicBezTo>
                  <a:cubicBezTo>
                    <a:pt x="2424" y="634"/>
                    <a:pt x="2383" y="678"/>
                    <a:pt x="2333" y="712"/>
                  </a:cubicBezTo>
                  <a:cubicBezTo>
                    <a:pt x="2295" y="711"/>
                    <a:pt x="2295" y="711"/>
                    <a:pt x="2295" y="711"/>
                  </a:cubicBezTo>
                  <a:cubicBezTo>
                    <a:pt x="2301" y="693"/>
                    <a:pt x="2301" y="693"/>
                    <a:pt x="2301" y="693"/>
                  </a:cubicBezTo>
                  <a:cubicBezTo>
                    <a:pt x="2338" y="657"/>
                    <a:pt x="2379" y="621"/>
                    <a:pt x="2406" y="573"/>
                  </a:cubicBezTo>
                  <a:cubicBezTo>
                    <a:pt x="2408" y="567"/>
                    <a:pt x="2401" y="564"/>
                    <a:pt x="2396" y="567"/>
                  </a:cubicBezTo>
                  <a:cubicBezTo>
                    <a:pt x="2358" y="617"/>
                    <a:pt x="2319" y="660"/>
                    <a:pt x="2267" y="696"/>
                  </a:cubicBezTo>
                  <a:cubicBezTo>
                    <a:pt x="2263" y="702"/>
                    <a:pt x="2258" y="711"/>
                    <a:pt x="2251" y="712"/>
                  </a:cubicBezTo>
                  <a:cubicBezTo>
                    <a:pt x="2213" y="709"/>
                    <a:pt x="2213" y="709"/>
                    <a:pt x="2213" y="709"/>
                  </a:cubicBezTo>
                  <a:cubicBezTo>
                    <a:pt x="2218" y="689"/>
                    <a:pt x="2245" y="678"/>
                    <a:pt x="2258" y="659"/>
                  </a:cubicBezTo>
                  <a:cubicBezTo>
                    <a:pt x="2304" y="601"/>
                    <a:pt x="2304" y="601"/>
                    <a:pt x="2304" y="601"/>
                  </a:cubicBezTo>
                  <a:cubicBezTo>
                    <a:pt x="2308" y="596"/>
                    <a:pt x="2306" y="589"/>
                    <a:pt x="2301" y="583"/>
                  </a:cubicBezTo>
                  <a:cubicBezTo>
                    <a:pt x="2268" y="616"/>
                    <a:pt x="2243" y="664"/>
                    <a:pt x="2202" y="689"/>
                  </a:cubicBezTo>
                  <a:cubicBezTo>
                    <a:pt x="2175" y="712"/>
                    <a:pt x="2175" y="712"/>
                    <a:pt x="2175" y="712"/>
                  </a:cubicBezTo>
                  <a:cubicBezTo>
                    <a:pt x="2163" y="707"/>
                    <a:pt x="2138" y="718"/>
                    <a:pt x="2136" y="703"/>
                  </a:cubicBezTo>
                  <a:cubicBezTo>
                    <a:pt x="2170" y="669"/>
                    <a:pt x="2217" y="643"/>
                    <a:pt x="2229" y="598"/>
                  </a:cubicBezTo>
                  <a:cubicBezTo>
                    <a:pt x="2213" y="591"/>
                    <a:pt x="2211" y="612"/>
                    <a:pt x="2202" y="621"/>
                  </a:cubicBezTo>
                  <a:cubicBezTo>
                    <a:pt x="2166" y="653"/>
                    <a:pt x="2141" y="682"/>
                    <a:pt x="2104" y="711"/>
                  </a:cubicBezTo>
                  <a:cubicBezTo>
                    <a:pt x="2091" y="707"/>
                    <a:pt x="2075" y="714"/>
                    <a:pt x="2066" y="705"/>
                  </a:cubicBezTo>
                  <a:cubicBezTo>
                    <a:pt x="2071" y="684"/>
                    <a:pt x="2100" y="680"/>
                    <a:pt x="2111" y="660"/>
                  </a:cubicBezTo>
                  <a:cubicBezTo>
                    <a:pt x="2131" y="634"/>
                    <a:pt x="2163" y="609"/>
                    <a:pt x="2168" y="576"/>
                  </a:cubicBezTo>
                  <a:cubicBezTo>
                    <a:pt x="2165" y="573"/>
                    <a:pt x="2159" y="573"/>
                    <a:pt x="2156" y="578"/>
                  </a:cubicBezTo>
                  <a:cubicBezTo>
                    <a:pt x="2148" y="601"/>
                    <a:pt x="2125" y="621"/>
                    <a:pt x="2109" y="641"/>
                  </a:cubicBezTo>
                  <a:cubicBezTo>
                    <a:pt x="2073" y="669"/>
                    <a:pt x="2041" y="720"/>
                    <a:pt x="1987" y="711"/>
                  </a:cubicBezTo>
                  <a:cubicBezTo>
                    <a:pt x="1984" y="711"/>
                    <a:pt x="1977" y="705"/>
                    <a:pt x="1982" y="700"/>
                  </a:cubicBezTo>
                  <a:cubicBezTo>
                    <a:pt x="2037" y="659"/>
                    <a:pt x="2082" y="609"/>
                    <a:pt x="2122" y="553"/>
                  </a:cubicBezTo>
                  <a:cubicBezTo>
                    <a:pt x="2118" y="539"/>
                    <a:pt x="2145" y="533"/>
                    <a:pt x="2129" y="523"/>
                  </a:cubicBezTo>
                  <a:cubicBezTo>
                    <a:pt x="2107" y="530"/>
                    <a:pt x="2111" y="557"/>
                    <a:pt x="2093" y="567"/>
                  </a:cubicBezTo>
                  <a:cubicBezTo>
                    <a:pt x="2054" y="625"/>
                    <a:pt x="1998" y="669"/>
                    <a:pt x="1948" y="711"/>
                  </a:cubicBezTo>
                  <a:cubicBezTo>
                    <a:pt x="1923" y="711"/>
                    <a:pt x="1892" y="712"/>
                    <a:pt x="1869" y="705"/>
                  </a:cubicBezTo>
                  <a:cubicBezTo>
                    <a:pt x="1934" y="660"/>
                    <a:pt x="1989" y="603"/>
                    <a:pt x="2043" y="542"/>
                  </a:cubicBezTo>
                  <a:cubicBezTo>
                    <a:pt x="2045" y="539"/>
                    <a:pt x="2046" y="533"/>
                    <a:pt x="2045" y="528"/>
                  </a:cubicBezTo>
                  <a:cubicBezTo>
                    <a:pt x="2043" y="524"/>
                    <a:pt x="2037" y="528"/>
                    <a:pt x="2034" y="528"/>
                  </a:cubicBezTo>
                  <a:cubicBezTo>
                    <a:pt x="2030" y="535"/>
                    <a:pt x="2030" y="535"/>
                    <a:pt x="2030" y="535"/>
                  </a:cubicBezTo>
                  <a:cubicBezTo>
                    <a:pt x="1968" y="600"/>
                    <a:pt x="1907" y="671"/>
                    <a:pt x="1824" y="707"/>
                  </a:cubicBezTo>
                  <a:cubicBezTo>
                    <a:pt x="1810" y="712"/>
                    <a:pt x="1794" y="711"/>
                    <a:pt x="1780" y="705"/>
                  </a:cubicBezTo>
                  <a:cubicBezTo>
                    <a:pt x="1783" y="698"/>
                    <a:pt x="1783" y="698"/>
                    <a:pt x="1783" y="698"/>
                  </a:cubicBezTo>
                  <a:cubicBezTo>
                    <a:pt x="1821" y="671"/>
                    <a:pt x="1864" y="652"/>
                    <a:pt x="1896" y="614"/>
                  </a:cubicBezTo>
                  <a:cubicBezTo>
                    <a:pt x="1898" y="609"/>
                    <a:pt x="1896" y="601"/>
                    <a:pt x="1892" y="598"/>
                  </a:cubicBezTo>
                  <a:cubicBezTo>
                    <a:pt x="1869" y="609"/>
                    <a:pt x="1855" y="632"/>
                    <a:pt x="1835" y="644"/>
                  </a:cubicBezTo>
                  <a:cubicBezTo>
                    <a:pt x="1785" y="669"/>
                    <a:pt x="1744" y="728"/>
                    <a:pt x="1681" y="703"/>
                  </a:cubicBezTo>
                  <a:cubicBezTo>
                    <a:pt x="1720" y="673"/>
                    <a:pt x="1765" y="655"/>
                    <a:pt x="1803" y="621"/>
                  </a:cubicBezTo>
                  <a:cubicBezTo>
                    <a:pt x="1808" y="617"/>
                    <a:pt x="1808" y="612"/>
                    <a:pt x="1806" y="605"/>
                  </a:cubicBezTo>
                  <a:cubicBezTo>
                    <a:pt x="1801" y="601"/>
                    <a:pt x="1801" y="601"/>
                    <a:pt x="1801" y="601"/>
                  </a:cubicBezTo>
                  <a:cubicBezTo>
                    <a:pt x="1749" y="639"/>
                    <a:pt x="1703" y="682"/>
                    <a:pt x="1640" y="698"/>
                  </a:cubicBezTo>
                  <a:cubicBezTo>
                    <a:pt x="1626" y="714"/>
                    <a:pt x="1595" y="709"/>
                    <a:pt x="1575" y="703"/>
                  </a:cubicBezTo>
                  <a:cubicBezTo>
                    <a:pt x="1624" y="669"/>
                    <a:pt x="1686" y="653"/>
                    <a:pt x="1720" y="598"/>
                  </a:cubicBezTo>
                  <a:cubicBezTo>
                    <a:pt x="1724" y="594"/>
                    <a:pt x="1719" y="589"/>
                    <a:pt x="1715" y="589"/>
                  </a:cubicBezTo>
                  <a:cubicBezTo>
                    <a:pt x="1699" y="598"/>
                    <a:pt x="1685" y="614"/>
                    <a:pt x="1670" y="626"/>
                  </a:cubicBezTo>
                  <a:cubicBezTo>
                    <a:pt x="1617" y="666"/>
                    <a:pt x="1559" y="696"/>
                    <a:pt x="1493" y="709"/>
                  </a:cubicBezTo>
                  <a:cubicBezTo>
                    <a:pt x="1334" y="705"/>
                    <a:pt x="1334" y="705"/>
                    <a:pt x="1334" y="705"/>
                  </a:cubicBezTo>
                  <a:cubicBezTo>
                    <a:pt x="1305" y="711"/>
                    <a:pt x="1275" y="696"/>
                    <a:pt x="1244" y="694"/>
                  </a:cubicBezTo>
                  <a:cubicBezTo>
                    <a:pt x="1216" y="687"/>
                    <a:pt x="1189" y="673"/>
                    <a:pt x="1160" y="664"/>
                  </a:cubicBezTo>
                  <a:cubicBezTo>
                    <a:pt x="1112" y="632"/>
                    <a:pt x="1058" y="614"/>
                    <a:pt x="1013" y="571"/>
                  </a:cubicBezTo>
                  <a:cubicBezTo>
                    <a:pt x="952" y="523"/>
                    <a:pt x="902" y="471"/>
                    <a:pt x="847" y="410"/>
                  </a:cubicBezTo>
                  <a:cubicBezTo>
                    <a:pt x="791" y="354"/>
                    <a:pt x="738" y="286"/>
                    <a:pt x="666" y="258"/>
                  </a:cubicBezTo>
                  <a:cubicBezTo>
                    <a:pt x="637" y="238"/>
                    <a:pt x="603" y="236"/>
                    <a:pt x="573" y="222"/>
                  </a:cubicBezTo>
                  <a:cubicBezTo>
                    <a:pt x="515" y="206"/>
                    <a:pt x="455" y="198"/>
                    <a:pt x="392" y="211"/>
                  </a:cubicBezTo>
                  <a:cubicBezTo>
                    <a:pt x="378" y="206"/>
                    <a:pt x="367" y="215"/>
                    <a:pt x="353" y="216"/>
                  </a:cubicBezTo>
                  <a:cubicBezTo>
                    <a:pt x="315" y="222"/>
                    <a:pt x="279" y="236"/>
                    <a:pt x="247" y="254"/>
                  </a:cubicBezTo>
                  <a:cubicBezTo>
                    <a:pt x="241" y="247"/>
                    <a:pt x="227" y="250"/>
                    <a:pt x="227" y="238"/>
                  </a:cubicBezTo>
                  <a:cubicBezTo>
                    <a:pt x="227" y="225"/>
                    <a:pt x="243" y="225"/>
                    <a:pt x="252" y="220"/>
                  </a:cubicBezTo>
                  <a:cubicBezTo>
                    <a:pt x="297" y="207"/>
                    <a:pt x="340" y="182"/>
                    <a:pt x="387" y="177"/>
                  </a:cubicBezTo>
                  <a:cubicBezTo>
                    <a:pt x="440" y="170"/>
                    <a:pt x="489" y="161"/>
                    <a:pt x="540" y="179"/>
                  </a:cubicBezTo>
                  <a:cubicBezTo>
                    <a:pt x="646" y="202"/>
                    <a:pt x="748" y="263"/>
                    <a:pt x="825" y="342"/>
                  </a:cubicBezTo>
                  <a:cubicBezTo>
                    <a:pt x="863" y="378"/>
                    <a:pt x="895" y="417"/>
                    <a:pt x="933" y="455"/>
                  </a:cubicBezTo>
                  <a:cubicBezTo>
                    <a:pt x="967" y="505"/>
                    <a:pt x="1017" y="546"/>
                    <a:pt x="1065" y="578"/>
                  </a:cubicBezTo>
                  <a:cubicBezTo>
                    <a:pt x="1124" y="623"/>
                    <a:pt x="1187" y="659"/>
                    <a:pt x="1257" y="673"/>
                  </a:cubicBezTo>
                  <a:cubicBezTo>
                    <a:pt x="1336" y="700"/>
                    <a:pt x="1423" y="682"/>
                    <a:pt x="1500" y="664"/>
                  </a:cubicBezTo>
                  <a:cubicBezTo>
                    <a:pt x="1547" y="652"/>
                    <a:pt x="1590" y="623"/>
                    <a:pt x="1629" y="594"/>
                  </a:cubicBezTo>
                  <a:cubicBezTo>
                    <a:pt x="1633" y="587"/>
                    <a:pt x="1649" y="580"/>
                    <a:pt x="1643" y="569"/>
                  </a:cubicBezTo>
                  <a:cubicBezTo>
                    <a:pt x="1636" y="560"/>
                    <a:pt x="1631" y="573"/>
                    <a:pt x="1624" y="575"/>
                  </a:cubicBezTo>
                  <a:cubicBezTo>
                    <a:pt x="1602" y="600"/>
                    <a:pt x="1565" y="609"/>
                    <a:pt x="1543" y="632"/>
                  </a:cubicBezTo>
                  <a:cubicBezTo>
                    <a:pt x="1466" y="659"/>
                    <a:pt x="1389" y="678"/>
                    <a:pt x="1303" y="668"/>
                  </a:cubicBezTo>
                  <a:cubicBezTo>
                    <a:pt x="1201" y="639"/>
                    <a:pt x="1201" y="639"/>
                    <a:pt x="1201" y="639"/>
                  </a:cubicBezTo>
                  <a:cubicBezTo>
                    <a:pt x="1126" y="609"/>
                    <a:pt x="1065" y="558"/>
                    <a:pt x="999" y="506"/>
                  </a:cubicBezTo>
                  <a:cubicBezTo>
                    <a:pt x="981" y="485"/>
                    <a:pt x="956" y="463"/>
                    <a:pt x="942" y="438"/>
                  </a:cubicBezTo>
                  <a:cubicBezTo>
                    <a:pt x="859" y="353"/>
                    <a:pt x="771" y="254"/>
                    <a:pt x="660" y="202"/>
                  </a:cubicBezTo>
                  <a:cubicBezTo>
                    <a:pt x="594" y="179"/>
                    <a:pt x="532" y="145"/>
                    <a:pt x="455" y="152"/>
                  </a:cubicBezTo>
                  <a:cubicBezTo>
                    <a:pt x="381" y="157"/>
                    <a:pt x="311" y="179"/>
                    <a:pt x="247" y="207"/>
                  </a:cubicBezTo>
                  <a:cubicBezTo>
                    <a:pt x="229" y="209"/>
                    <a:pt x="216" y="227"/>
                    <a:pt x="195" y="222"/>
                  </a:cubicBezTo>
                  <a:cubicBezTo>
                    <a:pt x="173" y="197"/>
                    <a:pt x="134" y="207"/>
                    <a:pt x="118" y="179"/>
                  </a:cubicBezTo>
                  <a:cubicBezTo>
                    <a:pt x="109" y="175"/>
                    <a:pt x="107" y="164"/>
                    <a:pt x="100" y="159"/>
                  </a:cubicBezTo>
                  <a:cubicBezTo>
                    <a:pt x="77" y="138"/>
                    <a:pt x="48" y="123"/>
                    <a:pt x="18" y="116"/>
                  </a:cubicBezTo>
                  <a:cubicBezTo>
                    <a:pt x="7" y="105"/>
                    <a:pt x="3" y="91"/>
                    <a:pt x="0" y="77"/>
                  </a:cubicBezTo>
                  <a:cubicBezTo>
                    <a:pt x="12" y="61"/>
                    <a:pt x="27" y="86"/>
                    <a:pt x="41" y="89"/>
                  </a:cubicBezTo>
                  <a:cubicBezTo>
                    <a:pt x="66" y="111"/>
                    <a:pt x="104" y="123"/>
                    <a:pt x="112" y="159"/>
                  </a:cubicBezTo>
                  <a:cubicBezTo>
                    <a:pt x="123" y="164"/>
                    <a:pt x="112" y="181"/>
                    <a:pt x="127" y="181"/>
                  </a:cubicBezTo>
                  <a:cubicBezTo>
                    <a:pt x="154" y="170"/>
                    <a:pt x="175" y="150"/>
                    <a:pt x="199" y="134"/>
                  </a:cubicBezTo>
                  <a:cubicBezTo>
                    <a:pt x="249" y="113"/>
                    <a:pt x="297" y="87"/>
                    <a:pt x="354" y="86"/>
                  </a:cubicBezTo>
                  <a:cubicBezTo>
                    <a:pt x="433" y="73"/>
                    <a:pt x="519" y="75"/>
                    <a:pt x="601" y="93"/>
                  </a:cubicBezTo>
                  <a:cubicBezTo>
                    <a:pt x="682" y="125"/>
                    <a:pt x="761" y="168"/>
                    <a:pt x="827" y="233"/>
                  </a:cubicBezTo>
                  <a:cubicBezTo>
                    <a:pt x="902" y="310"/>
                    <a:pt x="974" y="383"/>
                    <a:pt x="1045" y="462"/>
                  </a:cubicBezTo>
                  <a:cubicBezTo>
                    <a:pt x="1101" y="510"/>
                    <a:pt x="1160" y="553"/>
                    <a:pt x="1232" y="567"/>
                  </a:cubicBezTo>
                  <a:cubicBezTo>
                    <a:pt x="1275" y="576"/>
                    <a:pt x="1319" y="589"/>
                    <a:pt x="1366" y="582"/>
                  </a:cubicBezTo>
                  <a:cubicBezTo>
                    <a:pt x="1452" y="576"/>
                    <a:pt x="1452" y="576"/>
                    <a:pt x="1452" y="576"/>
                  </a:cubicBezTo>
                  <a:cubicBezTo>
                    <a:pt x="1509" y="553"/>
                    <a:pt x="1597" y="557"/>
                    <a:pt x="1611" y="478"/>
                  </a:cubicBezTo>
                  <a:cubicBezTo>
                    <a:pt x="1606" y="449"/>
                    <a:pt x="1597" y="417"/>
                    <a:pt x="1570" y="399"/>
                  </a:cubicBezTo>
                  <a:cubicBezTo>
                    <a:pt x="1547" y="381"/>
                    <a:pt x="1515" y="385"/>
                    <a:pt x="1484" y="390"/>
                  </a:cubicBezTo>
                  <a:cubicBezTo>
                    <a:pt x="1472" y="406"/>
                    <a:pt x="1455" y="422"/>
                    <a:pt x="1459" y="446"/>
                  </a:cubicBezTo>
                  <a:cubicBezTo>
                    <a:pt x="1454" y="456"/>
                    <a:pt x="1441" y="451"/>
                    <a:pt x="1432" y="449"/>
                  </a:cubicBezTo>
                  <a:cubicBezTo>
                    <a:pt x="1420" y="447"/>
                    <a:pt x="1418" y="435"/>
                    <a:pt x="1414" y="424"/>
                  </a:cubicBezTo>
                  <a:cubicBezTo>
                    <a:pt x="1409" y="404"/>
                    <a:pt x="1413" y="386"/>
                    <a:pt x="1420" y="369"/>
                  </a:cubicBezTo>
                  <a:cubicBezTo>
                    <a:pt x="1430" y="347"/>
                    <a:pt x="1455" y="344"/>
                    <a:pt x="1477" y="340"/>
                  </a:cubicBezTo>
                  <a:cubicBezTo>
                    <a:pt x="1488" y="340"/>
                    <a:pt x="1502" y="353"/>
                    <a:pt x="1507" y="336"/>
                  </a:cubicBezTo>
                  <a:cubicBezTo>
                    <a:pt x="1504" y="318"/>
                    <a:pt x="1481" y="324"/>
                    <a:pt x="1468" y="315"/>
                  </a:cubicBezTo>
                  <a:cubicBezTo>
                    <a:pt x="1450" y="261"/>
                    <a:pt x="1387" y="283"/>
                    <a:pt x="1353" y="249"/>
                  </a:cubicBezTo>
                  <a:cubicBezTo>
                    <a:pt x="1330" y="243"/>
                    <a:pt x="1307" y="247"/>
                    <a:pt x="1287" y="252"/>
                  </a:cubicBezTo>
                  <a:cubicBezTo>
                    <a:pt x="1275" y="265"/>
                    <a:pt x="1260" y="281"/>
                    <a:pt x="1257" y="299"/>
                  </a:cubicBezTo>
                  <a:cubicBezTo>
                    <a:pt x="1268" y="324"/>
                    <a:pt x="1305" y="283"/>
                    <a:pt x="1307" y="318"/>
                  </a:cubicBezTo>
                  <a:cubicBezTo>
                    <a:pt x="1309" y="327"/>
                    <a:pt x="1303" y="336"/>
                    <a:pt x="1296" y="340"/>
                  </a:cubicBezTo>
                  <a:cubicBezTo>
                    <a:pt x="1275" y="340"/>
                    <a:pt x="1246" y="349"/>
                    <a:pt x="1228" y="331"/>
                  </a:cubicBezTo>
                  <a:cubicBezTo>
                    <a:pt x="1235" y="301"/>
                    <a:pt x="1198" y="313"/>
                    <a:pt x="1194" y="288"/>
                  </a:cubicBezTo>
                  <a:cubicBezTo>
                    <a:pt x="1196" y="267"/>
                    <a:pt x="1203" y="240"/>
                    <a:pt x="1226" y="233"/>
                  </a:cubicBezTo>
                  <a:cubicBezTo>
                    <a:pt x="1250" y="231"/>
                    <a:pt x="1250" y="231"/>
                    <a:pt x="1250" y="231"/>
                  </a:cubicBezTo>
                  <a:cubicBezTo>
                    <a:pt x="1262" y="211"/>
                    <a:pt x="1280" y="195"/>
                    <a:pt x="1303" y="191"/>
                  </a:cubicBezTo>
                  <a:cubicBezTo>
                    <a:pt x="1339" y="181"/>
                    <a:pt x="1370" y="191"/>
                    <a:pt x="1398" y="206"/>
                  </a:cubicBezTo>
                  <a:cubicBezTo>
                    <a:pt x="1441" y="218"/>
                    <a:pt x="1448" y="265"/>
                    <a:pt x="1472" y="293"/>
                  </a:cubicBezTo>
                  <a:cubicBezTo>
                    <a:pt x="1479" y="304"/>
                    <a:pt x="1491" y="310"/>
                    <a:pt x="1500" y="304"/>
                  </a:cubicBezTo>
                  <a:cubicBezTo>
                    <a:pt x="1509" y="292"/>
                    <a:pt x="1525" y="292"/>
                    <a:pt x="1538" y="288"/>
                  </a:cubicBezTo>
                  <a:cubicBezTo>
                    <a:pt x="1549" y="286"/>
                    <a:pt x="1559" y="304"/>
                    <a:pt x="1568" y="293"/>
                  </a:cubicBezTo>
                  <a:cubicBezTo>
                    <a:pt x="1574" y="274"/>
                    <a:pt x="1558" y="254"/>
                    <a:pt x="1575" y="238"/>
                  </a:cubicBezTo>
                  <a:cubicBezTo>
                    <a:pt x="1586" y="224"/>
                    <a:pt x="1602" y="216"/>
                    <a:pt x="1619" y="222"/>
                  </a:cubicBezTo>
                  <a:cubicBezTo>
                    <a:pt x="1635" y="224"/>
                    <a:pt x="1636" y="240"/>
                    <a:pt x="1642" y="250"/>
                  </a:cubicBezTo>
                  <a:cubicBezTo>
                    <a:pt x="1653" y="267"/>
                    <a:pt x="1622" y="283"/>
                    <a:pt x="1643" y="293"/>
                  </a:cubicBezTo>
                  <a:cubicBezTo>
                    <a:pt x="1649" y="290"/>
                    <a:pt x="1660" y="288"/>
                    <a:pt x="1665" y="295"/>
                  </a:cubicBezTo>
                  <a:cubicBezTo>
                    <a:pt x="1676" y="308"/>
                    <a:pt x="1672" y="331"/>
                    <a:pt x="1667" y="345"/>
                  </a:cubicBezTo>
                  <a:cubicBezTo>
                    <a:pt x="1661" y="358"/>
                    <a:pt x="1640" y="353"/>
                    <a:pt x="1640" y="369"/>
                  </a:cubicBezTo>
                  <a:cubicBezTo>
                    <a:pt x="1653" y="386"/>
                    <a:pt x="1670" y="401"/>
                    <a:pt x="1676" y="422"/>
                  </a:cubicBezTo>
                  <a:cubicBezTo>
                    <a:pt x="1665" y="437"/>
                    <a:pt x="1681" y="456"/>
                    <a:pt x="1670" y="471"/>
                  </a:cubicBezTo>
                  <a:cubicBezTo>
                    <a:pt x="1686" y="515"/>
                    <a:pt x="1737" y="514"/>
                    <a:pt x="1771" y="533"/>
                  </a:cubicBezTo>
                  <a:cubicBezTo>
                    <a:pt x="1817" y="540"/>
                    <a:pt x="1862" y="546"/>
                    <a:pt x="1907" y="528"/>
                  </a:cubicBezTo>
                  <a:cubicBezTo>
                    <a:pt x="1964" y="508"/>
                    <a:pt x="2032" y="483"/>
                    <a:pt x="2057" y="421"/>
                  </a:cubicBezTo>
                  <a:cubicBezTo>
                    <a:pt x="2068" y="376"/>
                    <a:pt x="2054" y="333"/>
                    <a:pt x="2018" y="306"/>
                  </a:cubicBezTo>
                  <a:cubicBezTo>
                    <a:pt x="1996" y="295"/>
                    <a:pt x="1971" y="284"/>
                    <a:pt x="1946" y="295"/>
                  </a:cubicBezTo>
                  <a:cubicBezTo>
                    <a:pt x="1925" y="308"/>
                    <a:pt x="1912" y="333"/>
                    <a:pt x="1903" y="356"/>
                  </a:cubicBezTo>
                  <a:cubicBezTo>
                    <a:pt x="1898" y="361"/>
                    <a:pt x="1887" y="361"/>
                    <a:pt x="1882" y="356"/>
                  </a:cubicBezTo>
                  <a:cubicBezTo>
                    <a:pt x="1864" y="342"/>
                    <a:pt x="1871" y="308"/>
                    <a:pt x="1874" y="292"/>
                  </a:cubicBezTo>
                  <a:cubicBezTo>
                    <a:pt x="1887" y="263"/>
                    <a:pt x="1901" y="229"/>
                    <a:pt x="1935" y="224"/>
                  </a:cubicBezTo>
                  <a:cubicBezTo>
                    <a:pt x="1952" y="222"/>
                    <a:pt x="1946" y="202"/>
                    <a:pt x="1957" y="195"/>
                  </a:cubicBezTo>
                  <a:cubicBezTo>
                    <a:pt x="1975" y="179"/>
                    <a:pt x="2002" y="181"/>
                    <a:pt x="2021" y="189"/>
                  </a:cubicBezTo>
                  <a:cubicBezTo>
                    <a:pt x="2032" y="198"/>
                    <a:pt x="2046" y="211"/>
                    <a:pt x="2048" y="227"/>
                  </a:cubicBezTo>
                  <a:cubicBezTo>
                    <a:pt x="2045" y="234"/>
                    <a:pt x="2037" y="243"/>
                    <a:pt x="2043" y="252"/>
                  </a:cubicBezTo>
                  <a:cubicBezTo>
                    <a:pt x="2046" y="258"/>
                    <a:pt x="2052" y="258"/>
                    <a:pt x="2055" y="256"/>
                  </a:cubicBezTo>
                  <a:cubicBezTo>
                    <a:pt x="2064" y="249"/>
                    <a:pt x="2068" y="240"/>
                    <a:pt x="2068" y="227"/>
                  </a:cubicBezTo>
                  <a:cubicBezTo>
                    <a:pt x="2068" y="200"/>
                    <a:pt x="2039" y="186"/>
                    <a:pt x="2020" y="170"/>
                  </a:cubicBezTo>
                  <a:cubicBezTo>
                    <a:pt x="2005" y="164"/>
                    <a:pt x="1987" y="164"/>
                    <a:pt x="1971" y="166"/>
                  </a:cubicBezTo>
                  <a:cubicBezTo>
                    <a:pt x="1966" y="132"/>
                    <a:pt x="1955" y="89"/>
                    <a:pt x="1914" y="73"/>
                  </a:cubicBezTo>
                  <a:cubicBezTo>
                    <a:pt x="1898" y="66"/>
                    <a:pt x="1882" y="68"/>
                    <a:pt x="1864" y="70"/>
                  </a:cubicBezTo>
                  <a:cubicBezTo>
                    <a:pt x="1842" y="84"/>
                    <a:pt x="1821" y="100"/>
                    <a:pt x="1815" y="125"/>
                  </a:cubicBezTo>
                  <a:cubicBezTo>
                    <a:pt x="1808" y="134"/>
                    <a:pt x="1796" y="129"/>
                    <a:pt x="1789" y="125"/>
                  </a:cubicBezTo>
                  <a:cubicBezTo>
                    <a:pt x="1772" y="114"/>
                    <a:pt x="1772" y="95"/>
                    <a:pt x="1780" y="79"/>
                  </a:cubicBezTo>
                  <a:cubicBezTo>
                    <a:pt x="1799" y="61"/>
                    <a:pt x="1806" y="16"/>
                    <a:pt x="1840" y="25"/>
                  </a:cubicBezTo>
                  <a:cubicBezTo>
                    <a:pt x="1855" y="0"/>
                    <a:pt x="1887" y="9"/>
                    <a:pt x="1912" y="12"/>
                  </a:cubicBezTo>
                  <a:cubicBezTo>
                    <a:pt x="1937" y="23"/>
                    <a:pt x="1971" y="32"/>
                    <a:pt x="197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6" name="Freeform 100">
              <a:extLst>
                <a:ext uri="{FF2B5EF4-FFF2-40B4-BE49-F238E27FC236}">
                  <a16:creationId xmlns:a16="http://schemas.microsoft.com/office/drawing/2014/main" id="{53367A22-B5C2-4D6A-A023-76F3CDCB9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1580" y="-4617204"/>
              <a:ext cx="1030288" cy="631825"/>
            </a:xfrm>
            <a:custGeom>
              <a:avLst/>
              <a:gdLst>
                <a:gd name="T0" fmla="*/ 310 w 364"/>
                <a:gd name="T1" fmla="*/ 102 h 222"/>
                <a:gd name="T2" fmla="*/ 364 w 364"/>
                <a:gd name="T3" fmla="*/ 205 h 222"/>
                <a:gd name="T4" fmla="*/ 333 w 364"/>
                <a:gd name="T5" fmla="*/ 219 h 222"/>
                <a:gd name="T6" fmla="*/ 283 w 364"/>
                <a:gd name="T7" fmla="*/ 137 h 222"/>
                <a:gd name="T8" fmla="*/ 220 w 364"/>
                <a:gd name="T9" fmla="*/ 68 h 222"/>
                <a:gd name="T10" fmla="*/ 165 w 364"/>
                <a:gd name="T11" fmla="*/ 65 h 222"/>
                <a:gd name="T12" fmla="*/ 47 w 364"/>
                <a:gd name="T13" fmla="*/ 42 h 222"/>
                <a:gd name="T14" fmla="*/ 13 w 364"/>
                <a:gd name="T15" fmla="*/ 56 h 222"/>
                <a:gd name="T16" fmla="*/ 4 w 364"/>
                <a:gd name="T17" fmla="*/ 47 h 222"/>
                <a:gd name="T18" fmla="*/ 54 w 364"/>
                <a:gd name="T19" fmla="*/ 9 h 222"/>
                <a:gd name="T20" fmla="*/ 310 w 364"/>
                <a:gd name="T21" fmla="*/ 10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222">
                  <a:moveTo>
                    <a:pt x="310" y="102"/>
                  </a:moveTo>
                  <a:cubicBezTo>
                    <a:pt x="324" y="137"/>
                    <a:pt x="362" y="163"/>
                    <a:pt x="364" y="205"/>
                  </a:cubicBezTo>
                  <a:cubicBezTo>
                    <a:pt x="355" y="214"/>
                    <a:pt x="346" y="222"/>
                    <a:pt x="333" y="219"/>
                  </a:cubicBezTo>
                  <a:cubicBezTo>
                    <a:pt x="329" y="185"/>
                    <a:pt x="303" y="163"/>
                    <a:pt x="283" y="137"/>
                  </a:cubicBezTo>
                  <a:cubicBezTo>
                    <a:pt x="269" y="110"/>
                    <a:pt x="254" y="74"/>
                    <a:pt x="220" y="68"/>
                  </a:cubicBezTo>
                  <a:cubicBezTo>
                    <a:pt x="202" y="70"/>
                    <a:pt x="183" y="56"/>
                    <a:pt x="165" y="65"/>
                  </a:cubicBezTo>
                  <a:cubicBezTo>
                    <a:pt x="129" y="45"/>
                    <a:pt x="88" y="43"/>
                    <a:pt x="47" y="42"/>
                  </a:cubicBezTo>
                  <a:cubicBezTo>
                    <a:pt x="34" y="45"/>
                    <a:pt x="23" y="52"/>
                    <a:pt x="13" y="56"/>
                  </a:cubicBezTo>
                  <a:cubicBezTo>
                    <a:pt x="7" y="56"/>
                    <a:pt x="2" y="52"/>
                    <a:pt x="4" y="47"/>
                  </a:cubicBezTo>
                  <a:cubicBezTo>
                    <a:pt x="0" y="17"/>
                    <a:pt x="36" y="18"/>
                    <a:pt x="54" y="9"/>
                  </a:cubicBezTo>
                  <a:cubicBezTo>
                    <a:pt x="150" y="0"/>
                    <a:pt x="240" y="36"/>
                    <a:pt x="31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7" name="Freeform 101">
              <a:extLst>
                <a:ext uri="{FF2B5EF4-FFF2-40B4-BE49-F238E27FC236}">
                  <a16:creationId xmlns:a16="http://schemas.microsoft.com/office/drawing/2014/main" id="{4E4EC852-F71B-4F45-8B05-CBCCDA294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1630" y="-4580691"/>
              <a:ext cx="631825" cy="611188"/>
            </a:xfrm>
            <a:custGeom>
              <a:avLst/>
              <a:gdLst>
                <a:gd name="T0" fmla="*/ 202 w 223"/>
                <a:gd name="T1" fmla="*/ 66 h 215"/>
                <a:gd name="T2" fmla="*/ 200 w 223"/>
                <a:gd name="T3" fmla="*/ 168 h 215"/>
                <a:gd name="T4" fmla="*/ 148 w 223"/>
                <a:gd name="T5" fmla="*/ 211 h 215"/>
                <a:gd name="T6" fmla="*/ 143 w 223"/>
                <a:gd name="T7" fmla="*/ 192 h 215"/>
                <a:gd name="T8" fmla="*/ 189 w 223"/>
                <a:gd name="T9" fmla="*/ 98 h 215"/>
                <a:gd name="T10" fmla="*/ 136 w 223"/>
                <a:gd name="T11" fmla="*/ 36 h 215"/>
                <a:gd name="T12" fmla="*/ 78 w 223"/>
                <a:gd name="T13" fmla="*/ 38 h 215"/>
                <a:gd name="T14" fmla="*/ 34 w 223"/>
                <a:gd name="T15" fmla="*/ 104 h 215"/>
                <a:gd name="T16" fmla="*/ 32 w 223"/>
                <a:gd name="T17" fmla="*/ 136 h 215"/>
                <a:gd name="T18" fmla="*/ 7 w 223"/>
                <a:gd name="T19" fmla="*/ 127 h 215"/>
                <a:gd name="T20" fmla="*/ 60 w 223"/>
                <a:gd name="T21" fmla="*/ 20 h 215"/>
                <a:gd name="T22" fmla="*/ 145 w 223"/>
                <a:gd name="T23" fmla="*/ 7 h 215"/>
                <a:gd name="T24" fmla="*/ 202 w 223"/>
                <a:gd name="T25" fmla="*/ 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3" h="215">
                  <a:moveTo>
                    <a:pt x="202" y="66"/>
                  </a:moveTo>
                  <a:cubicBezTo>
                    <a:pt x="213" y="98"/>
                    <a:pt x="223" y="138"/>
                    <a:pt x="200" y="168"/>
                  </a:cubicBezTo>
                  <a:cubicBezTo>
                    <a:pt x="186" y="184"/>
                    <a:pt x="172" y="215"/>
                    <a:pt x="148" y="211"/>
                  </a:cubicBezTo>
                  <a:cubicBezTo>
                    <a:pt x="145" y="206"/>
                    <a:pt x="139" y="201"/>
                    <a:pt x="143" y="192"/>
                  </a:cubicBezTo>
                  <a:cubicBezTo>
                    <a:pt x="172" y="170"/>
                    <a:pt x="200" y="140"/>
                    <a:pt x="189" y="98"/>
                  </a:cubicBezTo>
                  <a:cubicBezTo>
                    <a:pt x="182" y="70"/>
                    <a:pt x="164" y="41"/>
                    <a:pt x="136" y="36"/>
                  </a:cubicBezTo>
                  <a:cubicBezTo>
                    <a:pt x="118" y="23"/>
                    <a:pt x="96" y="30"/>
                    <a:pt x="78" y="38"/>
                  </a:cubicBezTo>
                  <a:cubicBezTo>
                    <a:pt x="55" y="54"/>
                    <a:pt x="35" y="73"/>
                    <a:pt x="34" y="104"/>
                  </a:cubicBezTo>
                  <a:cubicBezTo>
                    <a:pt x="32" y="115"/>
                    <a:pt x="37" y="127"/>
                    <a:pt x="32" y="136"/>
                  </a:cubicBezTo>
                  <a:cubicBezTo>
                    <a:pt x="25" y="134"/>
                    <a:pt x="5" y="143"/>
                    <a:pt x="7" y="127"/>
                  </a:cubicBezTo>
                  <a:cubicBezTo>
                    <a:pt x="0" y="84"/>
                    <a:pt x="30" y="47"/>
                    <a:pt x="60" y="20"/>
                  </a:cubicBezTo>
                  <a:cubicBezTo>
                    <a:pt x="86" y="7"/>
                    <a:pt x="116" y="0"/>
                    <a:pt x="145" y="7"/>
                  </a:cubicBezTo>
                  <a:cubicBezTo>
                    <a:pt x="170" y="20"/>
                    <a:pt x="191" y="43"/>
                    <a:pt x="20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8" name="Freeform 102">
              <a:extLst>
                <a:ext uri="{FF2B5EF4-FFF2-40B4-BE49-F238E27FC236}">
                  <a16:creationId xmlns:a16="http://schemas.microsoft.com/office/drawing/2014/main" id="{0FF59B91-C026-4FAD-B31C-B309F1613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04567" y="-4574341"/>
              <a:ext cx="1116013" cy="542925"/>
            </a:xfrm>
            <a:custGeom>
              <a:avLst/>
              <a:gdLst>
                <a:gd name="T0" fmla="*/ 330 w 394"/>
                <a:gd name="T1" fmla="*/ 91 h 191"/>
                <a:gd name="T2" fmla="*/ 394 w 394"/>
                <a:gd name="T3" fmla="*/ 175 h 191"/>
                <a:gd name="T4" fmla="*/ 371 w 394"/>
                <a:gd name="T5" fmla="*/ 191 h 191"/>
                <a:gd name="T6" fmla="*/ 362 w 394"/>
                <a:gd name="T7" fmla="*/ 190 h 191"/>
                <a:gd name="T8" fmla="*/ 289 w 394"/>
                <a:gd name="T9" fmla="*/ 116 h 191"/>
                <a:gd name="T10" fmla="*/ 210 w 394"/>
                <a:gd name="T11" fmla="*/ 53 h 191"/>
                <a:gd name="T12" fmla="*/ 149 w 394"/>
                <a:gd name="T13" fmla="*/ 59 h 191"/>
                <a:gd name="T14" fmla="*/ 6 w 394"/>
                <a:gd name="T15" fmla="*/ 39 h 191"/>
                <a:gd name="T16" fmla="*/ 40 w 394"/>
                <a:gd name="T17" fmla="*/ 16 h 191"/>
                <a:gd name="T18" fmla="*/ 330 w 394"/>
                <a:gd name="T19" fmla="*/ 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191">
                  <a:moveTo>
                    <a:pt x="330" y="91"/>
                  </a:moveTo>
                  <a:cubicBezTo>
                    <a:pt x="353" y="118"/>
                    <a:pt x="385" y="141"/>
                    <a:pt x="394" y="175"/>
                  </a:cubicBezTo>
                  <a:cubicBezTo>
                    <a:pt x="391" y="182"/>
                    <a:pt x="384" y="191"/>
                    <a:pt x="371" y="191"/>
                  </a:cubicBezTo>
                  <a:cubicBezTo>
                    <a:pt x="362" y="190"/>
                    <a:pt x="362" y="190"/>
                    <a:pt x="362" y="190"/>
                  </a:cubicBezTo>
                  <a:cubicBezTo>
                    <a:pt x="339" y="161"/>
                    <a:pt x="319" y="138"/>
                    <a:pt x="289" y="116"/>
                  </a:cubicBezTo>
                  <a:cubicBezTo>
                    <a:pt x="276" y="82"/>
                    <a:pt x="242" y="62"/>
                    <a:pt x="210" y="53"/>
                  </a:cubicBezTo>
                  <a:cubicBezTo>
                    <a:pt x="188" y="50"/>
                    <a:pt x="167" y="48"/>
                    <a:pt x="149" y="59"/>
                  </a:cubicBezTo>
                  <a:cubicBezTo>
                    <a:pt x="103" y="45"/>
                    <a:pt x="47" y="66"/>
                    <a:pt x="6" y="39"/>
                  </a:cubicBezTo>
                  <a:cubicBezTo>
                    <a:pt x="0" y="16"/>
                    <a:pt x="29" y="25"/>
                    <a:pt x="40" y="16"/>
                  </a:cubicBezTo>
                  <a:cubicBezTo>
                    <a:pt x="146" y="0"/>
                    <a:pt x="246" y="36"/>
                    <a:pt x="330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9" name="Freeform 103">
              <a:extLst>
                <a:ext uri="{FF2B5EF4-FFF2-40B4-BE49-F238E27FC236}">
                  <a16:creationId xmlns:a16="http://schemas.microsoft.com/office/drawing/2014/main" id="{68709752-634E-49FC-ADDF-FD9B0E91D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117" y="-4477504"/>
              <a:ext cx="147638" cy="173038"/>
            </a:xfrm>
            <a:custGeom>
              <a:avLst/>
              <a:gdLst>
                <a:gd name="T0" fmla="*/ 48 w 52"/>
                <a:gd name="T1" fmla="*/ 61 h 61"/>
                <a:gd name="T2" fmla="*/ 0 w 52"/>
                <a:gd name="T3" fmla="*/ 36 h 61"/>
                <a:gd name="T4" fmla="*/ 46 w 52"/>
                <a:gd name="T5" fmla="*/ 0 h 61"/>
                <a:gd name="T6" fmla="*/ 52 w 52"/>
                <a:gd name="T7" fmla="*/ 5 h 61"/>
                <a:gd name="T8" fmla="*/ 48 w 52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1">
                  <a:moveTo>
                    <a:pt x="48" y="61"/>
                  </a:moveTo>
                  <a:cubicBezTo>
                    <a:pt x="34" y="59"/>
                    <a:pt x="12" y="48"/>
                    <a:pt x="0" y="36"/>
                  </a:cubicBezTo>
                  <a:cubicBezTo>
                    <a:pt x="14" y="23"/>
                    <a:pt x="32" y="12"/>
                    <a:pt x="46" y="0"/>
                  </a:cubicBezTo>
                  <a:cubicBezTo>
                    <a:pt x="52" y="5"/>
                    <a:pt x="52" y="5"/>
                    <a:pt x="52" y="5"/>
                  </a:cubicBezTo>
                  <a:lnTo>
                    <a:pt x="48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0" name="Freeform 104">
              <a:extLst>
                <a:ext uri="{FF2B5EF4-FFF2-40B4-BE49-F238E27FC236}">
                  <a16:creationId xmlns:a16="http://schemas.microsoft.com/office/drawing/2014/main" id="{1B57FCDD-C2BF-4EDB-9BDE-5669171D8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095" y="-4469566"/>
              <a:ext cx="466725" cy="347663"/>
            </a:xfrm>
            <a:custGeom>
              <a:avLst/>
              <a:gdLst>
                <a:gd name="T0" fmla="*/ 136 w 165"/>
                <a:gd name="T1" fmla="*/ 77 h 122"/>
                <a:gd name="T2" fmla="*/ 149 w 165"/>
                <a:gd name="T3" fmla="*/ 111 h 122"/>
                <a:gd name="T4" fmla="*/ 95 w 165"/>
                <a:gd name="T5" fmla="*/ 88 h 122"/>
                <a:gd name="T6" fmla="*/ 9 w 165"/>
                <a:gd name="T7" fmla="*/ 43 h 122"/>
                <a:gd name="T8" fmla="*/ 0 w 165"/>
                <a:gd name="T9" fmla="*/ 0 h 122"/>
                <a:gd name="T10" fmla="*/ 136 w 165"/>
                <a:gd name="T11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22">
                  <a:moveTo>
                    <a:pt x="136" y="77"/>
                  </a:moveTo>
                  <a:cubicBezTo>
                    <a:pt x="145" y="85"/>
                    <a:pt x="165" y="99"/>
                    <a:pt x="149" y="111"/>
                  </a:cubicBezTo>
                  <a:cubicBezTo>
                    <a:pt x="127" y="122"/>
                    <a:pt x="117" y="92"/>
                    <a:pt x="95" y="88"/>
                  </a:cubicBezTo>
                  <a:cubicBezTo>
                    <a:pt x="70" y="68"/>
                    <a:pt x="36" y="59"/>
                    <a:pt x="9" y="43"/>
                  </a:cubicBezTo>
                  <a:cubicBezTo>
                    <a:pt x="6" y="27"/>
                    <a:pt x="0" y="16"/>
                    <a:pt x="0" y="0"/>
                  </a:cubicBezTo>
                  <a:cubicBezTo>
                    <a:pt x="50" y="16"/>
                    <a:pt x="95" y="43"/>
                    <a:pt x="136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1" name="Freeform 105">
              <a:extLst>
                <a:ext uri="{FF2B5EF4-FFF2-40B4-BE49-F238E27FC236}">
                  <a16:creationId xmlns:a16="http://schemas.microsoft.com/office/drawing/2014/main" id="{61545B48-7DEC-48F3-AEF1-2BB57E3C6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67" y="-4488616"/>
              <a:ext cx="314325" cy="152400"/>
            </a:xfrm>
            <a:custGeom>
              <a:avLst/>
              <a:gdLst>
                <a:gd name="T0" fmla="*/ 106 w 111"/>
                <a:gd name="T1" fmla="*/ 23 h 54"/>
                <a:gd name="T2" fmla="*/ 108 w 111"/>
                <a:gd name="T3" fmla="*/ 36 h 54"/>
                <a:gd name="T4" fmla="*/ 84 w 111"/>
                <a:gd name="T5" fmla="*/ 54 h 54"/>
                <a:gd name="T6" fmla="*/ 6 w 111"/>
                <a:gd name="T7" fmla="*/ 34 h 54"/>
                <a:gd name="T8" fmla="*/ 0 w 111"/>
                <a:gd name="T9" fmla="*/ 25 h 54"/>
                <a:gd name="T10" fmla="*/ 72 w 111"/>
                <a:gd name="T11" fmla="*/ 16 h 54"/>
                <a:gd name="T12" fmla="*/ 106 w 111"/>
                <a:gd name="T13" fmla="*/ 2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54">
                  <a:moveTo>
                    <a:pt x="106" y="23"/>
                  </a:moveTo>
                  <a:cubicBezTo>
                    <a:pt x="111" y="25"/>
                    <a:pt x="108" y="32"/>
                    <a:pt x="108" y="36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58" y="47"/>
                    <a:pt x="34" y="40"/>
                    <a:pt x="6" y="3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6" y="0"/>
                    <a:pt x="49" y="20"/>
                    <a:pt x="72" y="16"/>
                  </a:cubicBezTo>
                  <a:lnTo>
                    <a:pt x="10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2" name="Freeform 106">
              <a:extLst>
                <a:ext uri="{FF2B5EF4-FFF2-40B4-BE49-F238E27FC236}">
                  <a16:creationId xmlns:a16="http://schemas.microsoft.com/office/drawing/2014/main" id="{484469EE-6F5E-4497-847F-B9B8C5D4D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2917" y="-4447341"/>
              <a:ext cx="347663" cy="376238"/>
            </a:xfrm>
            <a:custGeom>
              <a:avLst/>
              <a:gdLst>
                <a:gd name="T0" fmla="*/ 109 w 123"/>
                <a:gd name="T1" fmla="*/ 23 h 132"/>
                <a:gd name="T2" fmla="*/ 122 w 123"/>
                <a:gd name="T3" fmla="*/ 77 h 132"/>
                <a:gd name="T4" fmla="*/ 77 w 123"/>
                <a:gd name="T5" fmla="*/ 132 h 132"/>
                <a:gd name="T6" fmla="*/ 55 w 123"/>
                <a:gd name="T7" fmla="*/ 114 h 132"/>
                <a:gd name="T8" fmla="*/ 93 w 123"/>
                <a:gd name="T9" fmla="*/ 62 h 132"/>
                <a:gd name="T10" fmla="*/ 77 w 123"/>
                <a:gd name="T11" fmla="*/ 23 h 132"/>
                <a:gd name="T12" fmla="*/ 46 w 123"/>
                <a:gd name="T13" fmla="*/ 21 h 132"/>
                <a:gd name="T14" fmla="*/ 25 w 123"/>
                <a:gd name="T15" fmla="*/ 69 h 132"/>
                <a:gd name="T16" fmla="*/ 57 w 123"/>
                <a:gd name="T17" fmla="*/ 85 h 132"/>
                <a:gd name="T18" fmla="*/ 34 w 123"/>
                <a:gd name="T19" fmla="*/ 100 h 132"/>
                <a:gd name="T20" fmla="*/ 7 w 123"/>
                <a:gd name="T21" fmla="*/ 85 h 132"/>
                <a:gd name="T22" fmla="*/ 9 w 123"/>
                <a:gd name="T23" fmla="*/ 32 h 132"/>
                <a:gd name="T24" fmla="*/ 61 w 123"/>
                <a:gd name="T25" fmla="*/ 1 h 132"/>
                <a:gd name="T26" fmla="*/ 109 w 123"/>
                <a:gd name="T27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" h="132">
                  <a:moveTo>
                    <a:pt x="109" y="23"/>
                  </a:moveTo>
                  <a:cubicBezTo>
                    <a:pt x="123" y="37"/>
                    <a:pt x="123" y="57"/>
                    <a:pt x="122" y="77"/>
                  </a:cubicBezTo>
                  <a:cubicBezTo>
                    <a:pt x="113" y="98"/>
                    <a:pt x="102" y="127"/>
                    <a:pt x="77" y="132"/>
                  </a:cubicBezTo>
                  <a:cubicBezTo>
                    <a:pt x="68" y="128"/>
                    <a:pt x="57" y="123"/>
                    <a:pt x="55" y="114"/>
                  </a:cubicBezTo>
                  <a:cubicBezTo>
                    <a:pt x="77" y="103"/>
                    <a:pt x="91" y="85"/>
                    <a:pt x="93" y="62"/>
                  </a:cubicBezTo>
                  <a:cubicBezTo>
                    <a:pt x="96" y="46"/>
                    <a:pt x="87" y="32"/>
                    <a:pt x="77" y="23"/>
                  </a:cubicBezTo>
                  <a:cubicBezTo>
                    <a:pt x="66" y="16"/>
                    <a:pt x="59" y="17"/>
                    <a:pt x="46" y="21"/>
                  </a:cubicBezTo>
                  <a:cubicBezTo>
                    <a:pt x="30" y="30"/>
                    <a:pt x="19" y="50"/>
                    <a:pt x="25" y="69"/>
                  </a:cubicBezTo>
                  <a:cubicBezTo>
                    <a:pt x="34" y="78"/>
                    <a:pt x="45" y="87"/>
                    <a:pt x="57" y="85"/>
                  </a:cubicBezTo>
                  <a:cubicBezTo>
                    <a:pt x="55" y="96"/>
                    <a:pt x="43" y="96"/>
                    <a:pt x="34" y="100"/>
                  </a:cubicBezTo>
                  <a:cubicBezTo>
                    <a:pt x="23" y="100"/>
                    <a:pt x="10" y="98"/>
                    <a:pt x="7" y="85"/>
                  </a:cubicBezTo>
                  <a:cubicBezTo>
                    <a:pt x="0" y="68"/>
                    <a:pt x="2" y="48"/>
                    <a:pt x="9" y="32"/>
                  </a:cubicBezTo>
                  <a:cubicBezTo>
                    <a:pt x="19" y="14"/>
                    <a:pt x="37" y="0"/>
                    <a:pt x="61" y="1"/>
                  </a:cubicBezTo>
                  <a:cubicBezTo>
                    <a:pt x="79" y="1"/>
                    <a:pt x="95" y="8"/>
                    <a:pt x="10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3" name="Freeform 107">
              <a:extLst>
                <a:ext uri="{FF2B5EF4-FFF2-40B4-BE49-F238E27FC236}">
                  <a16:creationId xmlns:a16="http://schemas.microsoft.com/office/drawing/2014/main" id="{02FFAD09-4C41-438D-AF63-55BE3EB40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2092" y="-4437816"/>
              <a:ext cx="474663" cy="1204913"/>
            </a:xfrm>
            <a:custGeom>
              <a:avLst/>
              <a:gdLst>
                <a:gd name="T0" fmla="*/ 164 w 168"/>
                <a:gd name="T1" fmla="*/ 18 h 424"/>
                <a:gd name="T2" fmla="*/ 143 w 168"/>
                <a:gd name="T3" fmla="*/ 176 h 424"/>
                <a:gd name="T4" fmla="*/ 121 w 168"/>
                <a:gd name="T5" fmla="*/ 279 h 424"/>
                <a:gd name="T6" fmla="*/ 34 w 168"/>
                <a:gd name="T7" fmla="*/ 424 h 424"/>
                <a:gd name="T8" fmla="*/ 0 w 168"/>
                <a:gd name="T9" fmla="*/ 407 h 424"/>
                <a:gd name="T10" fmla="*/ 46 w 168"/>
                <a:gd name="T11" fmla="*/ 339 h 424"/>
                <a:gd name="T12" fmla="*/ 120 w 168"/>
                <a:gd name="T13" fmla="*/ 131 h 424"/>
                <a:gd name="T14" fmla="*/ 127 w 168"/>
                <a:gd name="T15" fmla="*/ 29 h 424"/>
                <a:gd name="T16" fmla="*/ 120 w 168"/>
                <a:gd name="T17" fmla="*/ 23 h 424"/>
                <a:gd name="T18" fmla="*/ 148 w 168"/>
                <a:gd name="T19" fmla="*/ 4 h 424"/>
                <a:gd name="T20" fmla="*/ 164 w 168"/>
                <a:gd name="T21" fmla="*/ 18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" h="424">
                  <a:moveTo>
                    <a:pt x="164" y="18"/>
                  </a:moveTo>
                  <a:cubicBezTo>
                    <a:pt x="164" y="74"/>
                    <a:pt x="157" y="122"/>
                    <a:pt x="143" y="176"/>
                  </a:cubicBezTo>
                  <a:cubicBezTo>
                    <a:pt x="121" y="202"/>
                    <a:pt x="123" y="244"/>
                    <a:pt x="121" y="279"/>
                  </a:cubicBezTo>
                  <a:cubicBezTo>
                    <a:pt x="104" y="331"/>
                    <a:pt x="75" y="385"/>
                    <a:pt x="34" y="424"/>
                  </a:cubicBezTo>
                  <a:cubicBezTo>
                    <a:pt x="21" y="423"/>
                    <a:pt x="5" y="419"/>
                    <a:pt x="0" y="407"/>
                  </a:cubicBezTo>
                  <a:cubicBezTo>
                    <a:pt x="14" y="385"/>
                    <a:pt x="36" y="364"/>
                    <a:pt x="46" y="339"/>
                  </a:cubicBezTo>
                  <a:cubicBezTo>
                    <a:pt x="80" y="274"/>
                    <a:pt x="98" y="202"/>
                    <a:pt x="120" y="131"/>
                  </a:cubicBezTo>
                  <a:cubicBezTo>
                    <a:pt x="125" y="99"/>
                    <a:pt x="138" y="63"/>
                    <a:pt x="127" y="29"/>
                  </a:cubicBezTo>
                  <a:cubicBezTo>
                    <a:pt x="125" y="27"/>
                    <a:pt x="120" y="27"/>
                    <a:pt x="120" y="23"/>
                  </a:cubicBezTo>
                  <a:cubicBezTo>
                    <a:pt x="125" y="11"/>
                    <a:pt x="138" y="7"/>
                    <a:pt x="148" y="4"/>
                  </a:cubicBezTo>
                  <a:cubicBezTo>
                    <a:pt x="159" y="0"/>
                    <a:pt x="168" y="9"/>
                    <a:pt x="16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4" name="Freeform 108">
              <a:extLst>
                <a:ext uri="{FF2B5EF4-FFF2-40B4-BE49-F238E27FC236}">
                  <a16:creationId xmlns:a16="http://schemas.microsoft.com/office/drawing/2014/main" id="{785D3ECB-98EA-4AFD-95C5-0F9697A0D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1042" y="-4401304"/>
              <a:ext cx="133350" cy="349250"/>
            </a:xfrm>
            <a:custGeom>
              <a:avLst/>
              <a:gdLst>
                <a:gd name="T0" fmla="*/ 43 w 47"/>
                <a:gd name="T1" fmla="*/ 37 h 123"/>
                <a:gd name="T2" fmla="*/ 22 w 47"/>
                <a:gd name="T3" fmla="*/ 114 h 123"/>
                <a:gd name="T4" fmla="*/ 0 w 47"/>
                <a:gd name="T5" fmla="*/ 120 h 123"/>
                <a:gd name="T6" fmla="*/ 11 w 47"/>
                <a:gd name="T7" fmla="*/ 0 h 123"/>
                <a:gd name="T8" fmla="*/ 43 w 47"/>
                <a:gd name="T9" fmla="*/ 3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3">
                  <a:moveTo>
                    <a:pt x="43" y="37"/>
                  </a:moveTo>
                  <a:cubicBezTo>
                    <a:pt x="47" y="66"/>
                    <a:pt x="47" y="98"/>
                    <a:pt x="22" y="114"/>
                  </a:cubicBezTo>
                  <a:cubicBezTo>
                    <a:pt x="15" y="120"/>
                    <a:pt x="8" y="123"/>
                    <a:pt x="0" y="120"/>
                  </a:cubicBezTo>
                  <a:cubicBezTo>
                    <a:pt x="2" y="78"/>
                    <a:pt x="8" y="37"/>
                    <a:pt x="11" y="0"/>
                  </a:cubicBezTo>
                  <a:cubicBezTo>
                    <a:pt x="29" y="3"/>
                    <a:pt x="38" y="21"/>
                    <a:pt x="43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5" name="Freeform 109">
              <a:extLst>
                <a:ext uri="{FF2B5EF4-FFF2-40B4-BE49-F238E27FC236}">
                  <a16:creationId xmlns:a16="http://schemas.microsoft.com/office/drawing/2014/main" id="{D4A98DC4-247B-43E0-AD1A-48EF9B3A0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0467" y="-4391779"/>
              <a:ext cx="104775" cy="90488"/>
            </a:xfrm>
            <a:custGeom>
              <a:avLst/>
              <a:gdLst>
                <a:gd name="T0" fmla="*/ 37 w 37"/>
                <a:gd name="T1" fmla="*/ 11 h 32"/>
                <a:gd name="T2" fmla="*/ 9 w 37"/>
                <a:gd name="T3" fmla="*/ 25 h 32"/>
                <a:gd name="T4" fmla="*/ 3 w 37"/>
                <a:gd name="T5" fmla="*/ 4 h 32"/>
                <a:gd name="T6" fmla="*/ 37 w 37"/>
                <a:gd name="T7" fmla="*/ 6 h 32"/>
                <a:gd name="T8" fmla="*/ 37 w 37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2">
                  <a:moveTo>
                    <a:pt x="37" y="11"/>
                  </a:moveTo>
                  <a:cubicBezTo>
                    <a:pt x="28" y="18"/>
                    <a:pt x="19" y="32"/>
                    <a:pt x="9" y="25"/>
                  </a:cubicBezTo>
                  <a:cubicBezTo>
                    <a:pt x="5" y="20"/>
                    <a:pt x="0" y="11"/>
                    <a:pt x="3" y="4"/>
                  </a:cubicBezTo>
                  <a:cubicBezTo>
                    <a:pt x="12" y="0"/>
                    <a:pt x="28" y="2"/>
                    <a:pt x="37" y="6"/>
                  </a:cubicBezTo>
                  <a:lnTo>
                    <a:pt x="3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6" name="Freeform 110">
              <a:extLst>
                <a:ext uri="{FF2B5EF4-FFF2-40B4-BE49-F238E27FC236}">
                  <a16:creationId xmlns:a16="http://schemas.microsoft.com/office/drawing/2014/main" id="{2052095F-3238-424F-8AA2-A6AA2AEB2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9917" y="-4366379"/>
              <a:ext cx="90488" cy="101600"/>
            </a:xfrm>
            <a:custGeom>
              <a:avLst/>
              <a:gdLst>
                <a:gd name="T0" fmla="*/ 28 w 32"/>
                <a:gd name="T1" fmla="*/ 20 h 36"/>
                <a:gd name="T2" fmla="*/ 14 w 32"/>
                <a:gd name="T3" fmla="*/ 36 h 36"/>
                <a:gd name="T4" fmla="*/ 0 w 32"/>
                <a:gd name="T5" fmla="*/ 25 h 36"/>
                <a:gd name="T6" fmla="*/ 28 w 32"/>
                <a:gd name="T7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6">
                  <a:moveTo>
                    <a:pt x="28" y="20"/>
                  </a:moveTo>
                  <a:cubicBezTo>
                    <a:pt x="32" y="31"/>
                    <a:pt x="23" y="36"/>
                    <a:pt x="14" y="36"/>
                  </a:cubicBezTo>
                  <a:cubicBezTo>
                    <a:pt x="7" y="36"/>
                    <a:pt x="0" y="34"/>
                    <a:pt x="0" y="25"/>
                  </a:cubicBezTo>
                  <a:cubicBezTo>
                    <a:pt x="5" y="13"/>
                    <a:pt x="25" y="0"/>
                    <a:pt x="2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7" name="Freeform 111">
              <a:extLst>
                <a:ext uri="{FF2B5EF4-FFF2-40B4-BE49-F238E27FC236}">
                  <a16:creationId xmlns:a16="http://schemas.microsoft.com/office/drawing/2014/main" id="{E854082A-693F-4080-995C-9F5C6C7C8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267" y="-4336216"/>
              <a:ext cx="103188" cy="96838"/>
            </a:xfrm>
            <a:custGeom>
              <a:avLst/>
              <a:gdLst>
                <a:gd name="T0" fmla="*/ 36 w 36"/>
                <a:gd name="T1" fmla="*/ 12 h 34"/>
                <a:gd name="T2" fmla="*/ 5 w 36"/>
                <a:gd name="T3" fmla="*/ 25 h 34"/>
                <a:gd name="T4" fmla="*/ 0 w 36"/>
                <a:gd name="T5" fmla="*/ 3 h 34"/>
                <a:gd name="T6" fmla="*/ 36 w 36"/>
                <a:gd name="T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4">
                  <a:moveTo>
                    <a:pt x="36" y="12"/>
                  </a:moveTo>
                  <a:cubicBezTo>
                    <a:pt x="29" y="18"/>
                    <a:pt x="16" y="34"/>
                    <a:pt x="5" y="25"/>
                  </a:cubicBezTo>
                  <a:cubicBezTo>
                    <a:pt x="2" y="18"/>
                    <a:pt x="0" y="12"/>
                    <a:pt x="0" y="3"/>
                  </a:cubicBezTo>
                  <a:cubicBezTo>
                    <a:pt x="13" y="0"/>
                    <a:pt x="23" y="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8" name="Freeform 112">
              <a:extLst>
                <a:ext uri="{FF2B5EF4-FFF2-40B4-BE49-F238E27FC236}">
                  <a16:creationId xmlns:a16="http://schemas.microsoft.com/office/drawing/2014/main" id="{6EDC2E28-CE00-4D52-A9F6-F5B5D0A97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5092" y="-4329866"/>
              <a:ext cx="319088" cy="819150"/>
            </a:xfrm>
            <a:custGeom>
              <a:avLst/>
              <a:gdLst>
                <a:gd name="T0" fmla="*/ 106 w 113"/>
                <a:gd name="T1" fmla="*/ 46 h 288"/>
                <a:gd name="T2" fmla="*/ 52 w 113"/>
                <a:gd name="T3" fmla="*/ 229 h 288"/>
                <a:gd name="T4" fmla="*/ 11 w 113"/>
                <a:gd name="T5" fmla="*/ 288 h 288"/>
                <a:gd name="T6" fmla="*/ 0 w 113"/>
                <a:gd name="T7" fmla="*/ 263 h 288"/>
                <a:gd name="T8" fmla="*/ 75 w 113"/>
                <a:gd name="T9" fmla="*/ 0 h 288"/>
                <a:gd name="T10" fmla="*/ 106 w 113"/>
                <a:gd name="T11" fmla="*/ 4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88">
                  <a:moveTo>
                    <a:pt x="106" y="46"/>
                  </a:moveTo>
                  <a:cubicBezTo>
                    <a:pt x="97" y="111"/>
                    <a:pt x="81" y="173"/>
                    <a:pt x="52" y="229"/>
                  </a:cubicBezTo>
                  <a:cubicBezTo>
                    <a:pt x="41" y="250"/>
                    <a:pt x="30" y="274"/>
                    <a:pt x="11" y="288"/>
                  </a:cubicBezTo>
                  <a:cubicBezTo>
                    <a:pt x="3" y="284"/>
                    <a:pt x="2" y="274"/>
                    <a:pt x="0" y="263"/>
                  </a:cubicBezTo>
                  <a:cubicBezTo>
                    <a:pt x="48" y="186"/>
                    <a:pt x="66" y="89"/>
                    <a:pt x="75" y="0"/>
                  </a:cubicBezTo>
                  <a:cubicBezTo>
                    <a:pt x="82" y="18"/>
                    <a:pt x="113" y="21"/>
                    <a:pt x="106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9" name="Freeform 113">
              <a:extLst>
                <a:ext uri="{FF2B5EF4-FFF2-40B4-BE49-F238E27FC236}">
                  <a16:creationId xmlns:a16="http://schemas.microsoft.com/office/drawing/2014/main" id="{706C1005-FCB8-4D36-9187-772AB0350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4142" y="-4304466"/>
              <a:ext cx="436563" cy="992188"/>
            </a:xfrm>
            <a:custGeom>
              <a:avLst/>
              <a:gdLst>
                <a:gd name="T0" fmla="*/ 150 w 154"/>
                <a:gd name="T1" fmla="*/ 28 h 349"/>
                <a:gd name="T2" fmla="*/ 90 w 154"/>
                <a:gd name="T3" fmla="*/ 234 h 349"/>
                <a:gd name="T4" fmla="*/ 25 w 154"/>
                <a:gd name="T5" fmla="*/ 343 h 349"/>
                <a:gd name="T6" fmla="*/ 7 w 154"/>
                <a:gd name="T7" fmla="*/ 343 h 349"/>
                <a:gd name="T8" fmla="*/ 36 w 154"/>
                <a:gd name="T9" fmla="*/ 272 h 349"/>
                <a:gd name="T10" fmla="*/ 118 w 154"/>
                <a:gd name="T11" fmla="*/ 23 h 349"/>
                <a:gd name="T12" fmla="*/ 150 w 154"/>
                <a:gd name="T13" fmla="*/ 2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49">
                  <a:moveTo>
                    <a:pt x="150" y="28"/>
                  </a:moveTo>
                  <a:cubicBezTo>
                    <a:pt x="143" y="102"/>
                    <a:pt x="111" y="166"/>
                    <a:pt x="90" y="234"/>
                  </a:cubicBezTo>
                  <a:cubicBezTo>
                    <a:pt x="74" y="274"/>
                    <a:pt x="57" y="315"/>
                    <a:pt x="25" y="343"/>
                  </a:cubicBezTo>
                  <a:cubicBezTo>
                    <a:pt x="18" y="343"/>
                    <a:pt x="13" y="349"/>
                    <a:pt x="7" y="343"/>
                  </a:cubicBezTo>
                  <a:cubicBezTo>
                    <a:pt x="0" y="315"/>
                    <a:pt x="18" y="292"/>
                    <a:pt x="36" y="272"/>
                  </a:cubicBezTo>
                  <a:cubicBezTo>
                    <a:pt x="86" y="198"/>
                    <a:pt x="107" y="112"/>
                    <a:pt x="118" y="23"/>
                  </a:cubicBezTo>
                  <a:cubicBezTo>
                    <a:pt x="129" y="25"/>
                    <a:pt x="154" y="0"/>
                    <a:pt x="15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0" name="Freeform 114">
              <a:extLst>
                <a:ext uri="{FF2B5EF4-FFF2-40B4-BE49-F238E27FC236}">
                  <a16:creationId xmlns:a16="http://schemas.microsoft.com/office/drawing/2014/main" id="{8D50065E-7EE0-48C1-BEEC-E3B053EE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733" y="-4253666"/>
              <a:ext cx="111125" cy="125413"/>
            </a:xfrm>
            <a:custGeom>
              <a:avLst/>
              <a:gdLst>
                <a:gd name="T0" fmla="*/ 39 w 39"/>
                <a:gd name="T1" fmla="*/ 34 h 44"/>
                <a:gd name="T2" fmla="*/ 4 w 39"/>
                <a:gd name="T3" fmla="*/ 42 h 44"/>
                <a:gd name="T4" fmla="*/ 18 w 39"/>
                <a:gd name="T5" fmla="*/ 0 h 44"/>
                <a:gd name="T6" fmla="*/ 39 w 39"/>
                <a:gd name="T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44">
                  <a:moveTo>
                    <a:pt x="39" y="34"/>
                  </a:moveTo>
                  <a:cubicBezTo>
                    <a:pt x="32" y="44"/>
                    <a:pt x="16" y="39"/>
                    <a:pt x="4" y="42"/>
                  </a:cubicBezTo>
                  <a:cubicBezTo>
                    <a:pt x="0" y="28"/>
                    <a:pt x="11" y="14"/>
                    <a:pt x="18" y="0"/>
                  </a:cubicBezTo>
                  <a:cubicBezTo>
                    <a:pt x="32" y="5"/>
                    <a:pt x="30" y="23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1" name="Freeform 115">
              <a:extLst>
                <a:ext uri="{FF2B5EF4-FFF2-40B4-BE49-F238E27FC236}">
                  <a16:creationId xmlns:a16="http://schemas.microsoft.com/office/drawing/2014/main" id="{5F189AA4-7966-4D04-9BB1-E1D7FE486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383" y="-4239379"/>
              <a:ext cx="123825" cy="111125"/>
            </a:xfrm>
            <a:custGeom>
              <a:avLst/>
              <a:gdLst>
                <a:gd name="T0" fmla="*/ 44 w 44"/>
                <a:gd name="T1" fmla="*/ 23 h 39"/>
                <a:gd name="T2" fmla="*/ 12 w 44"/>
                <a:gd name="T3" fmla="*/ 30 h 39"/>
                <a:gd name="T4" fmla="*/ 5 w 44"/>
                <a:gd name="T5" fmla="*/ 0 h 39"/>
                <a:gd name="T6" fmla="*/ 44 w 44"/>
                <a:gd name="T7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9">
                  <a:moveTo>
                    <a:pt x="44" y="23"/>
                  </a:moveTo>
                  <a:cubicBezTo>
                    <a:pt x="39" y="39"/>
                    <a:pt x="23" y="27"/>
                    <a:pt x="12" y="30"/>
                  </a:cubicBezTo>
                  <a:cubicBezTo>
                    <a:pt x="10" y="20"/>
                    <a:pt x="0" y="12"/>
                    <a:pt x="5" y="0"/>
                  </a:cubicBezTo>
                  <a:cubicBezTo>
                    <a:pt x="21" y="0"/>
                    <a:pt x="34" y="14"/>
                    <a:pt x="4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2" name="Freeform 116">
              <a:extLst>
                <a:ext uri="{FF2B5EF4-FFF2-40B4-BE49-F238E27FC236}">
                  <a16:creationId xmlns:a16="http://schemas.microsoft.com/office/drawing/2014/main" id="{A5328AED-F6D5-4BF2-B4BA-2AD1BF29D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7767" y="-6136442"/>
              <a:ext cx="715963" cy="307975"/>
            </a:xfrm>
            <a:custGeom>
              <a:avLst/>
              <a:gdLst>
                <a:gd name="T0" fmla="*/ 241 w 253"/>
                <a:gd name="T1" fmla="*/ 72 h 108"/>
                <a:gd name="T2" fmla="*/ 250 w 253"/>
                <a:gd name="T3" fmla="*/ 90 h 108"/>
                <a:gd name="T4" fmla="*/ 202 w 253"/>
                <a:gd name="T5" fmla="*/ 63 h 108"/>
                <a:gd name="T6" fmla="*/ 77 w 253"/>
                <a:gd name="T7" fmla="*/ 58 h 108"/>
                <a:gd name="T8" fmla="*/ 62 w 253"/>
                <a:gd name="T9" fmla="*/ 84 h 108"/>
                <a:gd name="T10" fmla="*/ 16 w 253"/>
                <a:gd name="T11" fmla="*/ 99 h 108"/>
                <a:gd name="T12" fmla="*/ 4 w 253"/>
                <a:gd name="T13" fmla="*/ 67 h 108"/>
                <a:gd name="T14" fmla="*/ 108 w 253"/>
                <a:gd name="T15" fmla="*/ 4 h 108"/>
                <a:gd name="T16" fmla="*/ 241 w 253"/>
                <a:gd name="T17" fmla="*/ 7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08">
                  <a:moveTo>
                    <a:pt x="241" y="72"/>
                  </a:moveTo>
                  <a:cubicBezTo>
                    <a:pt x="243" y="77"/>
                    <a:pt x="253" y="83"/>
                    <a:pt x="250" y="90"/>
                  </a:cubicBezTo>
                  <a:cubicBezTo>
                    <a:pt x="232" y="104"/>
                    <a:pt x="223" y="67"/>
                    <a:pt x="202" y="63"/>
                  </a:cubicBezTo>
                  <a:cubicBezTo>
                    <a:pt x="166" y="43"/>
                    <a:pt x="110" y="34"/>
                    <a:pt x="77" y="58"/>
                  </a:cubicBezTo>
                  <a:cubicBezTo>
                    <a:pt x="62" y="84"/>
                    <a:pt x="62" y="84"/>
                    <a:pt x="62" y="84"/>
                  </a:cubicBezTo>
                  <a:cubicBezTo>
                    <a:pt x="46" y="90"/>
                    <a:pt x="34" y="108"/>
                    <a:pt x="16" y="99"/>
                  </a:cubicBezTo>
                  <a:cubicBezTo>
                    <a:pt x="3" y="92"/>
                    <a:pt x="0" y="77"/>
                    <a:pt x="4" y="67"/>
                  </a:cubicBezTo>
                  <a:cubicBezTo>
                    <a:pt x="23" y="25"/>
                    <a:pt x="64" y="6"/>
                    <a:pt x="108" y="4"/>
                  </a:cubicBezTo>
                  <a:cubicBezTo>
                    <a:pt x="158" y="0"/>
                    <a:pt x="208" y="29"/>
                    <a:pt x="24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3" name="Freeform 117">
              <a:extLst>
                <a:ext uri="{FF2B5EF4-FFF2-40B4-BE49-F238E27FC236}">
                  <a16:creationId xmlns:a16="http://schemas.microsoft.com/office/drawing/2014/main" id="{6FC96472-1AAD-4015-A681-9E364D70D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1005" y="-6018967"/>
              <a:ext cx="781050" cy="531813"/>
            </a:xfrm>
            <a:custGeom>
              <a:avLst/>
              <a:gdLst>
                <a:gd name="T0" fmla="*/ 251 w 276"/>
                <a:gd name="T1" fmla="*/ 34 h 187"/>
                <a:gd name="T2" fmla="*/ 259 w 276"/>
                <a:gd name="T3" fmla="*/ 74 h 187"/>
                <a:gd name="T4" fmla="*/ 245 w 276"/>
                <a:gd name="T5" fmla="*/ 92 h 187"/>
                <a:gd name="T6" fmla="*/ 246 w 276"/>
                <a:gd name="T7" fmla="*/ 117 h 187"/>
                <a:gd name="T8" fmla="*/ 276 w 276"/>
                <a:gd name="T9" fmla="*/ 176 h 187"/>
                <a:gd name="T10" fmla="*/ 255 w 276"/>
                <a:gd name="T11" fmla="*/ 181 h 187"/>
                <a:gd name="T12" fmla="*/ 143 w 276"/>
                <a:gd name="T13" fmla="*/ 110 h 187"/>
                <a:gd name="T14" fmla="*/ 63 w 276"/>
                <a:gd name="T15" fmla="*/ 144 h 187"/>
                <a:gd name="T16" fmla="*/ 56 w 276"/>
                <a:gd name="T17" fmla="*/ 167 h 187"/>
                <a:gd name="T18" fmla="*/ 17 w 276"/>
                <a:gd name="T19" fmla="*/ 169 h 187"/>
                <a:gd name="T20" fmla="*/ 85 w 276"/>
                <a:gd name="T21" fmla="*/ 72 h 187"/>
                <a:gd name="T22" fmla="*/ 124 w 276"/>
                <a:gd name="T23" fmla="*/ 65 h 187"/>
                <a:gd name="T24" fmla="*/ 159 w 276"/>
                <a:gd name="T25" fmla="*/ 70 h 187"/>
                <a:gd name="T26" fmla="*/ 238 w 276"/>
                <a:gd name="T27" fmla="*/ 26 h 187"/>
                <a:gd name="T28" fmla="*/ 251 w 276"/>
                <a:gd name="T29" fmla="*/ 3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187">
                  <a:moveTo>
                    <a:pt x="251" y="34"/>
                  </a:moveTo>
                  <a:cubicBezTo>
                    <a:pt x="258" y="45"/>
                    <a:pt x="265" y="63"/>
                    <a:pt x="259" y="74"/>
                  </a:cubicBezTo>
                  <a:cubicBezTo>
                    <a:pt x="251" y="79"/>
                    <a:pt x="258" y="95"/>
                    <a:pt x="245" y="92"/>
                  </a:cubicBezTo>
                  <a:cubicBezTo>
                    <a:pt x="235" y="97"/>
                    <a:pt x="242" y="110"/>
                    <a:pt x="246" y="117"/>
                  </a:cubicBezTo>
                  <a:cubicBezTo>
                    <a:pt x="259" y="135"/>
                    <a:pt x="275" y="154"/>
                    <a:pt x="276" y="176"/>
                  </a:cubicBezTo>
                  <a:cubicBezTo>
                    <a:pt x="271" y="181"/>
                    <a:pt x="262" y="187"/>
                    <a:pt x="255" y="181"/>
                  </a:cubicBezTo>
                  <a:cubicBezTo>
                    <a:pt x="239" y="135"/>
                    <a:pt x="185" y="119"/>
                    <a:pt x="143" y="110"/>
                  </a:cubicBezTo>
                  <a:cubicBezTo>
                    <a:pt x="110" y="104"/>
                    <a:pt x="78" y="119"/>
                    <a:pt x="63" y="144"/>
                  </a:cubicBezTo>
                  <a:cubicBezTo>
                    <a:pt x="67" y="151"/>
                    <a:pt x="67" y="163"/>
                    <a:pt x="56" y="167"/>
                  </a:cubicBezTo>
                  <a:cubicBezTo>
                    <a:pt x="44" y="172"/>
                    <a:pt x="31" y="179"/>
                    <a:pt x="17" y="169"/>
                  </a:cubicBezTo>
                  <a:cubicBezTo>
                    <a:pt x="0" y="115"/>
                    <a:pt x="60" y="101"/>
                    <a:pt x="85" y="72"/>
                  </a:cubicBezTo>
                  <a:cubicBezTo>
                    <a:pt x="98" y="68"/>
                    <a:pt x="109" y="61"/>
                    <a:pt x="124" y="65"/>
                  </a:cubicBezTo>
                  <a:cubicBezTo>
                    <a:pt x="135" y="63"/>
                    <a:pt x="149" y="65"/>
                    <a:pt x="159" y="70"/>
                  </a:cubicBezTo>
                  <a:cubicBezTo>
                    <a:pt x="194" y="63"/>
                    <a:pt x="190" y="0"/>
                    <a:pt x="238" y="26"/>
                  </a:cubicBezTo>
                  <a:lnTo>
                    <a:pt x="2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4" name="Freeform 118">
              <a:extLst>
                <a:ext uri="{FF2B5EF4-FFF2-40B4-BE49-F238E27FC236}">
                  <a16:creationId xmlns:a16="http://schemas.microsoft.com/office/drawing/2014/main" id="{2762DFDF-8B40-4A03-9F9B-8685DA54D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105" y="-5911017"/>
              <a:ext cx="4137025" cy="1423988"/>
            </a:xfrm>
            <a:custGeom>
              <a:avLst/>
              <a:gdLst>
                <a:gd name="T0" fmla="*/ 325 w 1462"/>
                <a:gd name="T1" fmla="*/ 4 h 501"/>
                <a:gd name="T2" fmla="*/ 523 w 1462"/>
                <a:gd name="T3" fmla="*/ 47 h 501"/>
                <a:gd name="T4" fmla="*/ 652 w 1462"/>
                <a:gd name="T5" fmla="*/ 113 h 501"/>
                <a:gd name="T6" fmla="*/ 796 w 1462"/>
                <a:gd name="T7" fmla="*/ 215 h 501"/>
                <a:gd name="T8" fmla="*/ 1056 w 1462"/>
                <a:gd name="T9" fmla="*/ 367 h 501"/>
                <a:gd name="T10" fmla="*/ 1150 w 1462"/>
                <a:gd name="T11" fmla="*/ 328 h 501"/>
                <a:gd name="T12" fmla="*/ 1165 w 1462"/>
                <a:gd name="T13" fmla="*/ 253 h 501"/>
                <a:gd name="T14" fmla="*/ 1104 w 1462"/>
                <a:gd name="T15" fmla="*/ 199 h 501"/>
                <a:gd name="T16" fmla="*/ 1070 w 1462"/>
                <a:gd name="T17" fmla="*/ 231 h 501"/>
                <a:gd name="T18" fmla="*/ 1057 w 1462"/>
                <a:gd name="T19" fmla="*/ 210 h 501"/>
                <a:gd name="T20" fmla="*/ 1126 w 1462"/>
                <a:gd name="T21" fmla="*/ 176 h 501"/>
                <a:gd name="T22" fmla="*/ 1189 w 1462"/>
                <a:gd name="T23" fmla="*/ 197 h 501"/>
                <a:gd name="T24" fmla="*/ 1190 w 1462"/>
                <a:gd name="T25" fmla="*/ 168 h 501"/>
                <a:gd name="T26" fmla="*/ 1227 w 1462"/>
                <a:gd name="T27" fmla="*/ 167 h 501"/>
                <a:gd name="T28" fmla="*/ 1254 w 1462"/>
                <a:gd name="T29" fmla="*/ 215 h 501"/>
                <a:gd name="T30" fmla="*/ 1257 w 1462"/>
                <a:gd name="T31" fmla="*/ 242 h 501"/>
                <a:gd name="T32" fmla="*/ 1309 w 1462"/>
                <a:gd name="T33" fmla="*/ 247 h 501"/>
                <a:gd name="T34" fmla="*/ 1370 w 1462"/>
                <a:gd name="T35" fmla="*/ 215 h 501"/>
                <a:gd name="T36" fmla="*/ 1377 w 1462"/>
                <a:gd name="T37" fmla="*/ 172 h 501"/>
                <a:gd name="T38" fmla="*/ 1337 w 1462"/>
                <a:gd name="T39" fmla="*/ 150 h 501"/>
                <a:gd name="T40" fmla="*/ 1383 w 1462"/>
                <a:gd name="T41" fmla="*/ 129 h 501"/>
                <a:gd name="T42" fmla="*/ 1450 w 1462"/>
                <a:gd name="T43" fmla="*/ 174 h 501"/>
                <a:gd name="T44" fmla="*/ 1424 w 1462"/>
                <a:gd name="T45" fmla="*/ 233 h 501"/>
                <a:gd name="T46" fmla="*/ 1380 w 1462"/>
                <a:gd name="T47" fmla="*/ 256 h 501"/>
                <a:gd name="T48" fmla="*/ 1314 w 1462"/>
                <a:gd name="T49" fmla="*/ 285 h 501"/>
                <a:gd name="T50" fmla="*/ 1297 w 1462"/>
                <a:gd name="T51" fmla="*/ 295 h 501"/>
                <a:gd name="T52" fmla="*/ 1250 w 1462"/>
                <a:gd name="T53" fmla="*/ 406 h 501"/>
                <a:gd name="T54" fmla="*/ 1194 w 1462"/>
                <a:gd name="T55" fmla="*/ 471 h 501"/>
                <a:gd name="T56" fmla="*/ 1158 w 1462"/>
                <a:gd name="T57" fmla="*/ 473 h 501"/>
                <a:gd name="T58" fmla="*/ 1043 w 1462"/>
                <a:gd name="T59" fmla="*/ 466 h 501"/>
                <a:gd name="T60" fmla="*/ 1013 w 1462"/>
                <a:gd name="T61" fmla="*/ 457 h 501"/>
                <a:gd name="T62" fmla="*/ 1008 w 1462"/>
                <a:gd name="T63" fmla="*/ 441 h 501"/>
                <a:gd name="T64" fmla="*/ 917 w 1462"/>
                <a:gd name="T65" fmla="*/ 428 h 501"/>
                <a:gd name="T66" fmla="*/ 844 w 1462"/>
                <a:gd name="T67" fmla="*/ 385 h 501"/>
                <a:gd name="T68" fmla="*/ 707 w 1462"/>
                <a:gd name="T69" fmla="*/ 285 h 501"/>
                <a:gd name="T70" fmla="*/ 519 w 1462"/>
                <a:gd name="T71" fmla="*/ 176 h 501"/>
                <a:gd name="T72" fmla="*/ 336 w 1462"/>
                <a:gd name="T73" fmla="*/ 133 h 501"/>
                <a:gd name="T74" fmla="*/ 191 w 1462"/>
                <a:gd name="T75" fmla="*/ 156 h 501"/>
                <a:gd name="T76" fmla="*/ 116 w 1462"/>
                <a:gd name="T77" fmla="*/ 172 h 501"/>
                <a:gd name="T78" fmla="*/ 107 w 1462"/>
                <a:gd name="T79" fmla="*/ 150 h 501"/>
                <a:gd name="T80" fmla="*/ 386 w 1462"/>
                <a:gd name="T81" fmla="*/ 100 h 501"/>
                <a:gd name="T82" fmla="*/ 645 w 1462"/>
                <a:gd name="T83" fmla="*/ 201 h 501"/>
                <a:gd name="T84" fmla="*/ 788 w 1462"/>
                <a:gd name="T85" fmla="*/ 306 h 501"/>
                <a:gd name="T86" fmla="*/ 1132 w 1462"/>
                <a:gd name="T87" fmla="*/ 412 h 501"/>
                <a:gd name="T88" fmla="*/ 1206 w 1462"/>
                <a:gd name="T89" fmla="*/ 338 h 501"/>
                <a:gd name="T90" fmla="*/ 1169 w 1462"/>
                <a:gd name="T91" fmla="*/ 369 h 501"/>
                <a:gd name="T92" fmla="*/ 1113 w 1462"/>
                <a:gd name="T93" fmla="*/ 401 h 501"/>
                <a:gd name="T94" fmla="*/ 1000 w 1462"/>
                <a:gd name="T95" fmla="*/ 401 h 501"/>
                <a:gd name="T96" fmla="*/ 904 w 1462"/>
                <a:gd name="T97" fmla="*/ 371 h 501"/>
                <a:gd name="T98" fmla="*/ 754 w 1462"/>
                <a:gd name="T99" fmla="*/ 261 h 501"/>
                <a:gd name="T100" fmla="*/ 529 w 1462"/>
                <a:gd name="T101" fmla="*/ 116 h 501"/>
                <a:gd name="T102" fmla="*/ 313 w 1462"/>
                <a:gd name="T103" fmla="*/ 86 h 501"/>
                <a:gd name="T104" fmla="*/ 94 w 1462"/>
                <a:gd name="T105" fmla="*/ 138 h 501"/>
                <a:gd name="T106" fmla="*/ 6 w 1462"/>
                <a:gd name="T107" fmla="*/ 131 h 501"/>
                <a:gd name="T108" fmla="*/ 9 w 1462"/>
                <a:gd name="T109" fmla="*/ 113 h 501"/>
                <a:gd name="T110" fmla="*/ 271 w 1462"/>
                <a:gd name="T111" fmla="*/ 0 h 501"/>
                <a:gd name="T112" fmla="*/ 325 w 1462"/>
                <a:gd name="T113" fmla="*/ 4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501">
                  <a:moveTo>
                    <a:pt x="325" y="4"/>
                  </a:moveTo>
                  <a:cubicBezTo>
                    <a:pt x="392" y="5"/>
                    <a:pt x="462" y="21"/>
                    <a:pt x="523" y="47"/>
                  </a:cubicBezTo>
                  <a:cubicBezTo>
                    <a:pt x="568" y="65"/>
                    <a:pt x="610" y="88"/>
                    <a:pt x="652" y="113"/>
                  </a:cubicBezTo>
                  <a:cubicBezTo>
                    <a:pt x="700" y="145"/>
                    <a:pt x="752" y="176"/>
                    <a:pt x="796" y="215"/>
                  </a:cubicBezTo>
                  <a:cubicBezTo>
                    <a:pt x="881" y="272"/>
                    <a:pt x="954" y="355"/>
                    <a:pt x="1056" y="367"/>
                  </a:cubicBezTo>
                  <a:cubicBezTo>
                    <a:pt x="1093" y="367"/>
                    <a:pt x="1134" y="364"/>
                    <a:pt x="1150" y="328"/>
                  </a:cubicBezTo>
                  <a:cubicBezTo>
                    <a:pt x="1168" y="312"/>
                    <a:pt x="1170" y="279"/>
                    <a:pt x="1165" y="253"/>
                  </a:cubicBezTo>
                  <a:cubicBezTo>
                    <a:pt x="1158" y="224"/>
                    <a:pt x="1128" y="208"/>
                    <a:pt x="1104" y="199"/>
                  </a:cubicBezTo>
                  <a:cubicBezTo>
                    <a:pt x="1093" y="211"/>
                    <a:pt x="1091" y="231"/>
                    <a:pt x="1070" y="231"/>
                  </a:cubicBezTo>
                  <a:cubicBezTo>
                    <a:pt x="1059" y="231"/>
                    <a:pt x="1057" y="218"/>
                    <a:pt x="1057" y="210"/>
                  </a:cubicBezTo>
                  <a:cubicBezTo>
                    <a:pt x="1064" y="179"/>
                    <a:pt x="1096" y="174"/>
                    <a:pt x="1126" y="176"/>
                  </a:cubicBezTo>
                  <a:cubicBezTo>
                    <a:pt x="1152" y="167"/>
                    <a:pt x="1165" y="201"/>
                    <a:pt x="1189" y="197"/>
                  </a:cubicBezTo>
                  <a:cubicBezTo>
                    <a:pt x="1199" y="190"/>
                    <a:pt x="1186" y="179"/>
                    <a:pt x="1190" y="168"/>
                  </a:cubicBezTo>
                  <a:cubicBezTo>
                    <a:pt x="1200" y="161"/>
                    <a:pt x="1214" y="163"/>
                    <a:pt x="1227" y="167"/>
                  </a:cubicBezTo>
                  <a:cubicBezTo>
                    <a:pt x="1243" y="179"/>
                    <a:pt x="1252" y="197"/>
                    <a:pt x="1254" y="215"/>
                  </a:cubicBezTo>
                  <a:cubicBezTo>
                    <a:pt x="1255" y="224"/>
                    <a:pt x="1245" y="235"/>
                    <a:pt x="1257" y="242"/>
                  </a:cubicBezTo>
                  <a:cubicBezTo>
                    <a:pt x="1273" y="260"/>
                    <a:pt x="1292" y="247"/>
                    <a:pt x="1309" y="247"/>
                  </a:cubicBezTo>
                  <a:cubicBezTo>
                    <a:pt x="1334" y="245"/>
                    <a:pt x="1352" y="229"/>
                    <a:pt x="1370" y="215"/>
                  </a:cubicBezTo>
                  <a:cubicBezTo>
                    <a:pt x="1376" y="202"/>
                    <a:pt x="1378" y="188"/>
                    <a:pt x="1377" y="172"/>
                  </a:cubicBezTo>
                  <a:cubicBezTo>
                    <a:pt x="1368" y="158"/>
                    <a:pt x="1332" y="172"/>
                    <a:pt x="1337" y="150"/>
                  </a:cubicBezTo>
                  <a:cubicBezTo>
                    <a:pt x="1348" y="136"/>
                    <a:pt x="1363" y="125"/>
                    <a:pt x="1383" y="129"/>
                  </a:cubicBezTo>
                  <a:cubicBezTo>
                    <a:pt x="1409" y="138"/>
                    <a:pt x="1435" y="149"/>
                    <a:pt x="1450" y="174"/>
                  </a:cubicBezTo>
                  <a:cubicBezTo>
                    <a:pt x="1462" y="202"/>
                    <a:pt x="1439" y="217"/>
                    <a:pt x="1424" y="233"/>
                  </a:cubicBezTo>
                  <a:cubicBezTo>
                    <a:pt x="1409" y="240"/>
                    <a:pt x="1398" y="253"/>
                    <a:pt x="1380" y="256"/>
                  </a:cubicBezTo>
                  <a:cubicBezTo>
                    <a:pt x="1362" y="272"/>
                    <a:pt x="1336" y="274"/>
                    <a:pt x="1314" y="285"/>
                  </a:cubicBezTo>
                  <a:cubicBezTo>
                    <a:pt x="1306" y="285"/>
                    <a:pt x="1300" y="288"/>
                    <a:pt x="1297" y="295"/>
                  </a:cubicBezTo>
                  <a:cubicBezTo>
                    <a:pt x="1290" y="337"/>
                    <a:pt x="1271" y="372"/>
                    <a:pt x="1250" y="406"/>
                  </a:cubicBezTo>
                  <a:cubicBezTo>
                    <a:pt x="1248" y="441"/>
                    <a:pt x="1211" y="448"/>
                    <a:pt x="1194" y="471"/>
                  </a:cubicBezTo>
                  <a:cubicBezTo>
                    <a:pt x="1181" y="473"/>
                    <a:pt x="1171" y="475"/>
                    <a:pt x="1158" y="473"/>
                  </a:cubicBezTo>
                  <a:cubicBezTo>
                    <a:pt x="1126" y="501"/>
                    <a:pt x="1081" y="469"/>
                    <a:pt x="1043" y="466"/>
                  </a:cubicBezTo>
                  <a:cubicBezTo>
                    <a:pt x="1032" y="467"/>
                    <a:pt x="1019" y="464"/>
                    <a:pt x="1013" y="457"/>
                  </a:cubicBezTo>
                  <a:cubicBezTo>
                    <a:pt x="1013" y="453"/>
                    <a:pt x="1017" y="442"/>
                    <a:pt x="1008" y="441"/>
                  </a:cubicBezTo>
                  <a:cubicBezTo>
                    <a:pt x="975" y="435"/>
                    <a:pt x="948" y="446"/>
                    <a:pt x="917" y="428"/>
                  </a:cubicBezTo>
                  <a:cubicBezTo>
                    <a:pt x="844" y="385"/>
                    <a:pt x="844" y="385"/>
                    <a:pt x="844" y="385"/>
                  </a:cubicBezTo>
                  <a:cubicBezTo>
                    <a:pt x="796" y="355"/>
                    <a:pt x="758" y="310"/>
                    <a:pt x="707" y="285"/>
                  </a:cubicBezTo>
                  <a:cubicBezTo>
                    <a:pt x="645" y="247"/>
                    <a:pt x="591" y="190"/>
                    <a:pt x="519" y="176"/>
                  </a:cubicBezTo>
                  <a:cubicBezTo>
                    <a:pt x="459" y="152"/>
                    <a:pt x="398" y="133"/>
                    <a:pt x="336" y="133"/>
                  </a:cubicBezTo>
                  <a:cubicBezTo>
                    <a:pt x="285" y="131"/>
                    <a:pt x="239" y="150"/>
                    <a:pt x="191" y="156"/>
                  </a:cubicBezTo>
                  <a:cubicBezTo>
                    <a:pt x="165" y="161"/>
                    <a:pt x="146" y="199"/>
                    <a:pt x="116" y="172"/>
                  </a:cubicBezTo>
                  <a:cubicBezTo>
                    <a:pt x="107" y="170"/>
                    <a:pt x="102" y="158"/>
                    <a:pt x="107" y="150"/>
                  </a:cubicBezTo>
                  <a:cubicBezTo>
                    <a:pt x="183" y="98"/>
                    <a:pt x="288" y="102"/>
                    <a:pt x="386" y="100"/>
                  </a:cubicBezTo>
                  <a:cubicBezTo>
                    <a:pt x="481" y="104"/>
                    <a:pt x="568" y="141"/>
                    <a:pt x="645" y="201"/>
                  </a:cubicBezTo>
                  <a:cubicBezTo>
                    <a:pt x="693" y="229"/>
                    <a:pt x="739" y="270"/>
                    <a:pt x="788" y="306"/>
                  </a:cubicBezTo>
                  <a:cubicBezTo>
                    <a:pt x="885" y="392"/>
                    <a:pt x="1011" y="457"/>
                    <a:pt x="1132" y="412"/>
                  </a:cubicBezTo>
                  <a:cubicBezTo>
                    <a:pt x="1161" y="394"/>
                    <a:pt x="1202" y="378"/>
                    <a:pt x="1206" y="338"/>
                  </a:cubicBezTo>
                  <a:cubicBezTo>
                    <a:pt x="1183" y="324"/>
                    <a:pt x="1186" y="362"/>
                    <a:pt x="1169" y="369"/>
                  </a:cubicBezTo>
                  <a:cubicBezTo>
                    <a:pt x="1154" y="385"/>
                    <a:pt x="1132" y="392"/>
                    <a:pt x="1113" y="401"/>
                  </a:cubicBezTo>
                  <a:cubicBezTo>
                    <a:pt x="1077" y="403"/>
                    <a:pt x="1037" y="415"/>
                    <a:pt x="1000" y="401"/>
                  </a:cubicBezTo>
                  <a:cubicBezTo>
                    <a:pt x="965" y="408"/>
                    <a:pt x="937" y="378"/>
                    <a:pt x="904" y="371"/>
                  </a:cubicBezTo>
                  <a:cubicBezTo>
                    <a:pt x="850" y="340"/>
                    <a:pt x="807" y="299"/>
                    <a:pt x="754" y="261"/>
                  </a:cubicBezTo>
                  <a:cubicBezTo>
                    <a:pt x="682" y="204"/>
                    <a:pt x="613" y="147"/>
                    <a:pt x="529" y="116"/>
                  </a:cubicBezTo>
                  <a:cubicBezTo>
                    <a:pt x="462" y="91"/>
                    <a:pt x="383" y="75"/>
                    <a:pt x="313" y="86"/>
                  </a:cubicBezTo>
                  <a:cubicBezTo>
                    <a:pt x="232" y="86"/>
                    <a:pt x="157" y="102"/>
                    <a:pt x="94" y="138"/>
                  </a:cubicBezTo>
                  <a:cubicBezTo>
                    <a:pt x="71" y="167"/>
                    <a:pt x="35" y="136"/>
                    <a:pt x="6" y="131"/>
                  </a:cubicBezTo>
                  <a:cubicBezTo>
                    <a:pt x="0" y="125"/>
                    <a:pt x="5" y="118"/>
                    <a:pt x="9" y="113"/>
                  </a:cubicBezTo>
                  <a:cubicBezTo>
                    <a:pt x="75" y="43"/>
                    <a:pt x="170" y="13"/>
                    <a:pt x="271" y="0"/>
                  </a:cubicBezTo>
                  <a:lnTo>
                    <a:pt x="32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5" name="Freeform 119">
              <a:extLst>
                <a:ext uri="{FF2B5EF4-FFF2-40B4-BE49-F238E27FC236}">
                  <a16:creationId xmlns:a16="http://schemas.microsoft.com/office/drawing/2014/main" id="{37ACF6F2-206D-4022-84EE-A396AC5A2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5180" y="-5523667"/>
              <a:ext cx="2184400" cy="963613"/>
            </a:xfrm>
            <a:custGeom>
              <a:avLst/>
              <a:gdLst>
                <a:gd name="T0" fmla="*/ 408 w 772"/>
                <a:gd name="T1" fmla="*/ 77 h 339"/>
                <a:gd name="T2" fmla="*/ 508 w 772"/>
                <a:gd name="T3" fmla="*/ 142 h 339"/>
                <a:gd name="T4" fmla="*/ 772 w 772"/>
                <a:gd name="T5" fmla="*/ 317 h 339"/>
                <a:gd name="T6" fmla="*/ 549 w 772"/>
                <a:gd name="T7" fmla="*/ 233 h 339"/>
                <a:gd name="T8" fmla="*/ 318 w 772"/>
                <a:gd name="T9" fmla="*/ 90 h 339"/>
                <a:gd name="T10" fmla="*/ 257 w 772"/>
                <a:gd name="T11" fmla="*/ 72 h 339"/>
                <a:gd name="T12" fmla="*/ 45 w 772"/>
                <a:gd name="T13" fmla="*/ 84 h 339"/>
                <a:gd name="T14" fmla="*/ 5 w 772"/>
                <a:gd name="T15" fmla="*/ 61 h 339"/>
                <a:gd name="T16" fmla="*/ 31 w 772"/>
                <a:gd name="T17" fmla="*/ 36 h 339"/>
                <a:gd name="T18" fmla="*/ 263 w 772"/>
                <a:gd name="T19" fmla="*/ 27 h 339"/>
                <a:gd name="T20" fmla="*/ 408 w 772"/>
                <a:gd name="T21" fmla="*/ 7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339">
                  <a:moveTo>
                    <a:pt x="408" y="77"/>
                  </a:moveTo>
                  <a:cubicBezTo>
                    <a:pt x="444" y="97"/>
                    <a:pt x="473" y="129"/>
                    <a:pt x="508" y="142"/>
                  </a:cubicBezTo>
                  <a:cubicBezTo>
                    <a:pt x="600" y="199"/>
                    <a:pt x="670" y="285"/>
                    <a:pt x="772" y="317"/>
                  </a:cubicBezTo>
                  <a:cubicBezTo>
                    <a:pt x="689" y="339"/>
                    <a:pt x="622" y="267"/>
                    <a:pt x="549" y="233"/>
                  </a:cubicBezTo>
                  <a:cubicBezTo>
                    <a:pt x="477" y="179"/>
                    <a:pt x="403" y="115"/>
                    <a:pt x="318" y="90"/>
                  </a:cubicBezTo>
                  <a:cubicBezTo>
                    <a:pt x="300" y="74"/>
                    <a:pt x="278" y="81"/>
                    <a:pt x="257" y="72"/>
                  </a:cubicBezTo>
                  <a:cubicBezTo>
                    <a:pt x="188" y="63"/>
                    <a:pt x="107" y="54"/>
                    <a:pt x="45" y="84"/>
                  </a:cubicBezTo>
                  <a:cubicBezTo>
                    <a:pt x="29" y="84"/>
                    <a:pt x="19" y="68"/>
                    <a:pt x="5" y="61"/>
                  </a:cubicBezTo>
                  <a:cubicBezTo>
                    <a:pt x="0" y="45"/>
                    <a:pt x="19" y="41"/>
                    <a:pt x="31" y="36"/>
                  </a:cubicBezTo>
                  <a:cubicBezTo>
                    <a:pt x="101" y="18"/>
                    <a:pt x="185" y="0"/>
                    <a:pt x="263" y="27"/>
                  </a:cubicBezTo>
                  <a:cubicBezTo>
                    <a:pt x="314" y="38"/>
                    <a:pt x="361" y="56"/>
                    <a:pt x="40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6" name="Freeform 120">
              <a:extLst>
                <a:ext uri="{FF2B5EF4-FFF2-40B4-BE49-F238E27FC236}">
                  <a16:creationId xmlns:a16="http://schemas.microsoft.com/office/drawing/2014/main" id="{4CA68724-5B8C-443A-B46A-0C6F6910F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7267" y="-5314117"/>
              <a:ext cx="1711325" cy="768350"/>
            </a:xfrm>
            <a:custGeom>
              <a:avLst/>
              <a:gdLst>
                <a:gd name="T0" fmla="*/ 239 w 605"/>
                <a:gd name="T1" fmla="*/ 25 h 270"/>
                <a:gd name="T2" fmla="*/ 498 w 605"/>
                <a:gd name="T3" fmla="*/ 189 h 270"/>
                <a:gd name="T4" fmla="*/ 605 w 605"/>
                <a:gd name="T5" fmla="*/ 250 h 270"/>
                <a:gd name="T6" fmla="*/ 532 w 605"/>
                <a:gd name="T7" fmla="*/ 257 h 270"/>
                <a:gd name="T8" fmla="*/ 359 w 605"/>
                <a:gd name="T9" fmla="*/ 128 h 270"/>
                <a:gd name="T10" fmla="*/ 227 w 605"/>
                <a:gd name="T11" fmla="*/ 68 h 270"/>
                <a:gd name="T12" fmla="*/ 123 w 605"/>
                <a:gd name="T13" fmla="*/ 44 h 270"/>
                <a:gd name="T14" fmla="*/ 37 w 605"/>
                <a:gd name="T15" fmla="*/ 43 h 270"/>
                <a:gd name="T16" fmla="*/ 21 w 605"/>
                <a:gd name="T17" fmla="*/ 46 h 270"/>
                <a:gd name="T18" fmla="*/ 0 w 605"/>
                <a:gd name="T19" fmla="*/ 21 h 270"/>
                <a:gd name="T20" fmla="*/ 195 w 605"/>
                <a:gd name="T21" fmla="*/ 14 h 270"/>
                <a:gd name="T22" fmla="*/ 239 w 605"/>
                <a:gd name="T23" fmla="*/ 2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5" h="270">
                  <a:moveTo>
                    <a:pt x="239" y="25"/>
                  </a:moveTo>
                  <a:cubicBezTo>
                    <a:pt x="335" y="55"/>
                    <a:pt x="415" y="132"/>
                    <a:pt x="498" y="189"/>
                  </a:cubicBezTo>
                  <a:cubicBezTo>
                    <a:pt x="536" y="205"/>
                    <a:pt x="567" y="232"/>
                    <a:pt x="605" y="250"/>
                  </a:cubicBezTo>
                  <a:cubicBezTo>
                    <a:pt x="586" y="261"/>
                    <a:pt x="557" y="270"/>
                    <a:pt x="532" y="257"/>
                  </a:cubicBezTo>
                  <a:cubicBezTo>
                    <a:pt x="474" y="216"/>
                    <a:pt x="416" y="171"/>
                    <a:pt x="359" y="128"/>
                  </a:cubicBezTo>
                  <a:cubicBezTo>
                    <a:pt x="314" y="109"/>
                    <a:pt x="273" y="78"/>
                    <a:pt x="227" y="68"/>
                  </a:cubicBezTo>
                  <a:cubicBezTo>
                    <a:pt x="193" y="51"/>
                    <a:pt x="159" y="46"/>
                    <a:pt x="123" y="44"/>
                  </a:cubicBezTo>
                  <a:cubicBezTo>
                    <a:pt x="93" y="34"/>
                    <a:pt x="67" y="41"/>
                    <a:pt x="37" y="43"/>
                  </a:cubicBezTo>
                  <a:cubicBezTo>
                    <a:pt x="31" y="44"/>
                    <a:pt x="27" y="53"/>
                    <a:pt x="21" y="46"/>
                  </a:cubicBezTo>
                  <a:cubicBezTo>
                    <a:pt x="16" y="37"/>
                    <a:pt x="0" y="34"/>
                    <a:pt x="0" y="21"/>
                  </a:cubicBezTo>
                  <a:cubicBezTo>
                    <a:pt x="59" y="0"/>
                    <a:pt x="129" y="7"/>
                    <a:pt x="195" y="14"/>
                  </a:cubicBezTo>
                  <a:cubicBezTo>
                    <a:pt x="210" y="21"/>
                    <a:pt x="224" y="17"/>
                    <a:pt x="23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7" name="Freeform 121">
              <a:extLst>
                <a:ext uri="{FF2B5EF4-FFF2-40B4-BE49-F238E27FC236}">
                  <a16:creationId xmlns:a16="http://schemas.microsoft.com/office/drawing/2014/main" id="{02045265-9253-48B8-B974-36A5EEF35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7442" y="-5169654"/>
              <a:ext cx="1349375" cy="663575"/>
            </a:xfrm>
            <a:custGeom>
              <a:avLst/>
              <a:gdLst>
                <a:gd name="T0" fmla="*/ 264 w 477"/>
                <a:gd name="T1" fmla="*/ 70 h 233"/>
                <a:gd name="T2" fmla="*/ 477 w 477"/>
                <a:gd name="T3" fmla="*/ 221 h 233"/>
                <a:gd name="T4" fmla="*/ 443 w 477"/>
                <a:gd name="T5" fmla="*/ 233 h 233"/>
                <a:gd name="T6" fmla="*/ 436 w 477"/>
                <a:gd name="T7" fmla="*/ 233 h 233"/>
                <a:gd name="T8" fmla="*/ 358 w 477"/>
                <a:gd name="T9" fmla="*/ 165 h 233"/>
                <a:gd name="T10" fmla="*/ 238 w 477"/>
                <a:gd name="T11" fmla="*/ 97 h 233"/>
                <a:gd name="T12" fmla="*/ 108 w 477"/>
                <a:gd name="T13" fmla="*/ 51 h 233"/>
                <a:gd name="T14" fmla="*/ 34 w 477"/>
                <a:gd name="T15" fmla="*/ 47 h 233"/>
                <a:gd name="T16" fmla="*/ 0 w 477"/>
                <a:gd name="T17" fmla="*/ 11 h 233"/>
                <a:gd name="T18" fmla="*/ 84 w 477"/>
                <a:gd name="T19" fmla="*/ 11 h 233"/>
                <a:gd name="T20" fmla="*/ 264 w 477"/>
                <a:gd name="T21" fmla="*/ 7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7" h="233">
                  <a:moveTo>
                    <a:pt x="264" y="70"/>
                  </a:moveTo>
                  <a:cubicBezTo>
                    <a:pt x="343" y="106"/>
                    <a:pt x="406" y="172"/>
                    <a:pt x="477" y="221"/>
                  </a:cubicBezTo>
                  <a:cubicBezTo>
                    <a:pt x="470" y="233"/>
                    <a:pt x="452" y="222"/>
                    <a:pt x="443" y="233"/>
                  </a:cubicBezTo>
                  <a:cubicBezTo>
                    <a:pt x="436" y="233"/>
                    <a:pt x="436" y="233"/>
                    <a:pt x="436" y="233"/>
                  </a:cubicBezTo>
                  <a:cubicBezTo>
                    <a:pt x="413" y="208"/>
                    <a:pt x="390" y="180"/>
                    <a:pt x="358" y="165"/>
                  </a:cubicBezTo>
                  <a:cubicBezTo>
                    <a:pt x="323" y="137"/>
                    <a:pt x="279" y="115"/>
                    <a:pt x="238" y="97"/>
                  </a:cubicBezTo>
                  <a:cubicBezTo>
                    <a:pt x="195" y="77"/>
                    <a:pt x="152" y="63"/>
                    <a:pt x="108" y="51"/>
                  </a:cubicBezTo>
                  <a:cubicBezTo>
                    <a:pt x="83" y="51"/>
                    <a:pt x="58" y="38"/>
                    <a:pt x="34" y="47"/>
                  </a:cubicBezTo>
                  <a:cubicBezTo>
                    <a:pt x="22" y="36"/>
                    <a:pt x="3" y="26"/>
                    <a:pt x="0" y="11"/>
                  </a:cubicBezTo>
                  <a:cubicBezTo>
                    <a:pt x="24" y="0"/>
                    <a:pt x="59" y="11"/>
                    <a:pt x="84" y="11"/>
                  </a:cubicBezTo>
                  <a:cubicBezTo>
                    <a:pt x="149" y="15"/>
                    <a:pt x="205" y="40"/>
                    <a:pt x="264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8" name="Freeform 122">
              <a:extLst>
                <a:ext uri="{FF2B5EF4-FFF2-40B4-BE49-F238E27FC236}">
                  <a16:creationId xmlns:a16="http://schemas.microsoft.com/office/drawing/2014/main" id="{66A6530A-9964-4473-8971-AA7F55717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0955" y="-4983917"/>
              <a:ext cx="990600" cy="577850"/>
            </a:xfrm>
            <a:custGeom>
              <a:avLst/>
              <a:gdLst>
                <a:gd name="T0" fmla="*/ 152 w 350"/>
                <a:gd name="T1" fmla="*/ 39 h 203"/>
                <a:gd name="T2" fmla="*/ 327 w 350"/>
                <a:gd name="T3" fmla="*/ 136 h 203"/>
                <a:gd name="T4" fmla="*/ 348 w 350"/>
                <a:gd name="T5" fmla="*/ 164 h 203"/>
                <a:gd name="T6" fmla="*/ 273 w 350"/>
                <a:gd name="T7" fmla="*/ 145 h 203"/>
                <a:gd name="T8" fmla="*/ 33 w 350"/>
                <a:gd name="T9" fmla="*/ 45 h 203"/>
                <a:gd name="T10" fmla="*/ 10 w 350"/>
                <a:gd name="T11" fmla="*/ 0 h 203"/>
                <a:gd name="T12" fmla="*/ 152 w 350"/>
                <a:gd name="T13" fmla="*/ 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203">
                  <a:moveTo>
                    <a:pt x="152" y="39"/>
                  </a:moveTo>
                  <a:cubicBezTo>
                    <a:pt x="215" y="57"/>
                    <a:pt x="271" y="97"/>
                    <a:pt x="327" y="136"/>
                  </a:cubicBezTo>
                  <a:cubicBezTo>
                    <a:pt x="336" y="150"/>
                    <a:pt x="350" y="146"/>
                    <a:pt x="348" y="164"/>
                  </a:cubicBezTo>
                  <a:cubicBezTo>
                    <a:pt x="316" y="203"/>
                    <a:pt x="304" y="150"/>
                    <a:pt x="273" y="145"/>
                  </a:cubicBezTo>
                  <a:cubicBezTo>
                    <a:pt x="197" y="93"/>
                    <a:pt x="119" y="59"/>
                    <a:pt x="33" y="45"/>
                  </a:cubicBezTo>
                  <a:cubicBezTo>
                    <a:pt x="29" y="29"/>
                    <a:pt x="0" y="18"/>
                    <a:pt x="10" y="0"/>
                  </a:cubicBezTo>
                  <a:cubicBezTo>
                    <a:pt x="61" y="5"/>
                    <a:pt x="108" y="14"/>
                    <a:pt x="15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9" name="Freeform 123">
              <a:extLst>
                <a:ext uri="{FF2B5EF4-FFF2-40B4-BE49-F238E27FC236}">
                  <a16:creationId xmlns:a16="http://schemas.microsoft.com/office/drawing/2014/main" id="{2536803D-3F17-4D66-8AB5-464C636E4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7167" y="-4790242"/>
              <a:ext cx="644525" cy="377825"/>
            </a:xfrm>
            <a:custGeom>
              <a:avLst/>
              <a:gdLst>
                <a:gd name="T0" fmla="*/ 221 w 228"/>
                <a:gd name="T1" fmla="*/ 106 h 133"/>
                <a:gd name="T2" fmla="*/ 197 w 228"/>
                <a:gd name="T3" fmla="*/ 133 h 133"/>
                <a:gd name="T4" fmla="*/ 132 w 228"/>
                <a:gd name="T5" fmla="*/ 93 h 133"/>
                <a:gd name="T6" fmla="*/ 10 w 228"/>
                <a:gd name="T7" fmla="*/ 41 h 133"/>
                <a:gd name="T8" fmla="*/ 1 w 228"/>
                <a:gd name="T9" fmla="*/ 7 h 133"/>
                <a:gd name="T10" fmla="*/ 0 w 228"/>
                <a:gd name="T11" fmla="*/ 0 h 133"/>
                <a:gd name="T12" fmla="*/ 221 w 228"/>
                <a:gd name="T13" fmla="*/ 10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33">
                  <a:moveTo>
                    <a:pt x="221" y="106"/>
                  </a:moveTo>
                  <a:cubicBezTo>
                    <a:pt x="228" y="122"/>
                    <a:pt x="207" y="128"/>
                    <a:pt x="197" y="133"/>
                  </a:cubicBezTo>
                  <a:cubicBezTo>
                    <a:pt x="165" y="115"/>
                    <a:pt x="164" y="111"/>
                    <a:pt x="132" y="93"/>
                  </a:cubicBezTo>
                  <a:cubicBezTo>
                    <a:pt x="94" y="68"/>
                    <a:pt x="51" y="57"/>
                    <a:pt x="10" y="41"/>
                  </a:cubicBezTo>
                  <a:cubicBezTo>
                    <a:pt x="2" y="30"/>
                    <a:pt x="11" y="16"/>
                    <a:pt x="1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0" y="20"/>
                    <a:pt x="148" y="40"/>
                    <a:pt x="221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0" name="Freeform 124">
              <a:extLst>
                <a:ext uri="{FF2B5EF4-FFF2-40B4-BE49-F238E27FC236}">
                  <a16:creationId xmlns:a16="http://schemas.microsoft.com/office/drawing/2014/main" id="{9C96F0E5-CDCA-4BC7-B416-F1FEC5980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8767" y="-4602916"/>
              <a:ext cx="407988" cy="265113"/>
            </a:xfrm>
            <a:custGeom>
              <a:avLst/>
              <a:gdLst>
                <a:gd name="T0" fmla="*/ 0 w 144"/>
                <a:gd name="T1" fmla="*/ 0 h 93"/>
                <a:gd name="T2" fmla="*/ 14 w 144"/>
                <a:gd name="T3" fmla="*/ 43 h 93"/>
                <a:gd name="T4" fmla="*/ 112 w 144"/>
                <a:gd name="T5" fmla="*/ 93 h 93"/>
                <a:gd name="T6" fmla="*/ 144 w 144"/>
                <a:gd name="T7" fmla="*/ 77 h 93"/>
                <a:gd name="T8" fmla="*/ 0 w 144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93">
                  <a:moveTo>
                    <a:pt x="0" y="0"/>
                  </a:moveTo>
                  <a:cubicBezTo>
                    <a:pt x="2" y="16"/>
                    <a:pt x="8" y="27"/>
                    <a:pt x="14" y="43"/>
                  </a:cubicBezTo>
                  <a:cubicBezTo>
                    <a:pt x="42" y="59"/>
                    <a:pt x="85" y="73"/>
                    <a:pt x="112" y="93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00" y="43"/>
                    <a:pt x="52" y="1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1" name="Freeform 125">
              <a:extLst>
                <a:ext uri="{FF2B5EF4-FFF2-40B4-BE49-F238E27FC236}">
                  <a16:creationId xmlns:a16="http://schemas.microsoft.com/office/drawing/2014/main" id="{678F2A98-37E9-405B-9928-4840ABEBD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9880" y="-4390191"/>
              <a:ext cx="112713" cy="128588"/>
            </a:xfrm>
            <a:custGeom>
              <a:avLst/>
              <a:gdLst>
                <a:gd name="T0" fmla="*/ 40 w 40"/>
                <a:gd name="T1" fmla="*/ 34 h 45"/>
                <a:gd name="T2" fmla="*/ 5 w 40"/>
                <a:gd name="T3" fmla="*/ 43 h 45"/>
                <a:gd name="T4" fmla="*/ 15 w 40"/>
                <a:gd name="T5" fmla="*/ 0 h 45"/>
                <a:gd name="T6" fmla="*/ 40 w 40"/>
                <a:gd name="T7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5">
                  <a:moveTo>
                    <a:pt x="40" y="34"/>
                  </a:moveTo>
                  <a:cubicBezTo>
                    <a:pt x="34" y="45"/>
                    <a:pt x="17" y="40"/>
                    <a:pt x="5" y="43"/>
                  </a:cubicBezTo>
                  <a:cubicBezTo>
                    <a:pt x="0" y="29"/>
                    <a:pt x="9" y="15"/>
                    <a:pt x="15" y="0"/>
                  </a:cubicBezTo>
                  <a:cubicBezTo>
                    <a:pt x="30" y="6"/>
                    <a:pt x="30" y="24"/>
                    <a:pt x="4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2" name="Freeform 126">
              <a:extLst>
                <a:ext uri="{FF2B5EF4-FFF2-40B4-BE49-F238E27FC236}">
                  <a16:creationId xmlns:a16="http://schemas.microsoft.com/office/drawing/2014/main" id="{6DD3E601-7050-4144-8818-536AE8602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0055" y="-4372729"/>
              <a:ext cx="127000" cy="111125"/>
            </a:xfrm>
            <a:custGeom>
              <a:avLst/>
              <a:gdLst>
                <a:gd name="T0" fmla="*/ 45 w 45"/>
                <a:gd name="T1" fmla="*/ 23 h 39"/>
                <a:gd name="T2" fmla="*/ 14 w 45"/>
                <a:gd name="T3" fmla="*/ 30 h 39"/>
                <a:gd name="T4" fmla="*/ 3 w 45"/>
                <a:gd name="T5" fmla="*/ 0 h 39"/>
                <a:gd name="T6" fmla="*/ 45 w 45"/>
                <a:gd name="T7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39">
                  <a:moveTo>
                    <a:pt x="45" y="23"/>
                  </a:moveTo>
                  <a:cubicBezTo>
                    <a:pt x="42" y="39"/>
                    <a:pt x="24" y="27"/>
                    <a:pt x="14" y="30"/>
                  </a:cubicBezTo>
                  <a:cubicBezTo>
                    <a:pt x="11" y="19"/>
                    <a:pt x="0" y="12"/>
                    <a:pt x="3" y="0"/>
                  </a:cubicBezTo>
                  <a:cubicBezTo>
                    <a:pt x="20" y="0"/>
                    <a:pt x="34" y="14"/>
                    <a:pt x="4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3" name="Freeform 127">
              <a:extLst>
                <a:ext uri="{FF2B5EF4-FFF2-40B4-BE49-F238E27FC236}">
                  <a16:creationId xmlns:a16="http://schemas.microsoft.com/office/drawing/2014/main" id="{DD741A73-26DC-41AC-89A6-7C18892E0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0855" y="-4147304"/>
              <a:ext cx="196850" cy="184150"/>
            </a:xfrm>
            <a:custGeom>
              <a:avLst/>
              <a:gdLst>
                <a:gd name="T0" fmla="*/ 70 w 70"/>
                <a:gd name="T1" fmla="*/ 49 h 65"/>
                <a:gd name="T2" fmla="*/ 45 w 70"/>
                <a:gd name="T3" fmla="*/ 65 h 65"/>
                <a:gd name="T4" fmla="*/ 15 w 70"/>
                <a:gd name="T5" fmla="*/ 25 h 65"/>
                <a:gd name="T6" fmla="*/ 27 w 70"/>
                <a:gd name="T7" fmla="*/ 0 h 65"/>
                <a:gd name="T8" fmla="*/ 70 w 70"/>
                <a:gd name="T9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5">
                  <a:moveTo>
                    <a:pt x="70" y="49"/>
                  </a:moveTo>
                  <a:cubicBezTo>
                    <a:pt x="65" y="57"/>
                    <a:pt x="54" y="59"/>
                    <a:pt x="45" y="65"/>
                  </a:cubicBezTo>
                  <a:cubicBezTo>
                    <a:pt x="36" y="50"/>
                    <a:pt x="0" y="49"/>
                    <a:pt x="15" y="2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2" y="16"/>
                    <a:pt x="67" y="25"/>
                    <a:pt x="7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4" name="Freeform 128">
              <a:extLst>
                <a:ext uri="{FF2B5EF4-FFF2-40B4-BE49-F238E27FC236}">
                  <a16:creationId xmlns:a16="http://schemas.microsoft.com/office/drawing/2014/main" id="{6AB52F9C-426D-466B-B449-23331FC52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4792" y="-4136191"/>
              <a:ext cx="1020763" cy="636588"/>
            </a:xfrm>
            <a:custGeom>
              <a:avLst/>
              <a:gdLst>
                <a:gd name="T0" fmla="*/ 361 w 361"/>
                <a:gd name="T1" fmla="*/ 3 h 224"/>
                <a:gd name="T2" fmla="*/ 349 w 361"/>
                <a:gd name="T3" fmla="*/ 66 h 224"/>
                <a:gd name="T4" fmla="*/ 277 w 361"/>
                <a:gd name="T5" fmla="*/ 82 h 224"/>
                <a:gd name="T6" fmla="*/ 168 w 361"/>
                <a:gd name="T7" fmla="*/ 125 h 224"/>
                <a:gd name="T8" fmla="*/ 44 w 361"/>
                <a:gd name="T9" fmla="*/ 206 h 224"/>
                <a:gd name="T10" fmla="*/ 7 w 361"/>
                <a:gd name="T11" fmla="*/ 224 h 224"/>
                <a:gd name="T12" fmla="*/ 5 w 361"/>
                <a:gd name="T13" fmla="*/ 161 h 224"/>
                <a:gd name="T14" fmla="*/ 89 w 361"/>
                <a:gd name="T15" fmla="*/ 104 h 224"/>
                <a:gd name="T16" fmla="*/ 231 w 361"/>
                <a:gd name="T17" fmla="*/ 36 h 224"/>
                <a:gd name="T18" fmla="*/ 360 w 361"/>
                <a:gd name="T19" fmla="*/ 0 h 224"/>
                <a:gd name="T20" fmla="*/ 361 w 361"/>
                <a:gd name="T21" fmla="*/ 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24">
                  <a:moveTo>
                    <a:pt x="361" y="3"/>
                  </a:moveTo>
                  <a:cubicBezTo>
                    <a:pt x="354" y="23"/>
                    <a:pt x="340" y="43"/>
                    <a:pt x="349" y="66"/>
                  </a:cubicBezTo>
                  <a:cubicBezTo>
                    <a:pt x="326" y="75"/>
                    <a:pt x="301" y="79"/>
                    <a:pt x="277" y="82"/>
                  </a:cubicBezTo>
                  <a:cubicBezTo>
                    <a:pt x="238" y="89"/>
                    <a:pt x="207" y="116"/>
                    <a:pt x="168" y="125"/>
                  </a:cubicBezTo>
                  <a:cubicBezTo>
                    <a:pt x="129" y="154"/>
                    <a:pt x="84" y="177"/>
                    <a:pt x="44" y="206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0" y="207"/>
                    <a:pt x="1" y="179"/>
                    <a:pt x="5" y="161"/>
                  </a:cubicBezTo>
                  <a:cubicBezTo>
                    <a:pt x="30" y="136"/>
                    <a:pt x="62" y="125"/>
                    <a:pt x="89" y="104"/>
                  </a:cubicBezTo>
                  <a:cubicBezTo>
                    <a:pt x="139" y="86"/>
                    <a:pt x="177" y="45"/>
                    <a:pt x="231" y="36"/>
                  </a:cubicBezTo>
                  <a:cubicBezTo>
                    <a:pt x="270" y="14"/>
                    <a:pt x="317" y="9"/>
                    <a:pt x="360" y="0"/>
                  </a:cubicBezTo>
                  <a:lnTo>
                    <a:pt x="36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5" name="Freeform 129">
              <a:extLst>
                <a:ext uri="{FF2B5EF4-FFF2-40B4-BE49-F238E27FC236}">
                  <a16:creationId xmlns:a16="http://schemas.microsoft.com/office/drawing/2014/main" id="{5DCA06BC-066A-4321-8F3F-A3F2D6B16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5942" y="-4133016"/>
              <a:ext cx="36513" cy="41275"/>
            </a:xfrm>
            <a:custGeom>
              <a:avLst/>
              <a:gdLst>
                <a:gd name="T0" fmla="*/ 13 w 13"/>
                <a:gd name="T1" fmla="*/ 6 h 15"/>
                <a:gd name="T2" fmla="*/ 2 w 13"/>
                <a:gd name="T3" fmla="*/ 11 h 15"/>
                <a:gd name="T4" fmla="*/ 6 w 13"/>
                <a:gd name="T5" fmla="*/ 0 h 15"/>
                <a:gd name="T6" fmla="*/ 13 w 13"/>
                <a:gd name="T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5">
                  <a:moveTo>
                    <a:pt x="13" y="6"/>
                  </a:moveTo>
                  <a:cubicBezTo>
                    <a:pt x="13" y="9"/>
                    <a:pt x="7" y="15"/>
                    <a:pt x="2" y="11"/>
                  </a:cubicBezTo>
                  <a:cubicBezTo>
                    <a:pt x="2" y="8"/>
                    <a:pt x="0" y="0"/>
                    <a:pt x="6" y="0"/>
                  </a:cubicBezTo>
                  <a:cubicBezTo>
                    <a:pt x="9" y="0"/>
                    <a:pt x="11" y="2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6" name="Freeform 130">
              <a:extLst>
                <a:ext uri="{FF2B5EF4-FFF2-40B4-BE49-F238E27FC236}">
                  <a16:creationId xmlns:a16="http://schemas.microsoft.com/office/drawing/2014/main" id="{F101E53C-48E4-4D89-AAE0-AE83790E0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7867" y="-4117141"/>
              <a:ext cx="115888" cy="179388"/>
            </a:xfrm>
            <a:custGeom>
              <a:avLst/>
              <a:gdLst>
                <a:gd name="T0" fmla="*/ 41 w 41"/>
                <a:gd name="T1" fmla="*/ 54 h 63"/>
                <a:gd name="T2" fmla="*/ 21 w 41"/>
                <a:gd name="T3" fmla="*/ 61 h 63"/>
                <a:gd name="T4" fmla="*/ 0 w 41"/>
                <a:gd name="T5" fmla="*/ 21 h 63"/>
                <a:gd name="T6" fmla="*/ 16 w 41"/>
                <a:gd name="T7" fmla="*/ 0 h 63"/>
                <a:gd name="T8" fmla="*/ 41 w 41"/>
                <a:gd name="T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3">
                  <a:moveTo>
                    <a:pt x="41" y="54"/>
                  </a:moveTo>
                  <a:cubicBezTo>
                    <a:pt x="36" y="59"/>
                    <a:pt x="30" y="63"/>
                    <a:pt x="21" y="61"/>
                  </a:cubicBezTo>
                  <a:cubicBezTo>
                    <a:pt x="11" y="50"/>
                    <a:pt x="4" y="36"/>
                    <a:pt x="0" y="21"/>
                  </a:cubicBezTo>
                  <a:cubicBezTo>
                    <a:pt x="11" y="18"/>
                    <a:pt x="13" y="7"/>
                    <a:pt x="16" y="0"/>
                  </a:cubicBezTo>
                  <a:cubicBezTo>
                    <a:pt x="38" y="9"/>
                    <a:pt x="36" y="34"/>
                    <a:pt x="4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7" name="Freeform 131">
              <a:extLst>
                <a:ext uri="{FF2B5EF4-FFF2-40B4-BE49-F238E27FC236}">
                  <a16:creationId xmlns:a16="http://schemas.microsoft.com/office/drawing/2014/main" id="{B71E5D49-30F6-4940-8F1E-1FBCEF512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6880" y="-4121904"/>
              <a:ext cx="1308100" cy="727075"/>
            </a:xfrm>
            <a:custGeom>
              <a:avLst/>
              <a:gdLst>
                <a:gd name="T0" fmla="*/ 351 w 462"/>
                <a:gd name="T1" fmla="*/ 41 h 256"/>
                <a:gd name="T2" fmla="*/ 368 w 462"/>
                <a:gd name="T3" fmla="*/ 66 h 256"/>
                <a:gd name="T4" fmla="*/ 421 w 462"/>
                <a:gd name="T5" fmla="*/ 52 h 256"/>
                <a:gd name="T6" fmla="*/ 462 w 462"/>
                <a:gd name="T7" fmla="*/ 81 h 256"/>
                <a:gd name="T8" fmla="*/ 448 w 462"/>
                <a:gd name="T9" fmla="*/ 88 h 256"/>
                <a:gd name="T10" fmla="*/ 362 w 462"/>
                <a:gd name="T11" fmla="*/ 84 h 256"/>
                <a:gd name="T12" fmla="*/ 196 w 462"/>
                <a:gd name="T13" fmla="*/ 143 h 256"/>
                <a:gd name="T14" fmla="*/ 90 w 462"/>
                <a:gd name="T15" fmla="*/ 208 h 256"/>
                <a:gd name="T16" fmla="*/ 22 w 462"/>
                <a:gd name="T17" fmla="*/ 256 h 256"/>
                <a:gd name="T18" fmla="*/ 0 w 462"/>
                <a:gd name="T19" fmla="*/ 190 h 256"/>
                <a:gd name="T20" fmla="*/ 128 w 462"/>
                <a:gd name="T21" fmla="*/ 82 h 256"/>
                <a:gd name="T22" fmla="*/ 328 w 462"/>
                <a:gd name="T23" fmla="*/ 7 h 256"/>
                <a:gd name="T24" fmla="*/ 357 w 462"/>
                <a:gd name="T25" fmla="*/ 9 h 256"/>
                <a:gd name="T26" fmla="*/ 351 w 462"/>
                <a:gd name="T27" fmla="*/ 4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2" h="256">
                  <a:moveTo>
                    <a:pt x="351" y="41"/>
                  </a:moveTo>
                  <a:cubicBezTo>
                    <a:pt x="353" y="50"/>
                    <a:pt x="355" y="63"/>
                    <a:pt x="368" y="66"/>
                  </a:cubicBezTo>
                  <a:cubicBezTo>
                    <a:pt x="387" y="65"/>
                    <a:pt x="402" y="38"/>
                    <a:pt x="421" y="52"/>
                  </a:cubicBezTo>
                  <a:cubicBezTo>
                    <a:pt x="439" y="54"/>
                    <a:pt x="453" y="66"/>
                    <a:pt x="462" y="81"/>
                  </a:cubicBezTo>
                  <a:cubicBezTo>
                    <a:pt x="462" y="88"/>
                    <a:pt x="453" y="90"/>
                    <a:pt x="448" y="88"/>
                  </a:cubicBezTo>
                  <a:cubicBezTo>
                    <a:pt x="421" y="84"/>
                    <a:pt x="393" y="79"/>
                    <a:pt x="362" y="84"/>
                  </a:cubicBezTo>
                  <a:cubicBezTo>
                    <a:pt x="300" y="86"/>
                    <a:pt x="253" y="127"/>
                    <a:pt x="196" y="143"/>
                  </a:cubicBezTo>
                  <a:cubicBezTo>
                    <a:pt x="158" y="161"/>
                    <a:pt x="119" y="177"/>
                    <a:pt x="90" y="208"/>
                  </a:cubicBezTo>
                  <a:cubicBezTo>
                    <a:pt x="63" y="219"/>
                    <a:pt x="47" y="242"/>
                    <a:pt x="22" y="256"/>
                  </a:cubicBezTo>
                  <a:cubicBezTo>
                    <a:pt x="4" y="242"/>
                    <a:pt x="9" y="210"/>
                    <a:pt x="0" y="190"/>
                  </a:cubicBezTo>
                  <a:cubicBezTo>
                    <a:pt x="27" y="142"/>
                    <a:pt x="86" y="117"/>
                    <a:pt x="128" y="82"/>
                  </a:cubicBezTo>
                  <a:cubicBezTo>
                    <a:pt x="192" y="52"/>
                    <a:pt x="260" y="29"/>
                    <a:pt x="328" y="7"/>
                  </a:cubicBezTo>
                  <a:cubicBezTo>
                    <a:pt x="337" y="7"/>
                    <a:pt x="350" y="0"/>
                    <a:pt x="357" y="9"/>
                  </a:cubicBezTo>
                  <a:lnTo>
                    <a:pt x="35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8" name="Freeform 132">
              <a:extLst>
                <a:ext uri="{FF2B5EF4-FFF2-40B4-BE49-F238E27FC236}">
                  <a16:creationId xmlns:a16="http://schemas.microsoft.com/office/drawing/2014/main" id="{7C3D1FDA-673E-48BC-ADCD-DE9CA29F4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5683" y="-4117141"/>
              <a:ext cx="1933575" cy="1444625"/>
            </a:xfrm>
            <a:custGeom>
              <a:avLst/>
              <a:gdLst>
                <a:gd name="T0" fmla="*/ 221 w 683"/>
                <a:gd name="T1" fmla="*/ 18 h 508"/>
                <a:gd name="T2" fmla="*/ 509 w 683"/>
                <a:gd name="T3" fmla="*/ 193 h 508"/>
                <a:gd name="T4" fmla="*/ 640 w 683"/>
                <a:gd name="T5" fmla="*/ 367 h 508"/>
                <a:gd name="T6" fmla="*/ 665 w 683"/>
                <a:gd name="T7" fmla="*/ 426 h 508"/>
                <a:gd name="T8" fmla="*/ 683 w 683"/>
                <a:gd name="T9" fmla="*/ 487 h 508"/>
                <a:gd name="T10" fmla="*/ 629 w 683"/>
                <a:gd name="T11" fmla="*/ 496 h 508"/>
                <a:gd name="T12" fmla="*/ 541 w 683"/>
                <a:gd name="T13" fmla="*/ 329 h 508"/>
                <a:gd name="T14" fmla="*/ 509 w 683"/>
                <a:gd name="T15" fmla="*/ 286 h 508"/>
                <a:gd name="T16" fmla="*/ 439 w 683"/>
                <a:gd name="T17" fmla="*/ 199 h 508"/>
                <a:gd name="T18" fmla="*/ 249 w 683"/>
                <a:gd name="T19" fmla="*/ 102 h 508"/>
                <a:gd name="T20" fmla="*/ 0 w 683"/>
                <a:gd name="T21" fmla="*/ 80 h 508"/>
                <a:gd name="T22" fmla="*/ 42 w 683"/>
                <a:gd name="T23" fmla="*/ 12 h 508"/>
                <a:gd name="T24" fmla="*/ 221 w 683"/>
                <a:gd name="T25" fmla="*/ 1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3" h="508">
                  <a:moveTo>
                    <a:pt x="221" y="18"/>
                  </a:moveTo>
                  <a:cubicBezTo>
                    <a:pt x="335" y="36"/>
                    <a:pt x="421" y="127"/>
                    <a:pt x="509" y="193"/>
                  </a:cubicBezTo>
                  <a:cubicBezTo>
                    <a:pt x="570" y="240"/>
                    <a:pt x="597" y="308"/>
                    <a:pt x="640" y="367"/>
                  </a:cubicBezTo>
                  <a:cubicBezTo>
                    <a:pt x="640" y="390"/>
                    <a:pt x="659" y="405"/>
                    <a:pt x="665" y="426"/>
                  </a:cubicBezTo>
                  <a:cubicBezTo>
                    <a:pt x="683" y="487"/>
                    <a:pt x="683" y="487"/>
                    <a:pt x="683" y="487"/>
                  </a:cubicBezTo>
                  <a:cubicBezTo>
                    <a:pt x="674" y="508"/>
                    <a:pt x="649" y="494"/>
                    <a:pt x="629" y="496"/>
                  </a:cubicBezTo>
                  <a:cubicBezTo>
                    <a:pt x="602" y="440"/>
                    <a:pt x="575" y="383"/>
                    <a:pt x="541" y="329"/>
                  </a:cubicBezTo>
                  <a:cubicBezTo>
                    <a:pt x="536" y="311"/>
                    <a:pt x="518" y="302"/>
                    <a:pt x="509" y="286"/>
                  </a:cubicBezTo>
                  <a:cubicBezTo>
                    <a:pt x="489" y="252"/>
                    <a:pt x="466" y="226"/>
                    <a:pt x="439" y="199"/>
                  </a:cubicBezTo>
                  <a:cubicBezTo>
                    <a:pt x="378" y="168"/>
                    <a:pt x="323" y="111"/>
                    <a:pt x="249" y="102"/>
                  </a:cubicBezTo>
                  <a:cubicBezTo>
                    <a:pt x="171" y="75"/>
                    <a:pt x="85" y="79"/>
                    <a:pt x="0" y="80"/>
                  </a:cubicBezTo>
                  <a:cubicBezTo>
                    <a:pt x="9" y="57"/>
                    <a:pt x="13" y="23"/>
                    <a:pt x="42" y="12"/>
                  </a:cubicBezTo>
                  <a:cubicBezTo>
                    <a:pt x="99" y="2"/>
                    <a:pt x="169" y="0"/>
                    <a:pt x="22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9" name="Freeform 133">
              <a:extLst>
                <a:ext uri="{FF2B5EF4-FFF2-40B4-BE49-F238E27FC236}">
                  <a16:creationId xmlns:a16="http://schemas.microsoft.com/office/drawing/2014/main" id="{8029265D-A0BA-44B3-AF5A-85F6336CD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7080" y="-4056816"/>
              <a:ext cx="1006475" cy="1416050"/>
            </a:xfrm>
            <a:custGeom>
              <a:avLst/>
              <a:gdLst>
                <a:gd name="T0" fmla="*/ 62 w 356"/>
                <a:gd name="T1" fmla="*/ 18 h 498"/>
                <a:gd name="T2" fmla="*/ 213 w 356"/>
                <a:gd name="T3" fmla="*/ 135 h 498"/>
                <a:gd name="T4" fmla="*/ 313 w 356"/>
                <a:gd name="T5" fmla="*/ 290 h 498"/>
                <a:gd name="T6" fmla="*/ 354 w 356"/>
                <a:gd name="T7" fmla="*/ 482 h 498"/>
                <a:gd name="T8" fmla="*/ 347 w 356"/>
                <a:gd name="T9" fmla="*/ 489 h 498"/>
                <a:gd name="T10" fmla="*/ 290 w 356"/>
                <a:gd name="T11" fmla="*/ 478 h 498"/>
                <a:gd name="T12" fmla="*/ 193 w 356"/>
                <a:gd name="T13" fmla="*/ 271 h 498"/>
                <a:gd name="T14" fmla="*/ 102 w 356"/>
                <a:gd name="T15" fmla="*/ 162 h 498"/>
                <a:gd name="T16" fmla="*/ 7 w 356"/>
                <a:gd name="T17" fmla="*/ 85 h 498"/>
                <a:gd name="T18" fmla="*/ 17 w 356"/>
                <a:gd name="T19" fmla="*/ 51 h 498"/>
                <a:gd name="T20" fmla="*/ 21 w 356"/>
                <a:gd name="T21" fmla="*/ 0 h 498"/>
                <a:gd name="T22" fmla="*/ 62 w 356"/>
                <a:gd name="T23" fmla="*/ 1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6" h="498">
                  <a:moveTo>
                    <a:pt x="62" y="18"/>
                  </a:moveTo>
                  <a:cubicBezTo>
                    <a:pt x="116" y="51"/>
                    <a:pt x="164" y="88"/>
                    <a:pt x="213" y="135"/>
                  </a:cubicBezTo>
                  <a:cubicBezTo>
                    <a:pt x="247" y="187"/>
                    <a:pt x="295" y="230"/>
                    <a:pt x="313" y="290"/>
                  </a:cubicBezTo>
                  <a:cubicBezTo>
                    <a:pt x="334" y="351"/>
                    <a:pt x="356" y="419"/>
                    <a:pt x="354" y="482"/>
                  </a:cubicBezTo>
                  <a:cubicBezTo>
                    <a:pt x="347" y="489"/>
                    <a:pt x="347" y="489"/>
                    <a:pt x="347" y="489"/>
                  </a:cubicBezTo>
                  <a:cubicBezTo>
                    <a:pt x="327" y="487"/>
                    <a:pt x="300" y="498"/>
                    <a:pt x="290" y="478"/>
                  </a:cubicBezTo>
                  <a:cubicBezTo>
                    <a:pt x="275" y="401"/>
                    <a:pt x="234" y="335"/>
                    <a:pt x="193" y="271"/>
                  </a:cubicBezTo>
                  <a:cubicBezTo>
                    <a:pt x="166" y="228"/>
                    <a:pt x="132" y="196"/>
                    <a:pt x="102" y="162"/>
                  </a:cubicBezTo>
                  <a:cubicBezTo>
                    <a:pt x="71" y="138"/>
                    <a:pt x="39" y="104"/>
                    <a:pt x="7" y="85"/>
                  </a:cubicBezTo>
                  <a:cubicBezTo>
                    <a:pt x="0" y="72"/>
                    <a:pt x="19" y="63"/>
                    <a:pt x="17" y="5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7" y="0"/>
                    <a:pt x="50" y="9"/>
                    <a:pt x="6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0" name="Freeform 134">
              <a:extLst>
                <a:ext uri="{FF2B5EF4-FFF2-40B4-BE49-F238E27FC236}">
                  <a16:creationId xmlns:a16="http://schemas.microsoft.com/office/drawing/2014/main" id="{40927B51-E652-4A01-BFA2-6217A7F0A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9605" y="-4052054"/>
              <a:ext cx="979488" cy="1436688"/>
            </a:xfrm>
            <a:custGeom>
              <a:avLst/>
              <a:gdLst>
                <a:gd name="T0" fmla="*/ 206 w 346"/>
                <a:gd name="T1" fmla="*/ 165 h 505"/>
                <a:gd name="T2" fmla="*/ 314 w 346"/>
                <a:gd name="T3" fmla="*/ 362 h 505"/>
                <a:gd name="T4" fmla="*/ 324 w 346"/>
                <a:gd name="T5" fmla="*/ 387 h 505"/>
                <a:gd name="T6" fmla="*/ 344 w 346"/>
                <a:gd name="T7" fmla="*/ 496 h 505"/>
                <a:gd name="T8" fmla="*/ 315 w 346"/>
                <a:gd name="T9" fmla="*/ 500 h 505"/>
                <a:gd name="T10" fmla="*/ 303 w 346"/>
                <a:gd name="T11" fmla="*/ 494 h 505"/>
                <a:gd name="T12" fmla="*/ 181 w 346"/>
                <a:gd name="T13" fmla="*/ 215 h 505"/>
                <a:gd name="T14" fmla="*/ 58 w 346"/>
                <a:gd name="T15" fmla="*/ 97 h 505"/>
                <a:gd name="T16" fmla="*/ 4 w 346"/>
                <a:gd name="T17" fmla="*/ 63 h 505"/>
                <a:gd name="T18" fmla="*/ 2 w 346"/>
                <a:gd name="T19" fmla="*/ 0 h 505"/>
                <a:gd name="T20" fmla="*/ 206 w 346"/>
                <a:gd name="T21" fmla="*/ 16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6" h="505">
                  <a:moveTo>
                    <a:pt x="206" y="165"/>
                  </a:moveTo>
                  <a:cubicBezTo>
                    <a:pt x="251" y="228"/>
                    <a:pt x="294" y="288"/>
                    <a:pt x="314" y="362"/>
                  </a:cubicBezTo>
                  <a:cubicBezTo>
                    <a:pt x="324" y="367"/>
                    <a:pt x="319" y="380"/>
                    <a:pt x="324" y="387"/>
                  </a:cubicBezTo>
                  <a:cubicBezTo>
                    <a:pt x="337" y="421"/>
                    <a:pt x="346" y="462"/>
                    <a:pt x="344" y="496"/>
                  </a:cubicBezTo>
                  <a:cubicBezTo>
                    <a:pt x="335" y="505"/>
                    <a:pt x="324" y="491"/>
                    <a:pt x="315" y="500"/>
                  </a:cubicBezTo>
                  <a:cubicBezTo>
                    <a:pt x="303" y="494"/>
                    <a:pt x="303" y="494"/>
                    <a:pt x="303" y="494"/>
                  </a:cubicBezTo>
                  <a:cubicBezTo>
                    <a:pt x="269" y="398"/>
                    <a:pt x="240" y="301"/>
                    <a:pt x="181" y="215"/>
                  </a:cubicBezTo>
                  <a:cubicBezTo>
                    <a:pt x="145" y="167"/>
                    <a:pt x="106" y="131"/>
                    <a:pt x="58" y="97"/>
                  </a:cubicBezTo>
                  <a:cubicBezTo>
                    <a:pt x="42" y="84"/>
                    <a:pt x="22" y="72"/>
                    <a:pt x="4" y="63"/>
                  </a:cubicBezTo>
                  <a:cubicBezTo>
                    <a:pt x="0" y="41"/>
                    <a:pt x="4" y="20"/>
                    <a:pt x="2" y="0"/>
                  </a:cubicBezTo>
                  <a:cubicBezTo>
                    <a:pt x="83" y="32"/>
                    <a:pt x="149" y="100"/>
                    <a:pt x="206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1" name="Freeform 135">
              <a:extLst>
                <a:ext uri="{FF2B5EF4-FFF2-40B4-BE49-F238E27FC236}">
                  <a16:creationId xmlns:a16="http://schemas.microsoft.com/office/drawing/2014/main" id="{CEE715C1-9961-47F5-9731-7079F5609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3880" y="-4045704"/>
              <a:ext cx="165100" cy="179388"/>
            </a:xfrm>
            <a:custGeom>
              <a:avLst/>
              <a:gdLst>
                <a:gd name="T0" fmla="*/ 58 w 58"/>
                <a:gd name="T1" fmla="*/ 50 h 63"/>
                <a:gd name="T2" fmla="*/ 36 w 58"/>
                <a:gd name="T3" fmla="*/ 57 h 63"/>
                <a:gd name="T4" fmla="*/ 4 w 58"/>
                <a:gd name="T5" fmla="*/ 5 h 63"/>
                <a:gd name="T6" fmla="*/ 24 w 58"/>
                <a:gd name="T7" fmla="*/ 2 h 63"/>
                <a:gd name="T8" fmla="*/ 58 w 58"/>
                <a:gd name="T9" fmla="*/ 5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3">
                  <a:moveTo>
                    <a:pt x="58" y="50"/>
                  </a:moveTo>
                  <a:cubicBezTo>
                    <a:pt x="52" y="55"/>
                    <a:pt x="45" y="63"/>
                    <a:pt x="36" y="57"/>
                  </a:cubicBezTo>
                  <a:cubicBezTo>
                    <a:pt x="25" y="39"/>
                    <a:pt x="0" y="29"/>
                    <a:pt x="4" y="5"/>
                  </a:cubicBezTo>
                  <a:cubicBezTo>
                    <a:pt x="9" y="2"/>
                    <a:pt x="16" y="0"/>
                    <a:pt x="24" y="2"/>
                  </a:cubicBezTo>
                  <a:cubicBezTo>
                    <a:pt x="41" y="14"/>
                    <a:pt x="52" y="30"/>
                    <a:pt x="5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2" name="Freeform 136">
              <a:extLst>
                <a:ext uri="{FF2B5EF4-FFF2-40B4-BE49-F238E27FC236}">
                  <a16:creationId xmlns:a16="http://schemas.microsoft.com/office/drawing/2014/main" id="{645FD092-3096-4940-B0CD-B4A4DADC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0942" y="-4077454"/>
              <a:ext cx="2620963" cy="1411288"/>
            </a:xfrm>
            <a:custGeom>
              <a:avLst/>
              <a:gdLst>
                <a:gd name="T0" fmla="*/ 374 w 926"/>
                <a:gd name="T1" fmla="*/ 54 h 496"/>
                <a:gd name="T2" fmla="*/ 449 w 926"/>
                <a:gd name="T3" fmla="*/ 101 h 496"/>
                <a:gd name="T4" fmla="*/ 698 w 926"/>
                <a:gd name="T5" fmla="*/ 346 h 496"/>
                <a:gd name="T6" fmla="*/ 926 w 926"/>
                <a:gd name="T7" fmla="*/ 491 h 496"/>
                <a:gd name="T8" fmla="*/ 899 w 926"/>
                <a:gd name="T9" fmla="*/ 494 h 496"/>
                <a:gd name="T10" fmla="*/ 859 w 926"/>
                <a:gd name="T11" fmla="*/ 477 h 496"/>
                <a:gd name="T12" fmla="*/ 750 w 926"/>
                <a:gd name="T13" fmla="*/ 423 h 496"/>
                <a:gd name="T14" fmla="*/ 596 w 926"/>
                <a:gd name="T15" fmla="*/ 288 h 496"/>
                <a:gd name="T16" fmla="*/ 576 w 926"/>
                <a:gd name="T17" fmla="*/ 271 h 496"/>
                <a:gd name="T18" fmla="*/ 371 w 926"/>
                <a:gd name="T19" fmla="*/ 106 h 496"/>
                <a:gd name="T20" fmla="*/ 163 w 926"/>
                <a:gd name="T21" fmla="*/ 50 h 496"/>
                <a:gd name="T22" fmla="*/ 16 w 926"/>
                <a:gd name="T23" fmla="*/ 72 h 496"/>
                <a:gd name="T24" fmla="*/ 0 w 926"/>
                <a:gd name="T25" fmla="*/ 54 h 496"/>
                <a:gd name="T26" fmla="*/ 81 w 926"/>
                <a:gd name="T27" fmla="*/ 20 h 496"/>
                <a:gd name="T28" fmla="*/ 374 w 926"/>
                <a:gd name="T29" fmla="*/ 54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6" h="496">
                  <a:moveTo>
                    <a:pt x="374" y="54"/>
                  </a:moveTo>
                  <a:cubicBezTo>
                    <a:pt x="449" y="101"/>
                    <a:pt x="449" y="101"/>
                    <a:pt x="449" y="101"/>
                  </a:cubicBezTo>
                  <a:cubicBezTo>
                    <a:pt x="541" y="172"/>
                    <a:pt x="605" y="276"/>
                    <a:pt x="698" y="346"/>
                  </a:cubicBezTo>
                  <a:cubicBezTo>
                    <a:pt x="764" y="414"/>
                    <a:pt x="847" y="451"/>
                    <a:pt x="926" y="491"/>
                  </a:cubicBezTo>
                  <a:cubicBezTo>
                    <a:pt x="918" y="496"/>
                    <a:pt x="908" y="496"/>
                    <a:pt x="899" y="494"/>
                  </a:cubicBezTo>
                  <a:cubicBezTo>
                    <a:pt x="892" y="477"/>
                    <a:pt x="872" y="484"/>
                    <a:pt x="859" y="477"/>
                  </a:cubicBezTo>
                  <a:cubicBezTo>
                    <a:pt x="824" y="455"/>
                    <a:pt x="790" y="439"/>
                    <a:pt x="750" y="423"/>
                  </a:cubicBezTo>
                  <a:cubicBezTo>
                    <a:pt x="696" y="382"/>
                    <a:pt x="648" y="331"/>
                    <a:pt x="596" y="288"/>
                  </a:cubicBezTo>
                  <a:cubicBezTo>
                    <a:pt x="589" y="283"/>
                    <a:pt x="587" y="272"/>
                    <a:pt x="576" y="271"/>
                  </a:cubicBezTo>
                  <a:cubicBezTo>
                    <a:pt x="510" y="215"/>
                    <a:pt x="455" y="131"/>
                    <a:pt x="371" y="106"/>
                  </a:cubicBezTo>
                  <a:cubicBezTo>
                    <a:pt x="308" y="68"/>
                    <a:pt x="235" y="65"/>
                    <a:pt x="163" y="50"/>
                  </a:cubicBezTo>
                  <a:cubicBezTo>
                    <a:pt x="111" y="52"/>
                    <a:pt x="63" y="50"/>
                    <a:pt x="16" y="72"/>
                  </a:cubicBezTo>
                  <a:cubicBezTo>
                    <a:pt x="9" y="68"/>
                    <a:pt x="0" y="65"/>
                    <a:pt x="0" y="54"/>
                  </a:cubicBezTo>
                  <a:cubicBezTo>
                    <a:pt x="21" y="34"/>
                    <a:pt x="54" y="31"/>
                    <a:pt x="81" y="20"/>
                  </a:cubicBezTo>
                  <a:cubicBezTo>
                    <a:pt x="179" y="0"/>
                    <a:pt x="285" y="18"/>
                    <a:pt x="37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3" name="Freeform 137">
              <a:extLst>
                <a:ext uri="{FF2B5EF4-FFF2-40B4-BE49-F238E27FC236}">
                  <a16:creationId xmlns:a16="http://schemas.microsoft.com/office/drawing/2014/main" id="{AA723C49-AF3B-443C-912D-7727FEED5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2705" y="-4025066"/>
              <a:ext cx="166688" cy="76200"/>
            </a:xfrm>
            <a:custGeom>
              <a:avLst/>
              <a:gdLst>
                <a:gd name="T0" fmla="*/ 59 w 59"/>
                <a:gd name="T1" fmla="*/ 18 h 27"/>
                <a:gd name="T2" fmla="*/ 59 w 59"/>
                <a:gd name="T3" fmla="*/ 23 h 27"/>
                <a:gd name="T4" fmla="*/ 0 w 59"/>
                <a:gd name="T5" fmla="*/ 22 h 27"/>
                <a:gd name="T6" fmla="*/ 50 w 59"/>
                <a:gd name="T7" fmla="*/ 9 h 27"/>
                <a:gd name="T8" fmla="*/ 59 w 59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7">
                  <a:moveTo>
                    <a:pt x="59" y="18"/>
                  </a:moveTo>
                  <a:cubicBezTo>
                    <a:pt x="59" y="23"/>
                    <a:pt x="59" y="23"/>
                    <a:pt x="59" y="23"/>
                  </a:cubicBezTo>
                  <a:cubicBezTo>
                    <a:pt x="39" y="27"/>
                    <a:pt x="18" y="27"/>
                    <a:pt x="0" y="22"/>
                  </a:cubicBezTo>
                  <a:cubicBezTo>
                    <a:pt x="13" y="11"/>
                    <a:pt x="34" y="0"/>
                    <a:pt x="50" y="9"/>
                  </a:cubicBezTo>
                  <a:cubicBezTo>
                    <a:pt x="54" y="11"/>
                    <a:pt x="59" y="14"/>
                    <a:pt x="5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4" name="Freeform 138">
              <a:extLst>
                <a:ext uri="{FF2B5EF4-FFF2-40B4-BE49-F238E27FC236}">
                  <a16:creationId xmlns:a16="http://schemas.microsoft.com/office/drawing/2014/main" id="{92C30B57-FD21-46F3-B110-AB89AB719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5767" y="-4006016"/>
              <a:ext cx="138113" cy="117475"/>
            </a:xfrm>
            <a:custGeom>
              <a:avLst/>
              <a:gdLst>
                <a:gd name="T0" fmla="*/ 47 w 49"/>
                <a:gd name="T1" fmla="*/ 22 h 41"/>
                <a:gd name="T2" fmla="*/ 27 w 49"/>
                <a:gd name="T3" fmla="*/ 41 h 41"/>
                <a:gd name="T4" fmla="*/ 0 w 49"/>
                <a:gd name="T5" fmla="*/ 11 h 41"/>
                <a:gd name="T6" fmla="*/ 14 w 49"/>
                <a:gd name="T7" fmla="*/ 0 h 41"/>
                <a:gd name="T8" fmla="*/ 47 w 49"/>
                <a:gd name="T9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1">
                  <a:moveTo>
                    <a:pt x="47" y="22"/>
                  </a:moveTo>
                  <a:cubicBezTo>
                    <a:pt x="49" y="34"/>
                    <a:pt x="34" y="33"/>
                    <a:pt x="27" y="41"/>
                  </a:cubicBezTo>
                  <a:cubicBezTo>
                    <a:pt x="13" y="38"/>
                    <a:pt x="6" y="24"/>
                    <a:pt x="0" y="11"/>
                  </a:cubicBezTo>
                  <a:cubicBezTo>
                    <a:pt x="0" y="4"/>
                    <a:pt x="9" y="2"/>
                    <a:pt x="14" y="0"/>
                  </a:cubicBezTo>
                  <a:cubicBezTo>
                    <a:pt x="25" y="6"/>
                    <a:pt x="39" y="9"/>
                    <a:pt x="4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5" name="Freeform 139">
              <a:extLst>
                <a:ext uri="{FF2B5EF4-FFF2-40B4-BE49-F238E27FC236}">
                  <a16:creationId xmlns:a16="http://schemas.microsoft.com/office/drawing/2014/main" id="{5FBD9BFF-A230-401B-87E3-B75095170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4792" y="-3934579"/>
              <a:ext cx="461963" cy="236538"/>
            </a:xfrm>
            <a:custGeom>
              <a:avLst/>
              <a:gdLst>
                <a:gd name="T0" fmla="*/ 94 w 163"/>
                <a:gd name="T1" fmla="*/ 24 h 83"/>
                <a:gd name="T2" fmla="*/ 163 w 163"/>
                <a:gd name="T3" fmla="*/ 58 h 83"/>
                <a:gd name="T4" fmla="*/ 129 w 163"/>
                <a:gd name="T5" fmla="*/ 83 h 83"/>
                <a:gd name="T6" fmla="*/ 44 w 163"/>
                <a:gd name="T7" fmla="*/ 58 h 83"/>
                <a:gd name="T8" fmla="*/ 19 w 163"/>
                <a:gd name="T9" fmla="*/ 25 h 83"/>
                <a:gd name="T10" fmla="*/ 0 w 163"/>
                <a:gd name="T11" fmla="*/ 24 h 83"/>
                <a:gd name="T12" fmla="*/ 35 w 163"/>
                <a:gd name="T13" fmla="*/ 2 h 83"/>
                <a:gd name="T14" fmla="*/ 94 w 163"/>
                <a:gd name="T15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83">
                  <a:moveTo>
                    <a:pt x="94" y="24"/>
                  </a:moveTo>
                  <a:cubicBezTo>
                    <a:pt x="121" y="27"/>
                    <a:pt x="148" y="36"/>
                    <a:pt x="163" y="58"/>
                  </a:cubicBezTo>
                  <a:cubicBezTo>
                    <a:pt x="161" y="76"/>
                    <a:pt x="141" y="76"/>
                    <a:pt x="129" y="83"/>
                  </a:cubicBezTo>
                  <a:cubicBezTo>
                    <a:pt x="96" y="83"/>
                    <a:pt x="75" y="61"/>
                    <a:pt x="44" y="58"/>
                  </a:cubicBezTo>
                  <a:cubicBezTo>
                    <a:pt x="39" y="45"/>
                    <a:pt x="32" y="33"/>
                    <a:pt x="19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5" y="9"/>
                    <a:pt x="21" y="4"/>
                    <a:pt x="35" y="2"/>
                  </a:cubicBezTo>
                  <a:cubicBezTo>
                    <a:pt x="57" y="0"/>
                    <a:pt x="77" y="13"/>
                    <a:pt x="9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6" name="Freeform 140">
              <a:extLst>
                <a:ext uri="{FF2B5EF4-FFF2-40B4-BE49-F238E27FC236}">
                  <a16:creationId xmlns:a16="http://schemas.microsoft.com/office/drawing/2014/main" id="{E26CC534-C6F5-4414-82C6-6DA341670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4967" y="-3923466"/>
              <a:ext cx="61913" cy="71438"/>
            </a:xfrm>
            <a:custGeom>
              <a:avLst/>
              <a:gdLst>
                <a:gd name="T0" fmla="*/ 20 w 22"/>
                <a:gd name="T1" fmla="*/ 20 h 25"/>
                <a:gd name="T2" fmla="*/ 11 w 22"/>
                <a:gd name="T3" fmla="*/ 21 h 25"/>
                <a:gd name="T4" fmla="*/ 2 w 22"/>
                <a:gd name="T5" fmla="*/ 0 h 25"/>
                <a:gd name="T6" fmla="*/ 20 w 22"/>
                <a:gd name="T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5">
                  <a:moveTo>
                    <a:pt x="20" y="20"/>
                  </a:moveTo>
                  <a:cubicBezTo>
                    <a:pt x="22" y="25"/>
                    <a:pt x="13" y="25"/>
                    <a:pt x="11" y="21"/>
                  </a:cubicBezTo>
                  <a:cubicBezTo>
                    <a:pt x="6" y="16"/>
                    <a:pt x="0" y="7"/>
                    <a:pt x="2" y="0"/>
                  </a:cubicBezTo>
                  <a:cubicBezTo>
                    <a:pt x="15" y="0"/>
                    <a:pt x="16" y="11"/>
                    <a:pt x="2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7" name="Freeform 141">
              <a:extLst>
                <a:ext uri="{FF2B5EF4-FFF2-40B4-BE49-F238E27FC236}">
                  <a16:creationId xmlns:a16="http://schemas.microsoft.com/office/drawing/2014/main" id="{35464EB8-47C5-49EE-ACD4-27FA9B55B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692" y="-3934579"/>
              <a:ext cx="2646363" cy="1254125"/>
            </a:xfrm>
            <a:custGeom>
              <a:avLst/>
              <a:gdLst>
                <a:gd name="T0" fmla="*/ 285 w 935"/>
                <a:gd name="T1" fmla="*/ 34 h 441"/>
                <a:gd name="T2" fmla="*/ 417 w 935"/>
                <a:gd name="T3" fmla="*/ 88 h 441"/>
                <a:gd name="T4" fmla="*/ 539 w 935"/>
                <a:gd name="T5" fmla="*/ 188 h 441"/>
                <a:gd name="T6" fmla="*/ 754 w 935"/>
                <a:gd name="T7" fmla="*/ 360 h 441"/>
                <a:gd name="T8" fmla="*/ 935 w 935"/>
                <a:gd name="T9" fmla="*/ 432 h 441"/>
                <a:gd name="T10" fmla="*/ 893 w 935"/>
                <a:gd name="T11" fmla="*/ 437 h 441"/>
                <a:gd name="T12" fmla="*/ 784 w 935"/>
                <a:gd name="T13" fmla="*/ 432 h 441"/>
                <a:gd name="T14" fmla="*/ 668 w 935"/>
                <a:gd name="T15" fmla="*/ 332 h 441"/>
                <a:gd name="T16" fmla="*/ 630 w 935"/>
                <a:gd name="T17" fmla="*/ 296 h 441"/>
                <a:gd name="T18" fmla="*/ 356 w 935"/>
                <a:gd name="T19" fmla="*/ 115 h 441"/>
                <a:gd name="T20" fmla="*/ 276 w 935"/>
                <a:gd name="T21" fmla="*/ 88 h 441"/>
                <a:gd name="T22" fmla="*/ 127 w 935"/>
                <a:gd name="T23" fmla="*/ 58 h 441"/>
                <a:gd name="T24" fmla="*/ 0 w 935"/>
                <a:gd name="T25" fmla="*/ 40 h 441"/>
                <a:gd name="T26" fmla="*/ 127 w 935"/>
                <a:gd name="T27" fmla="*/ 8 h 441"/>
                <a:gd name="T28" fmla="*/ 285 w 935"/>
                <a:gd name="T29" fmla="*/ 34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5" h="441">
                  <a:moveTo>
                    <a:pt x="285" y="34"/>
                  </a:moveTo>
                  <a:cubicBezTo>
                    <a:pt x="329" y="51"/>
                    <a:pt x="376" y="65"/>
                    <a:pt x="417" y="88"/>
                  </a:cubicBezTo>
                  <a:cubicBezTo>
                    <a:pt x="458" y="122"/>
                    <a:pt x="505" y="144"/>
                    <a:pt x="539" y="188"/>
                  </a:cubicBezTo>
                  <a:cubicBezTo>
                    <a:pt x="607" y="249"/>
                    <a:pt x="677" y="310"/>
                    <a:pt x="754" y="360"/>
                  </a:cubicBezTo>
                  <a:cubicBezTo>
                    <a:pt x="807" y="400"/>
                    <a:pt x="872" y="412"/>
                    <a:pt x="935" y="432"/>
                  </a:cubicBezTo>
                  <a:cubicBezTo>
                    <a:pt x="924" y="439"/>
                    <a:pt x="908" y="432"/>
                    <a:pt x="893" y="437"/>
                  </a:cubicBezTo>
                  <a:cubicBezTo>
                    <a:pt x="859" y="435"/>
                    <a:pt x="820" y="441"/>
                    <a:pt x="784" y="432"/>
                  </a:cubicBezTo>
                  <a:cubicBezTo>
                    <a:pt x="748" y="396"/>
                    <a:pt x="696" y="375"/>
                    <a:pt x="668" y="332"/>
                  </a:cubicBezTo>
                  <a:cubicBezTo>
                    <a:pt x="646" y="328"/>
                    <a:pt x="650" y="301"/>
                    <a:pt x="630" y="296"/>
                  </a:cubicBezTo>
                  <a:cubicBezTo>
                    <a:pt x="548" y="221"/>
                    <a:pt x="449" y="174"/>
                    <a:pt x="356" y="115"/>
                  </a:cubicBezTo>
                  <a:cubicBezTo>
                    <a:pt x="329" y="104"/>
                    <a:pt x="303" y="92"/>
                    <a:pt x="276" y="88"/>
                  </a:cubicBezTo>
                  <a:cubicBezTo>
                    <a:pt x="229" y="70"/>
                    <a:pt x="177" y="61"/>
                    <a:pt x="127" y="58"/>
                  </a:cubicBezTo>
                  <a:cubicBezTo>
                    <a:pt x="82" y="40"/>
                    <a:pt x="32" y="85"/>
                    <a:pt x="0" y="40"/>
                  </a:cubicBezTo>
                  <a:cubicBezTo>
                    <a:pt x="30" y="0"/>
                    <a:pt x="86" y="18"/>
                    <a:pt x="127" y="8"/>
                  </a:cubicBezTo>
                  <a:cubicBezTo>
                    <a:pt x="177" y="20"/>
                    <a:pt x="233" y="20"/>
                    <a:pt x="28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8" name="Freeform 142">
              <a:extLst>
                <a:ext uri="{FF2B5EF4-FFF2-40B4-BE49-F238E27FC236}">
                  <a16:creationId xmlns:a16="http://schemas.microsoft.com/office/drawing/2014/main" id="{D6561B3E-F4C3-4BFF-AE81-9CF7180D5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430" y="-3912354"/>
              <a:ext cx="115888" cy="117475"/>
            </a:xfrm>
            <a:custGeom>
              <a:avLst/>
              <a:gdLst>
                <a:gd name="T0" fmla="*/ 32 w 41"/>
                <a:gd name="T1" fmla="*/ 32 h 41"/>
                <a:gd name="T2" fmla="*/ 20 w 41"/>
                <a:gd name="T3" fmla="*/ 41 h 41"/>
                <a:gd name="T4" fmla="*/ 5 w 41"/>
                <a:gd name="T5" fmla="*/ 14 h 41"/>
                <a:gd name="T6" fmla="*/ 18 w 41"/>
                <a:gd name="T7" fmla="*/ 0 h 41"/>
                <a:gd name="T8" fmla="*/ 32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2" y="32"/>
                  </a:moveTo>
                  <a:cubicBezTo>
                    <a:pt x="31" y="37"/>
                    <a:pt x="25" y="41"/>
                    <a:pt x="20" y="41"/>
                  </a:cubicBezTo>
                  <a:cubicBezTo>
                    <a:pt x="13" y="32"/>
                    <a:pt x="0" y="26"/>
                    <a:pt x="5" y="1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8"/>
                    <a:pt x="41" y="19"/>
                    <a:pt x="3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9" name="Freeform 143">
              <a:extLst>
                <a:ext uri="{FF2B5EF4-FFF2-40B4-BE49-F238E27FC236}">
                  <a16:creationId xmlns:a16="http://schemas.microsoft.com/office/drawing/2014/main" id="{F11A9A48-6494-43BA-8493-1C347A79F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74480" y="-3928229"/>
              <a:ext cx="1266825" cy="571500"/>
            </a:xfrm>
            <a:custGeom>
              <a:avLst/>
              <a:gdLst>
                <a:gd name="T0" fmla="*/ 442 w 448"/>
                <a:gd name="T1" fmla="*/ 16 h 201"/>
                <a:gd name="T2" fmla="*/ 433 w 448"/>
                <a:gd name="T3" fmla="*/ 45 h 201"/>
                <a:gd name="T4" fmla="*/ 308 w 448"/>
                <a:gd name="T5" fmla="*/ 52 h 201"/>
                <a:gd name="T6" fmla="*/ 222 w 448"/>
                <a:gd name="T7" fmla="*/ 68 h 201"/>
                <a:gd name="T8" fmla="*/ 133 w 448"/>
                <a:gd name="T9" fmla="*/ 117 h 201"/>
                <a:gd name="T10" fmla="*/ 20 w 448"/>
                <a:gd name="T11" fmla="*/ 201 h 201"/>
                <a:gd name="T12" fmla="*/ 0 w 448"/>
                <a:gd name="T13" fmla="*/ 177 h 201"/>
                <a:gd name="T14" fmla="*/ 89 w 448"/>
                <a:gd name="T15" fmla="*/ 111 h 201"/>
                <a:gd name="T16" fmla="*/ 378 w 448"/>
                <a:gd name="T17" fmla="*/ 7 h 201"/>
                <a:gd name="T18" fmla="*/ 442 w 448"/>
                <a:gd name="T19" fmla="*/ 1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201">
                  <a:moveTo>
                    <a:pt x="442" y="16"/>
                  </a:moveTo>
                  <a:cubicBezTo>
                    <a:pt x="442" y="27"/>
                    <a:pt x="448" y="45"/>
                    <a:pt x="433" y="45"/>
                  </a:cubicBezTo>
                  <a:cubicBezTo>
                    <a:pt x="392" y="34"/>
                    <a:pt x="347" y="50"/>
                    <a:pt x="308" y="52"/>
                  </a:cubicBezTo>
                  <a:cubicBezTo>
                    <a:pt x="279" y="57"/>
                    <a:pt x="251" y="63"/>
                    <a:pt x="222" y="68"/>
                  </a:cubicBezTo>
                  <a:cubicBezTo>
                    <a:pt x="195" y="92"/>
                    <a:pt x="165" y="102"/>
                    <a:pt x="133" y="117"/>
                  </a:cubicBezTo>
                  <a:cubicBezTo>
                    <a:pt x="95" y="145"/>
                    <a:pt x="52" y="168"/>
                    <a:pt x="20" y="201"/>
                  </a:cubicBezTo>
                  <a:cubicBezTo>
                    <a:pt x="9" y="197"/>
                    <a:pt x="4" y="186"/>
                    <a:pt x="0" y="177"/>
                  </a:cubicBezTo>
                  <a:cubicBezTo>
                    <a:pt x="20" y="147"/>
                    <a:pt x="59" y="133"/>
                    <a:pt x="89" y="111"/>
                  </a:cubicBezTo>
                  <a:cubicBezTo>
                    <a:pt x="174" y="50"/>
                    <a:pt x="269" y="13"/>
                    <a:pt x="378" y="7"/>
                  </a:cubicBezTo>
                  <a:cubicBezTo>
                    <a:pt x="399" y="11"/>
                    <a:pt x="426" y="0"/>
                    <a:pt x="44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0" name="Freeform 144">
              <a:extLst>
                <a:ext uri="{FF2B5EF4-FFF2-40B4-BE49-F238E27FC236}">
                  <a16:creationId xmlns:a16="http://schemas.microsoft.com/office/drawing/2014/main" id="{40854617-85F2-48C7-BE60-F59AEAA30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2067" y="-3898066"/>
              <a:ext cx="2281238" cy="1243013"/>
            </a:xfrm>
            <a:custGeom>
              <a:avLst/>
              <a:gdLst>
                <a:gd name="T0" fmla="*/ 398 w 806"/>
                <a:gd name="T1" fmla="*/ 100 h 437"/>
                <a:gd name="T2" fmla="*/ 471 w 806"/>
                <a:gd name="T3" fmla="*/ 168 h 437"/>
                <a:gd name="T4" fmla="*/ 493 w 806"/>
                <a:gd name="T5" fmla="*/ 184 h 437"/>
                <a:gd name="T6" fmla="*/ 729 w 806"/>
                <a:gd name="T7" fmla="*/ 388 h 437"/>
                <a:gd name="T8" fmla="*/ 806 w 806"/>
                <a:gd name="T9" fmla="*/ 430 h 437"/>
                <a:gd name="T10" fmla="*/ 722 w 806"/>
                <a:gd name="T11" fmla="*/ 419 h 437"/>
                <a:gd name="T12" fmla="*/ 584 w 806"/>
                <a:gd name="T13" fmla="*/ 319 h 437"/>
                <a:gd name="T14" fmla="*/ 360 w 806"/>
                <a:gd name="T15" fmla="*/ 127 h 437"/>
                <a:gd name="T16" fmla="*/ 240 w 806"/>
                <a:gd name="T17" fmla="*/ 61 h 437"/>
                <a:gd name="T18" fmla="*/ 31 w 806"/>
                <a:gd name="T19" fmla="*/ 54 h 437"/>
                <a:gd name="T20" fmla="*/ 0 w 806"/>
                <a:gd name="T21" fmla="*/ 27 h 437"/>
                <a:gd name="T22" fmla="*/ 70 w 806"/>
                <a:gd name="T23" fmla="*/ 5 h 437"/>
                <a:gd name="T24" fmla="*/ 398 w 806"/>
                <a:gd name="T25" fmla="*/ 10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37">
                  <a:moveTo>
                    <a:pt x="398" y="100"/>
                  </a:moveTo>
                  <a:cubicBezTo>
                    <a:pt x="425" y="118"/>
                    <a:pt x="450" y="143"/>
                    <a:pt x="471" y="168"/>
                  </a:cubicBezTo>
                  <a:cubicBezTo>
                    <a:pt x="466" y="184"/>
                    <a:pt x="486" y="179"/>
                    <a:pt x="493" y="184"/>
                  </a:cubicBezTo>
                  <a:cubicBezTo>
                    <a:pt x="564" y="252"/>
                    <a:pt x="640" y="338"/>
                    <a:pt x="729" y="388"/>
                  </a:cubicBezTo>
                  <a:cubicBezTo>
                    <a:pt x="756" y="399"/>
                    <a:pt x="783" y="414"/>
                    <a:pt x="806" y="430"/>
                  </a:cubicBezTo>
                  <a:cubicBezTo>
                    <a:pt x="781" y="437"/>
                    <a:pt x="745" y="437"/>
                    <a:pt x="722" y="419"/>
                  </a:cubicBezTo>
                  <a:cubicBezTo>
                    <a:pt x="675" y="387"/>
                    <a:pt x="627" y="358"/>
                    <a:pt x="584" y="319"/>
                  </a:cubicBezTo>
                  <a:cubicBezTo>
                    <a:pt x="505" y="260"/>
                    <a:pt x="441" y="179"/>
                    <a:pt x="360" y="127"/>
                  </a:cubicBezTo>
                  <a:cubicBezTo>
                    <a:pt x="324" y="97"/>
                    <a:pt x="283" y="72"/>
                    <a:pt x="240" y="61"/>
                  </a:cubicBezTo>
                  <a:cubicBezTo>
                    <a:pt x="172" y="36"/>
                    <a:pt x="101" y="39"/>
                    <a:pt x="31" y="54"/>
                  </a:cubicBezTo>
                  <a:cubicBezTo>
                    <a:pt x="16" y="50"/>
                    <a:pt x="4" y="41"/>
                    <a:pt x="0" y="27"/>
                  </a:cubicBezTo>
                  <a:cubicBezTo>
                    <a:pt x="15" y="5"/>
                    <a:pt x="47" y="11"/>
                    <a:pt x="70" y="5"/>
                  </a:cubicBezTo>
                  <a:cubicBezTo>
                    <a:pt x="192" y="0"/>
                    <a:pt x="303" y="34"/>
                    <a:pt x="398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1" name="Freeform 145">
              <a:extLst>
                <a:ext uri="{FF2B5EF4-FFF2-40B4-BE49-F238E27FC236}">
                  <a16:creationId xmlns:a16="http://schemas.microsoft.com/office/drawing/2014/main" id="{E2A6B028-C111-4B67-8718-9C39B7210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0042" y="-3852029"/>
              <a:ext cx="20638" cy="31750"/>
            </a:xfrm>
            <a:custGeom>
              <a:avLst/>
              <a:gdLst>
                <a:gd name="T0" fmla="*/ 5 w 7"/>
                <a:gd name="T1" fmla="*/ 9 h 11"/>
                <a:gd name="T2" fmla="*/ 5 w 7"/>
                <a:gd name="T3" fmla="*/ 11 h 11"/>
                <a:gd name="T4" fmla="*/ 0 w 7"/>
                <a:gd name="T5" fmla="*/ 11 h 11"/>
                <a:gd name="T6" fmla="*/ 0 w 7"/>
                <a:gd name="T7" fmla="*/ 0 h 11"/>
                <a:gd name="T8" fmla="*/ 5 w 7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5" y="9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7" y="4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2" name="Freeform 146">
              <a:extLst>
                <a:ext uri="{FF2B5EF4-FFF2-40B4-BE49-F238E27FC236}">
                  <a16:creationId xmlns:a16="http://schemas.microsoft.com/office/drawing/2014/main" id="{FC6E6C57-2AB9-42BB-A4D4-9CBE3511F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9508" y="-3909179"/>
              <a:ext cx="1839913" cy="1203325"/>
            </a:xfrm>
            <a:custGeom>
              <a:avLst/>
              <a:gdLst>
                <a:gd name="T0" fmla="*/ 413 w 650"/>
                <a:gd name="T1" fmla="*/ 99 h 423"/>
                <a:gd name="T2" fmla="*/ 526 w 650"/>
                <a:gd name="T3" fmla="*/ 201 h 423"/>
                <a:gd name="T4" fmla="*/ 650 w 650"/>
                <a:gd name="T5" fmla="*/ 412 h 423"/>
                <a:gd name="T6" fmla="*/ 635 w 650"/>
                <a:gd name="T7" fmla="*/ 421 h 423"/>
                <a:gd name="T8" fmla="*/ 630 w 650"/>
                <a:gd name="T9" fmla="*/ 419 h 423"/>
                <a:gd name="T10" fmla="*/ 517 w 650"/>
                <a:gd name="T11" fmla="*/ 229 h 423"/>
                <a:gd name="T12" fmla="*/ 308 w 650"/>
                <a:gd name="T13" fmla="*/ 83 h 423"/>
                <a:gd name="T14" fmla="*/ 272 w 650"/>
                <a:gd name="T15" fmla="*/ 68 h 423"/>
                <a:gd name="T16" fmla="*/ 98 w 650"/>
                <a:gd name="T17" fmla="*/ 54 h 423"/>
                <a:gd name="T18" fmla="*/ 0 w 650"/>
                <a:gd name="T19" fmla="*/ 68 h 423"/>
                <a:gd name="T20" fmla="*/ 154 w 650"/>
                <a:gd name="T21" fmla="*/ 20 h 423"/>
                <a:gd name="T22" fmla="*/ 413 w 650"/>
                <a:gd name="T23" fmla="*/ 9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0" h="423">
                  <a:moveTo>
                    <a:pt x="413" y="99"/>
                  </a:moveTo>
                  <a:cubicBezTo>
                    <a:pt x="456" y="129"/>
                    <a:pt x="499" y="151"/>
                    <a:pt x="526" y="201"/>
                  </a:cubicBezTo>
                  <a:cubicBezTo>
                    <a:pt x="573" y="269"/>
                    <a:pt x="616" y="339"/>
                    <a:pt x="650" y="412"/>
                  </a:cubicBezTo>
                  <a:cubicBezTo>
                    <a:pt x="650" y="419"/>
                    <a:pt x="642" y="423"/>
                    <a:pt x="635" y="421"/>
                  </a:cubicBezTo>
                  <a:cubicBezTo>
                    <a:pt x="630" y="419"/>
                    <a:pt x="630" y="419"/>
                    <a:pt x="630" y="419"/>
                  </a:cubicBezTo>
                  <a:cubicBezTo>
                    <a:pt x="600" y="351"/>
                    <a:pt x="573" y="285"/>
                    <a:pt x="517" y="229"/>
                  </a:cubicBezTo>
                  <a:cubicBezTo>
                    <a:pt x="462" y="160"/>
                    <a:pt x="386" y="111"/>
                    <a:pt x="308" y="83"/>
                  </a:cubicBezTo>
                  <a:cubicBezTo>
                    <a:pt x="297" y="76"/>
                    <a:pt x="281" y="81"/>
                    <a:pt x="272" y="68"/>
                  </a:cubicBezTo>
                  <a:cubicBezTo>
                    <a:pt x="215" y="59"/>
                    <a:pt x="159" y="45"/>
                    <a:pt x="98" y="54"/>
                  </a:cubicBezTo>
                  <a:cubicBezTo>
                    <a:pt x="62" y="50"/>
                    <a:pt x="32" y="72"/>
                    <a:pt x="0" y="68"/>
                  </a:cubicBezTo>
                  <a:cubicBezTo>
                    <a:pt x="21" y="0"/>
                    <a:pt x="102" y="33"/>
                    <a:pt x="154" y="20"/>
                  </a:cubicBezTo>
                  <a:cubicBezTo>
                    <a:pt x="243" y="29"/>
                    <a:pt x="338" y="45"/>
                    <a:pt x="413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3" name="Freeform 147">
              <a:extLst>
                <a:ext uri="{FF2B5EF4-FFF2-40B4-BE49-F238E27FC236}">
                  <a16:creationId xmlns:a16="http://schemas.microsoft.com/office/drawing/2014/main" id="{715D012F-8AEE-42F9-9DD5-93AFAD1B4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230" y="-3852029"/>
              <a:ext cx="474663" cy="366713"/>
            </a:xfrm>
            <a:custGeom>
              <a:avLst/>
              <a:gdLst>
                <a:gd name="T0" fmla="*/ 161 w 168"/>
                <a:gd name="T1" fmla="*/ 14 h 129"/>
                <a:gd name="T2" fmla="*/ 152 w 168"/>
                <a:gd name="T3" fmla="*/ 79 h 129"/>
                <a:gd name="T4" fmla="*/ 71 w 168"/>
                <a:gd name="T5" fmla="*/ 118 h 129"/>
                <a:gd name="T6" fmla="*/ 53 w 168"/>
                <a:gd name="T7" fmla="*/ 124 h 129"/>
                <a:gd name="T8" fmla="*/ 35 w 168"/>
                <a:gd name="T9" fmla="*/ 93 h 129"/>
                <a:gd name="T10" fmla="*/ 34 w 168"/>
                <a:gd name="T11" fmla="*/ 54 h 129"/>
                <a:gd name="T12" fmla="*/ 0 w 168"/>
                <a:gd name="T13" fmla="*/ 16 h 129"/>
                <a:gd name="T14" fmla="*/ 77 w 168"/>
                <a:gd name="T15" fmla="*/ 0 h 129"/>
                <a:gd name="T16" fmla="*/ 161 w 168"/>
                <a:gd name="T17" fmla="*/ 1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29">
                  <a:moveTo>
                    <a:pt x="161" y="14"/>
                  </a:moveTo>
                  <a:cubicBezTo>
                    <a:pt x="166" y="36"/>
                    <a:pt x="168" y="61"/>
                    <a:pt x="152" y="79"/>
                  </a:cubicBezTo>
                  <a:cubicBezTo>
                    <a:pt x="130" y="104"/>
                    <a:pt x="91" y="91"/>
                    <a:pt x="71" y="118"/>
                  </a:cubicBezTo>
                  <a:cubicBezTo>
                    <a:pt x="66" y="122"/>
                    <a:pt x="60" y="129"/>
                    <a:pt x="53" y="124"/>
                  </a:cubicBezTo>
                  <a:cubicBezTo>
                    <a:pt x="35" y="93"/>
                    <a:pt x="35" y="93"/>
                    <a:pt x="35" y="93"/>
                  </a:cubicBezTo>
                  <a:cubicBezTo>
                    <a:pt x="39" y="81"/>
                    <a:pt x="37" y="66"/>
                    <a:pt x="34" y="54"/>
                  </a:cubicBezTo>
                  <a:cubicBezTo>
                    <a:pt x="25" y="39"/>
                    <a:pt x="3" y="32"/>
                    <a:pt x="0" y="16"/>
                  </a:cubicBezTo>
                  <a:cubicBezTo>
                    <a:pt x="23" y="2"/>
                    <a:pt x="50" y="7"/>
                    <a:pt x="77" y="0"/>
                  </a:cubicBezTo>
                  <a:cubicBezTo>
                    <a:pt x="103" y="7"/>
                    <a:pt x="136" y="0"/>
                    <a:pt x="16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4" name="Freeform 148">
              <a:extLst>
                <a:ext uri="{FF2B5EF4-FFF2-40B4-BE49-F238E27FC236}">
                  <a16:creationId xmlns:a16="http://schemas.microsoft.com/office/drawing/2014/main" id="{68020842-9E0A-4F50-95E3-D484AEA74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1180" y="-3852029"/>
              <a:ext cx="893763" cy="1217613"/>
            </a:xfrm>
            <a:custGeom>
              <a:avLst/>
              <a:gdLst>
                <a:gd name="T0" fmla="*/ 163 w 316"/>
                <a:gd name="T1" fmla="*/ 102 h 428"/>
                <a:gd name="T2" fmla="*/ 286 w 316"/>
                <a:gd name="T3" fmla="*/ 322 h 428"/>
                <a:gd name="T4" fmla="*/ 299 w 316"/>
                <a:gd name="T5" fmla="*/ 365 h 428"/>
                <a:gd name="T6" fmla="*/ 316 w 316"/>
                <a:gd name="T7" fmla="*/ 423 h 428"/>
                <a:gd name="T8" fmla="*/ 304 w 316"/>
                <a:gd name="T9" fmla="*/ 424 h 428"/>
                <a:gd name="T10" fmla="*/ 214 w 316"/>
                <a:gd name="T11" fmla="*/ 218 h 428"/>
                <a:gd name="T12" fmla="*/ 71 w 316"/>
                <a:gd name="T13" fmla="*/ 72 h 428"/>
                <a:gd name="T14" fmla="*/ 17 w 316"/>
                <a:gd name="T15" fmla="*/ 16 h 428"/>
                <a:gd name="T16" fmla="*/ 39 w 316"/>
                <a:gd name="T17" fmla="*/ 9 h 428"/>
                <a:gd name="T18" fmla="*/ 163 w 316"/>
                <a:gd name="T19" fmla="*/ 10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" h="428">
                  <a:moveTo>
                    <a:pt x="163" y="102"/>
                  </a:moveTo>
                  <a:cubicBezTo>
                    <a:pt x="225" y="168"/>
                    <a:pt x="259" y="244"/>
                    <a:pt x="286" y="322"/>
                  </a:cubicBezTo>
                  <a:cubicBezTo>
                    <a:pt x="288" y="338"/>
                    <a:pt x="297" y="351"/>
                    <a:pt x="299" y="365"/>
                  </a:cubicBezTo>
                  <a:cubicBezTo>
                    <a:pt x="316" y="423"/>
                    <a:pt x="316" y="423"/>
                    <a:pt x="316" y="423"/>
                  </a:cubicBezTo>
                  <a:cubicBezTo>
                    <a:pt x="315" y="428"/>
                    <a:pt x="308" y="426"/>
                    <a:pt x="304" y="424"/>
                  </a:cubicBezTo>
                  <a:cubicBezTo>
                    <a:pt x="261" y="362"/>
                    <a:pt x="256" y="283"/>
                    <a:pt x="214" y="218"/>
                  </a:cubicBezTo>
                  <a:cubicBezTo>
                    <a:pt x="171" y="163"/>
                    <a:pt x="136" y="102"/>
                    <a:pt x="71" y="72"/>
                  </a:cubicBezTo>
                  <a:cubicBezTo>
                    <a:pt x="55" y="48"/>
                    <a:pt x="0" y="56"/>
                    <a:pt x="17" y="16"/>
                  </a:cubicBezTo>
                  <a:cubicBezTo>
                    <a:pt x="25" y="11"/>
                    <a:pt x="30" y="0"/>
                    <a:pt x="39" y="9"/>
                  </a:cubicBezTo>
                  <a:cubicBezTo>
                    <a:pt x="86" y="32"/>
                    <a:pt x="123" y="70"/>
                    <a:pt x="163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5" name="Freeform 149">
              <a:extLst>
                <a:ext uri="{FF2B5EF4-FFF2-40B4-BE49-F238E27FC236}">
                  <a16:creationId xmlns:a16="http://schemas.microsoft.com/office/drawing/2014/main" id="{7E1C30D9-FE7B-43A6-A261-01B7A2A28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6880" y="-3815516"/>
              <a:ext cx="93663" cy="117475"/>
            </a:xfrm>
            <a:custGeom>
              <a:avLst/>
              <a:gdLst>
                <a:gd name="T0" fmla="*/ 27 w 33"/>
                <a:gd name="T1" fmla="*/ 14 h 41"/>
                <a:gd name="T2" fmla="*/ 6 w 33"/>
                <a:gd name="T3" fmla="*/ 41 h 41"/>
                <a:gd name="T4" fmla="*/ 13 w 33"/>
                <a:gd name="T5" fmla="*/ 1 h 41"/>
                <a:gd name="T6" fmla="*/ 27 w 33"/>
                <a:gd name="T7" fmla="*/ 1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1">
                  <a:moveTo>
                    <a:pt x="27" y="14"/>
                  </a:moveTo>
                  <a:cubicBezTo>
                    <a:pt x="33" y="32"/>
                    <a:pt x="11" y="32"/>
                    <a:pt x="6" y="41"/>
                  </a:cubicBezTo>
                  <a:cubicBezTo>
                    <a:pt x="0" y="28"/>
                    <a:pt x="9" y="14"/>
                    <a:pt x="13" y="1"/>
                  </a:cubicBezTo>
                  <a:cubicBezTo>
                    <a:pt x="22" y="0"/>
                    <a:pt x="24" y="9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6" name="Freeform 150">
              <a:extLst>
                <a:ext uri="{FF2B5EF4-FFF2-40B4-BE49-F238E27FC236}">
                  <a16:creationId xmlns:a16="http://schemas.microsoft.com/office/drawing/2014/main" id="{9C69597E-B245-4B4C-89D1-F5F0F25EC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1817" y="-3794879"/>
              <a:ext cx="365125" cy="604838"/>
            </a:xfrm>
            <a:custGeom>
              <a:avLst/>
              <a:gdLst>
                <a:gd name="T0" fmla="*/ 129 w 129"/>
                <a:gd name="T1" fmla="*/ 28 h 213"/>
                <a:gd name="T2" fmla="*/ 52 w 129"/>
                <a:gd name="T3" fmla="*/ 186 h 213"/>
                <a:gd name="T4" fmla="*/ 34 w 129"/>
                <a:gd name="T5" fmla="*/ 207 h 213"/>
                <a:gd name="T6" fmla="*/ 0 w 129"/>
                <a:gd name="T7" fmla="*/ 209 h 213"/>
                <a:gd name="T8" fmla="*/ 0 w 129"/>
                <a:gd name="T9" fmla="*/ 202 h 213"/>
                <a:gd name="T10" fmla="*/ 80 w 129"/>
                <a:gd name="T11" fmla="*/ 32 h 213"/>
                <a:gd name="T12" fmla="*/ 118 w 129"/>
                <a:gd name="T13" fmla="*/ 0 h 213"/>
                <a:gd name="T14" fmla="*/ 127 w 129"/>
                <a:gd name="T15" fmla="*/ 0 h 213"/>
                <a:gd name="T16" fmla="*/ 129 w 129"/>
                <a:gd name="T17" fmla="*/ 2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213">
                  <a:moveTo>
                    <a:pt x="129" y="28"/>
                  </a:moveTo>
                  <a:cubicBezTo>
                    <a:pt x="114" y="86"/>
                    <a:pt x="89" y="138"/>
                    <a:pt x="52" y="186"/>
                  </a:cubicBezTo>
                  <a:cubicBezTo>
                    <a:pt x="53" y="197"/>
                    <a:pt x="48" y="209"/>
                    <a:pt x="34" y="207"/>
                  </a:cubicBezTo>
                  <a:cubicBezTo>
                    <a:pt x="23" y="209"/>
                    <a:pt x="9" y="213"/>
                    <a:pt x="0" y="209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41" y="152"/>
                    <a:pt x="66" y="93"/>
                    <a:pt x="80" y="32"/>
                  </a:cubicBezTo>
                  <a:cubicBezTo>
                    <a:pt x="86" y="16"/>
                    <a:pt x="102" y="2"/>
                    <a:pt x="118" y="0"/>
                  </a:cubicBezTo>
                  <a:cubicBezTo>
                    <a:pt x="127" y="0"/>
                    <a:pt x="127" y="0"/>
                    <a:pt x="127" y="0"/>
                  </a:cubicBezTo>
                  <a:lnTo>
                    <a:pt x="12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7" name="Freeform 151">
              <a:extLst>
                <a:ext uri="{FF2B5EF4-FFF2-40B4-BE49-F238E27FC236}">
                  <a16:creationId xmlns:a16="http://schemas.microsoft.com/office/drawing/2014/main" id="{71E6EF32-4FE5-4AA1-9387-6FF695B5D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3467" y="-3794879"/>
              <a:ext cx="25400" cy="28575"/>
            </a:xfrm>
            <a:custGeom>
              <a:avLst/>
              <a:gdLst>
                <a:gd name="T0" fmla="*/ 4 w 16"/>
                <a:gd name="T1" fmla="*/ 18 h 18"/>
                <a:gd name="T2" fmla="*/ 0 w 16"/>
                <a:gd name="T3" fmla="*/ 12 h 18"/>
                <a:gd name="T4" fmla="*/ 9 w 16"/>
                <a:gd name="T5" fmla="*/ 0 h 18"/>
                <a:gd name="T6" fmla="*/ 16 w 16"/>
                <a:gd name="T7" fmla="*/ 5 h 18"/>
                <a:gd name="T8" fmla="*/ 4 w 1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4" y="18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16" y="5"/>
                  </a:lnTo>
                  <a:lnTo>
                    <a:pt x="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8" name="Freeform 152">
              <a:extLst>
                <a:ext uri="{FF2B5EF4-FFF2-40B4-BE49-F238E27FC236}">
                  <a16:creationId xmlns:a16="http://schemas.microsoft.com/office/drawing/2014/main" id="{514ADEED-37F4-44CA-8075-D51AC8EBF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4542" y="-3775829"/>
              <a:ext cx="276225" cy="534988"/>
            </a:xfrm>
            <a:custGeom>
              <a:avLst/>
              <a:gdLst>
                <a:gd name="T0" fmla="*/ 98 w 98"/>
                <a:gd name="T1" fmla="*/ 18 h 188"/>
                <a:gd name="T2" fmla="*/ 54 w 98"/>
                <a:gd name="T3" fmla="*/ 163 h 188"/>
                <a:gd name="T4" fmla="*/ 0 w 98"/>
                <a:gd name="T5" fmla="*/ 177 h 188"/>
                <a:gd name="T6" fmla="*/ 79 w 98"/>
                <a:gd name="T7" fmla="*/ 0 h 188"/>
                <a:gd name="T8" fmla="*/ 98 w 98"/>
                <a:gd name="T9" fmla="*/ 1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88">
                  <a:moveTo>
                    <a:pt x="98" y="18"/>
                  </a:moveTo>
                  <a:cubicBezTo>
                    <a:pt x="97" y="70"/>
                    <a:pt x="73" y="118"/>
                    <a:pt x="54" y="163"/>
                  </a:cubicBezTo>
                  <a:cubicBezTo>
                    <a:pt x="36" y="172"/>
                    <a:pt x="20" y="188"/>
                    <a:pt x="0" y="177"/>
                  </a:cubicBezTo>
                  <a:cubicBezTo>
                    <a:pt x="39" y="123"/>
                    <a:pt x="59" y="63"/>
                    <a:pt x="79" y="0"/>
                  </a:cubicBezTo>
                  <a:cubicBezTo>
                    <a:pt x="88" y="2"/>
                    <a:pt x="95" y="11"/>
                    <a:pt x="9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9" name="Freeform 153">
              <a:extLst>
                <a:ext uri="{FF2B5EF4-FFF2-40B4-BE49-F238E27FC236}">
                  <a16:creationId xmlns:a16="http://schemas.microsoft.com/office/drawing/2014/main" id="{5D17E251-0D88-48E2-BE9D-71EAF791B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8130" y="-3775829"/>
              <a:ext cx="6350" cy="952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3 h 3"/>
                <a:gd name="T4" fmla="*/ 0 w 2"/>
                <a:gd name="T5" fmla="*/ 0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2"/>
                    <a:pt x="0" y="2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0" name="Freeform 154">
              <a:extLst>
                <a:ext uri="{FF2B5EF4-FFF2-40B4-BE49-F238E27FC236}">
                  <a16:creationId xmlns:a16="http://schemas.microsoft.com/office/drawing/2014/main" id="{33FE5787-F8BD-4EBA-B4AB-2B2DEDBA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380" y="-3786941"/>
              <a:ext cx="379413" cy="122238"/>
            </a:xfrm>
            <a:custGeom>
              <a:avLst/>
              <a:gdLst>
                <a:gd name="T0" fmla="*/ 131 w 134"/>
                <a:gd name="T1" fmla="*/ 15 h 43"/>
                <a:gd name="T2" fmla="*/ 114 w 134"/>
                <a:gd name="T3" fmla="*/ 42 h 43"/>
                <a:gd name="T4" fmla="*/ 23 w 134"/>
                <a:gd name="T5" fmla="*/ 43 h 43"/>
                <a:gd name="T6" fmla="*/ 0 w 134"/>
                <a:gd name="T7" fmla="*/ 20 h 43"/>
                <a:gd name="T8" fmla="*/ 127 w 134"/>
                <a:gd name="T9" fmla="*/ 9 h 43"/>
                <a:gd name="T10" fmla="*/ 131 w 134"/>
                <a:gd name="T11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43">
                  <a:moveTo>
                    <a:pt x="131" y="15"/>
                  </a:moveTo>
                  <a:cubicBezTo>
                    <a:pt x="134" y="27"/>
                    <a:pt x="123" y="36"/>
                    <a:pt x="114" y="42"/>
                  </a:cubicBezTo>
                  <a:cubicBezTo>
                    <a:pt x="86" y="36"/>
                    <a:pt x="50" y="38"/>
                    <a:pt x="23" y="43"/>
                  </a:cubicBezTo>
                  <a:cubicBezTo>
                    <a:pt x="14" y="38"/>
                    <a:pt x="3" y="31"/>
                    <a:pt x="0" y="20"/>
                  </a:cubicBezTo>
                  <a:cubicBezTo>
                    <a:pt x="41" y="15"/>
                    <a:pt x="84" y="0"/>
                    <a:pt x="127" y="9"/>
                  </a:cubicBezTo>
                  <a:lnTo>
                    <a:pt x="131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1" name="Freeform 155">
              <a:extLst>
                <a:ext uri="{FF2B5EF4-FFF2-40B4-BE49-F238E27FC236}">
                  <a16:creationId xmlns:a16="http://schemas.microsoft.com/office/drawing/2014/main" id="{1E17A4D8-9B77-405C-AFD0-5D22A84FA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5255" y="-3744079"/>
              <a:ext cx="1401763" cy="1095375"/>
            </a:xfrm>
            <a:custGeom>
              <a:avLst/>
              <a:gdLst>
                <a:gd name="T0" fmla="*/ 294 w 495"/>
                <a:gd name="T1" fmla="*/ 44 h 385"/>
                <a:gd name="T2" fmla="*/ 482 w 495"/>
                <a:gd name="T3" fmla="*/ 315 h 385"/>
                <a:gd name="T4" fmla="*/ 488 w 495"/>
                <a:gd name="T5" fmla="*/ 376 h 385"/>
                <a:gd name="T6" fmla="*/ 13 w 495"/>
                <a:gd name="T7" fmla="*/ 379 h 385"/>
                <a:gd name="T8" fmla="*/ 0 w 495"/>
                <a:gd name="T9" fmla="*/ 376 h 385"/>
                <a:gd name="T10" fmla="*/ 56 w 495"/>
                <a:gd name="T11" fmla="*/ 338 h 385"/>
                <a:gd name="T12" fmla="*/ 169 w 495"/>
                <a:gd name="T13" fmla="*/ 354 h 385"/>
                <a:gd name="T14" fmla="*/ 310 w 495"/>
                <a:gd name="T15" fmla="*/ 281 h 385"/>
                <a:gd name="T16" fmla="*/ 317 w 495"/>
                <a:gd name="T17" fmla="*/ 202 h 385"/>
                <a:gd name="T18" fmla="*/ 271 w 495"/>
                <a:gd name="T19" fmla="*/ 150 h 385"/>
                <a:gd name="T20" fmla="*/ 217 w 495"/>
                <a:gd name="T21" fmla="*/ 177 h 385"/>
                <a:gd name="T22" fmla="*/ 215 w 495"/>
                <a:gd name="T23" fmla="*/ 204 h 385"/>
                <a:gd name="T24" fmla="*/ 228 w 495"/>
                <a:gd name="T25" fmla="*/ 231 h 385"/>
                <a:gd name="T26" fmla="*/ 165 w 495"/>
                <a:gd name="T27" fmla="*/ 275 h 385"/>
                <a:gd name="T28" fmla="*/ 74 w 495"/>
                <a:gd name="T29" fmla="*/ 247 h 385"/>
                <a:gd name="T30" fmla="*/ 124 w 495"/>
                <a:gd name="T31" fmla="*/ 123 h 385"/>
                <a:gd name="T32" fmla="*/ 213 w 495"/>
                <a:gd name="T33" fmla="*/ 48 h 385"/>
                <a:gd name="T34" fmla="*/ 233 w 495"/>
                <a:gd name="T35" fmla="*/ 0 h 385"/>
                <a:gd name="T36" fmla="*/ 294 w 495"/>
                <a:gd name="T37" fmla="*/ 4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5" h="385">
                  <a:moveTo>
                    <a:pt x="294" y="44"/>
                  </a:moveTo>
                  <a:cubicBezTo>
                    <a:pt x="385" y="118"/>
                    <a:pt x="434" y="216"/>
                    <a:pt x="482" y="315"/>
                  </a:cubicBezTo>
                  <a:cubicBezTo>
                    <a:pt x="488" y="334"/>
                    <a:pt x="495" y="358"/>
                    <a:pt x="488" y="376"/>
                  </a:cubicBezTo>
                  <a:cubicBezTo>
                    <a:pt x="332" y="385"/>
                    <a:pt x="171" y="372"/>
                    <a:pt x="13" y="379"/>
                  </a:cubicBezTo>
                  <a:cubicBezTo>
                    <a:pt x="9" y="377"/>
                    <a:pt x="4" y="376"/>
                    <a:pt x="0" y="376"/>
                  </a:cubicBezTo>
                  <a:cubicBezTo>
                    <a:pt x="6" y="352"/>
                    <a:pt x="34" y="343"/>
                    <a:pt x="56" y="338"/>
                  </a:cubicBezTo>
                  <a:cubicBezTo>
                    <a:pt x="97" y="338"/>
                    <a:pt x="131" y="343"/>
                    <a:pt x="169" y="354"/>
                  </a:cubicBezTo>
                  <a:cubicBezTo>
                    <a:pt x="224" y="351"/>
                    <a:pt x="289" y="338"/>
                    <a:pt x="310" y="281"/>
                  </a:cubicBezTo>
                  <a:cubicBezTo>
                    <a:pt x="316" y="254"/>
                    <a:pt x="305" y="227"/>
                    <a:pt x="317" y="202"/>
                  </a:cubicBezTo>
                  <a:cubicBezTo>
                    <a:pt x="312" y="179"/>
                    <a:pt x="292" y="155"/>
                    <a:pt x="271" y="150"/>
                  </a:cubicBezTo>
                  <a:cubicBezTo>
                    <a:pt x="248" y="143"/>
                    <a:pt x="224" y="157"/>
                    <a:pt x="217" y="177"/>
                  </a:cubicBezTo>
                  <a:cubicBezTo>
                    <a:pt x="215" y="186"/>
                    <a:pt x="208" y="197"/>
                    <a:pt x="215" y="204"/>
                  </a:cubicBezTo>
                  <a:cubicBezTo>
                    <a:pt x="226" y="207"/>
                    <a:pt x="233" y="220"/>
                    <a:pt x="228" y="231"/>
                  </a:cubicBezTo>
                  <a:cubicBezTo>
                    <a:pt x="219" y="256"/>
                    <a:pt x="192" y="272"/>
                    <a:pt x="165" y="275"/>
                  </a:cubicBezTo>
                  <a:cubicBezTo>
                    <a:pt x="133" y="277"/>
                    <a:pt x="92" y="277"/>
                    <a:pt x="74" y="247"/>
                  </a:cubicBezTo>
                  <a:cubicBezTo>
                    <a:pt x="74" y="204"/>
                    <a:pt x="79" y="146"/>
                    <a:pt x="124" y="123"/>
                  </a:cubicBezTo>
                  <a:cubicBezTo>
                    <a:pt x="154" y="102"/>
                    <a:pt x="199" y="89"/>
                    <a:pt x="213" y="48"/>
                  </a:cubicBezTo>
                  <a:cubicBezTo>
                    <a:pt x="223" y="34"/>
                    <a:pt x="228" y="18"/>
                    <a:pt x="233" y="0"/>
                  </a:cubicBezTo>
                  <a:cubicBezTo>
                    <a:pt x="258" y="5"/>
                    <a:pt x="273" y="32"/>
                    <a:pt x="29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2" name="Freeform 156">
              <a:extLst>
                <a:ext uri="{FF2B5EF4-FFF2-40B4-BE49-F238E27FC236}">
                  <a16:creationId xmlns:a16="http://schemas.microsoft.com/office/drawing/2014/main" id="{871D3297-56ED-476A-B375-B9562DE17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9067" y="-3761541"/>
              <a:ext cx="1844675" cy="1100138"/>
            </a:xfrm>
            <a:custGeom>
              <a:avLst/>
              <a:gdLst>
                <a:gd name="T0" fmla="*/ 331 w 652"/>
                <a:gd name="T1" fmla="*/ 109 h 387"/>
                <a:gd name="T2" fmla="*/ 437 w 652"/>
                <a:gd name="T3" fmla="*/ 201 h 387"/>
                <a:gd name="T4" fmla="*/ 652 w 652"/>
                <a:gd name="T5" fmla="*/ 380 h 387"/>
                <a:gd name="T6" fmla="*/ 612 w 652"/>
                <a:gd name="T7" fmla="*/ 385 h 387"/>
                <a:gd name="T8" fmla="*/ 546 w 652"/>
                <a:gd name="T9" fmla="*/ 344 h 387"/>
                <a:gd name="T10" fmla="*/ 407 w 652"/>
                <a:gd name="T11" fmla="*/ 229 h 387"/>
                <a:gd name="T12" fmla="*/ 79 w 652"/>
                <a:gd name="T13" fmla="*/ 61 h 387"/>
                <a:gd name="T14" fmla="*/ 27 w 652"/>
                <a:gd name="T15" fmla="*/ 65 h 387"/>
                <a:gd name="T16" fmla="*/ 0 w 652"/>
                <a:gd name="T17" fmla="*/ 22 h 387"/>
                <a:gd name="T18" fmla="*/ 9 w 652"/>
                <a:gd name="T19" fmla="*/ 15 h 387"/>
                <a:gd name="T20" fmla="*/ 147 w 652"/>
                <a:gd name="T21" fmla="*/ 18 h 387"/>
                <a:gd name="T22" fmla="*/ 331 w 652"/>
                <a:gd name="T23" fmla="*/ 109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2" h="387">
                  <a:moveTo>
                    <a:pt x="331" y="109"/>
                  </a:moveTo>
                  <a:cubicBezTo>
                    <a:pt x="437" y="201"/>
                    <a:pt x="437" y="201"/>
                    <a:pt x="437" y="201"/>
                  </a:cubicBezTo>
                  <a:cubicBezTo>
                    <a:pt x="501" y="272"/>
                    <a:pt x="578" y="324"/>
                    <a:pt x="652" y="380"/>
                  </a:cubicBezTo>
                  <a:cubicBezTo>
                    <a:pt x="645" y="387"/>
                    <a:pt x="627" y="385"/>
                    <a:pt x="612" y="385"/>
                  </a:cubicBezTo>
                  <a:cubicBezTo>
                    <a:pt x="600" y="358"/>
                    <a:pt x="568" y="360"/>
                    <a:pt x="546" y="344"/>
                  </a:cubicBezTo>
                  <a:cubicBezTo>
                    <a:pt x="498" y="310"/>
                    <a:pt x="451" y="274"/>
                    <a:pt x="407" y="229"/>
                  </a:cubicBezTo>
                  <a:cubicBezTo>
                    <a:pt x="306" y="156"/>
                    <a:pt x="210" y="56"/>
                    <a:pt x="79" y="61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13" y="54"/>
                    <a:pt x="0" y="40"/>
                    <a:pt x="0" y="2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56" y="20"/>
                    <a:pt x="102" y="0"/>
                    <a:pt x="147" y="18"/>
                  </a:cubicBezTo>
                  <a:cubicBezTo>
                    <a:pt x="217" y="29"/>
                    <a:pt x="276" y="65"/>
                    <a:pt x="33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3" name="Freeform 157">
              <a:extLst>
                <a:ext uri="{FF2B5EF4-FFF2-40B4-BE49-F238E27FC236}">
                  <a16:creationId xmlns:a16="http://schemas.microsoft.com/office/drawing/2014/main" id="{3A992499-2E79-4B50-AD17-7B597A032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330" y="-3740904"/>
              <a:ext cx="1970088" cy="1060450"/>
            </a:xfrm>
            <a:custGeom>
              <a:avLst/>
              <a:gdLst>
                <a:gd name="T0" fmla="*/ 285 w 696"/>
                <a:gd name="T1" fmla="*/ 56 h 373"/>
                <a:gd name="T2" fmla="*/ 476 w 696"/>
                <a:gd name="T3" fmla="*/ 170 h 373"/>
                <a:gd name="T4" fmla="*/ 627 w 696"/>
                <a:gd name="T5" fmla="*/ 299 h 373"/>
                <a:gd name="T6" fmla="*/ 696 w 696"/>
                <a:gd name="T7" fmla="*/ 362 h 373"/>
                <a:gd name="T8" fmla="*/ 632 w 696"/>
                <a:gd name="T9" fmla="*/ 366 h 373"/>
                <a:gd name="T10" fmla="*/ 585 w 696"/>
                <a:gd name="T11" fmla="*/ 326 h 373"/>
                <a:gd name="T12" fmla="*/ 263 w 696"/>
                <a:gd name="T13" fmla="*/ 101 h 373"/>
                <a:gd name="T14" fmla="*/ 84 w 696"/>
                <a:gd name="T15" fmla="*/ 47 h 373"/>
                <a:gd name="T16" fmla="*/ 23 w 696"/>
                <a:gd name="T17" fmla="*/ 38 h 373"/>
                <a:gd name="T18" fmla="*/ 0 w 696"/>
                <a:gd name="T19" fmla="*/ 11 h 373"/>
                <a:gd name="T20" fmla="*/ 21 w 696"/>
                <a:gd name="T21" fmla="*/ 4 h 373"/>
                <a:gd name="T22" fmla="*/ 285 w 696"/>
                <a:gd name="T23" fmla="*/ 56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6" h="373">
                  <a:moveTo>
                    <a:pt x="285" y="56"/>
                  </a:moveTo>
                  <a:cubicBezTo>
                    <a:pt x="351" y="88"/>
                    <a:pt x="412" y="133"/>
                    <a:pt x="476" y="170"/>
                  </a:cubicBezTo>
                  <a:cubicBezTo>
                    <a:pt x="532" y="206"/>
                    <a:pt x="580" y="253"/>
                    <a:pt x="627" y="299"/>
                  </a:cubicBezTo>
                  <a:cubicBezTo>
                    <a:pt x="644" y="326"/>
                    <a:pt x="680" y="332"/>
                    <a:pt x="696" y="362"/>
                  </a:cubicBezTo>
                  <a:cubicBezTo>
                    <a:pt x="679" y="373"/>
                    <a:pt x="653" y="367"/>
                    <a:pt x="632" y="366"/>
                  </a:cubicBezTo>
                  <a:cubicBezTo>
                    <a:pt x="623" y="346"/>
                    <a:pt x="602" y="339"/>
                    <a:pt x="585" y="326"/>
                  </a:cubicBezTo>
                  <a:cubicBezTo>
                    <a:pt x="491" y="228"/>
                    <a:pt x="378" y="160"/>
                    <a:pt x="263" y="101"/>
                  </a:cubicBezTo>
                  <a:cubicBezTo>
                    <a:pt x="206" y="76"/>
                    <a:pt x="147" y="54"/>
                    <a:pt x="84" y="47"/>
                  </a:cubicBezTo>
                  <a:cubicBezTo>
                    <a:pt x="64" y="40"/>
                    <a:pt x="43" y="36"/>
                    <a:pt x="23" y="3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0"/>
                    <a:pt x="14" y="9"/>
                    <a:pt x="21" y="4"/>
                  </a:cubicBezTo>
                  <a:cubicBezTo>
                    <a:pt x="111" y="6"/>
                    <a:pt x="204" y="22"/>
                    <a:pt x="28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4" name="Freeform 158">
              <a:extLst>
                <a:ext uri="{FF2B5EF4-FFF2-40B4-BE49-F238E27FC236}">
                  <a16:creationId xmlns:a16="http://schemas.microsoft.com/office/drawing/2014/main" id="{313BC808-22A7-40F8-B258-93083FAA9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2858" y="-3729791"/>
              <a:ext cx="1851025" cy="1028700"/>
            </a:xfrm>
            <a:custGeom>
              <a:avLst/>
              <a:gdLst>
                <a:gd name="T0" fmla="*/ 330 w 654"/>
                <a:gd name="T1" fmla="*/ 27 h 362"/>
                <a:gd name="T2" fmla="*/ 493 w 654"/>
                <a:gd name="T3" fmla="*/ 115 h 362"/>
                <a:gd name="T4" fmla="*/ 595 w 654"/>
                <a:gd name="T5" fmla="*/ 227 h 362"/>
                <a:gd name="T6" fmla="*/ 654 w 654"/>
                <a:gd name="T7" fmla="*/ 347 h 362"/>
                <a:gd name="T8" fmla="*/ 643 w 654"/>
                <a:gd name="T9" fmla="*/ 362 h 362"/>
                <a:gd name="T10" fmla="*/ 632 w 654"/>
                <a:gd name="T11" fmla="*/ 360 h 362"/>
                <a:gd name="T12" fmla="*/ 593 w 654"/>
                <a:gd name="T13" fmla="*/ 278 h 362"/>
                <a:gd name="T14" fmla="*/ 530 w 654"/>
                <a:gd name="T15" fmla="*/ 192 h 362"/>
                <a:gd name="T16" fmla="*/ 505 w 654"/>
                <a:gd name="T17" fmla="*/ 161 h 362"/>
                <a:gd name="T18" fmla="*/ 450 w 654"/>
                <a:gd name="T19" fmla="*/ 118 h 362"/>
                <a:gd name="T20" fmla="*/ 305 w 654"/>
                <a:gd name="T21" fmla="*/ 52 h 362"/>
                <a:gd name="T22" fmla="*/ 151 w 654"/>
                <a:gd name="T23" fmla="*/ 39 h 362"/>
                <a:gd name="T24" fmla="*/ 9 w 654"/>
                <a:gd name="T25" fmla="*/ 59 h 362"/>
                <a:gd name="T26" fmla="*/ 0 w 654"/>
                <a:gd name="T27" fmla="*/ 59 h 362"/>
                <a:gd name="T28" fmla="*/ 31 w 654"/>
                <a:gd name="T29" fmla="*/ 25 h 362"/>
                <a:gd name="T30" fmla="*/ 57 w 654"/>
                <a:gd name="T31" fmla="*/ 27 h 362"/>
                <a:gd name="T32" fmla="*/ 68 w 654"/>
                <a:gd name="T33" fmla="*/ 22 h 362"/>
                <a:gd name="T34" fmla="*/ 245 w 654"/>
                <a:gd name="T35" fmla="*/ 9 h 362"/>
                <a:gd name="T36" fmla="*/ 330 w 654"/>
                <a:gd name="T37" fmla="*/ 27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4" h="362">
                  <a:moveTo>
                    <a:pt x="330" y="27"/>
                  </a:moveTo>
                  <a:cubicBezTo>
                    <a:pt x="387" y="50"/>
                    <a:pt x="446" y="70"/>
                    <a:pt x="493" y="115"/>
                  </a:cubicBezTo>
                  <a:cubicBezTo>
                    <a:pt x="530" y="149"/>
                    <a:pt x="561" y="192"/>
                    <a:pt x="595" y="227"/>
                  </a:cubicBezTo>
                  <a:cubicBezTo>
                    <a:pt x="614" y="269"/>
                    <a:pt x="638" y="306"/>
                    <a:pt x="654" y="347"/>
                  </a:cubicBezTo>
                  <a:cubicBezTo>
                    <a:pt x="654" y="355"/>
                    <a:pt x="648" y="360"/>
                    <a:pt x="643" y="362"/>
                  </a:cubicBezTo>
                  <a:cubicBezTo>
                    <a:pt x="632" y="360"/>
                    <a:pt x="632" y="360"/>
                    <a:pt x="632" y="360"/>
                  </a:cubicBezTo>
                  <a:cubicBezTo>
                    <a:pt x="616" y="333"/>
                    <a:pt x="607" y="303"/>
                    <a:pt x="593" y="278"/>
                  </a:cubicBezTo>
                  <a:cubicBezTo>
                    <a:pt x="571" y="249"/>
                    <a:pt x="550" y="224"/>
                    <a:pt x="530" y="192"/>
                  </a:cubicBezTo>
                  <a:cubicBezTo>
                    <a:pt x="518" y="186"/>
                    <a:pt x="516" y="170"/>
                    <a:pt x="505" y="161"/>
                  </a:cubicBezTo>
                  <a:cubicBezTo>
                    <a:pt x="487" y="147"/>
                    <a:pt x="469" y="129"/>
                    <a:pt x="450" y="118"/>
                  </a:cubicBezTo>
                  <a:cubicBezTo>
                    <a:pt x="408" y="81"/>
                    <a:pt x="353" y="75"/>
                    <a:pt x="305" y="52"/>
                  </a:cubicBezTo>
                  <a:cubicBezTo>
                    <a:pt x="251" y="38"/>
                    <a:pt x="206" y="48"/>
                    <a:pt x="151" y="39"/>
                  </a:cubicBezTo>
                  <a:cubicBezTo>
                    <a:pt x="104" y="50"/>
                    <a:pt x="54" y="48"/>
                    <a:pt x="9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6" y="47"/>
                    <a:pt x="23" y="38"/>
                    <a:pt x="31" y="25"/>
                  </a:cubicBezTo>
                  <a:cubicBezTo>
                    <a:pt x="36" y="30"/>
                    <a:pt x="48" y="34"/>
                    <a:pt x="57" y="27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122" y="4"/>
                    <a:pt x="186" y="0"/>
                    <a:pt x="245" y="9"/>
                  </a:cubicBezTo>
                  <a:lnTo>
                    <a:pt x="33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5" name="Freeform 159">
              <a:extLst>
                <a:ext uri="{FF2B5EF4-FFF2-40B4-BE49-F238E27FC236}">
                  <a16:creationId xmlns:a16="http://schemas.microsoft.com/office/drawing/2014/main" id="{6E7479CE-CA81-4C1E-BA3A-608362FDF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3517" y="-3725029"/>
              <a:ext cx="390525" cy="174625"/>
            </a:xfrm>
            <a:custGeom>
              <a:avLst/>
              <a:gdLst>
                <a:gd name="T0" fmla="*/ 126 w 138"/>
                <a:gd name="T1" fmla="*/ 23 h 61"/>
                <a:gd name="T2" fmla="*/ 124 w 138"/>
                <a:gd name="T3" fmla="*/ 55 h 61"/>
                <a:gd name="T4" fmla="*/ 118 w 138"/>
                <a:gd name="T5" fmla="*/ 61 h 61"/>
                <a:gd name="T6" fmla="*/ 25 w 138"/>
                <a:gd name="T7" fmla="*/ 41 h 61"/>
                <a:gd name="T8" fmla="*/ 0 w 138"/>
                <a:gd name="T9" fmla="*/ 30 h 61"/>
                <a:gd name="T10" fmla="*/ 59 w 138"/>
                <a:gd name="T11" fmla="*/ 2 h 61"/>
                <a:gd name="T12" fmla="*/ 126 w 138"/>
                <a:gd name="T13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61">
                  <a:moveTo>
                    <a:pt x="126" y="23"/>
                  </a:moveTo>
                  <a:cubicBezTo>
                    <a:pt x="138" y="32"/>
                    <a:pt x="126" y="45"/>
                    <a:pt x="124" y="55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84" y="59"/>
                    <a:pt x="52" y="59"/>
                    <a:pt x="25" y="41"/>
                  </a:cubicBezTo>
                  <a:cubicBezTo>
                    <a:pt x="15" y="45"/>
                    <a:pt x="7" y="36"/>
                    <a:pt x="0" y="30"/>
                  </a:cubicBezTo>
                  <a:cubicBezTo>
                    <a:pt x="18" y="21"/>
                    <a:pt x="49" y="27"/>
                    <a:pt x="59" y="2"/>
                  </a:cubicBezTo>
                  <a:cubicBezTo>
                    <a:pt x="84" y="0"/>
                    <a:pt x="101" y="25"/>
                    <a:pt x="12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6" name="Freeform 160">
              <a:extLst>
                <a:ext uri="{FF2B5EF4-FFF2-40B4-BE49-F238E27FC236}">
                  <a16:creationId xmlns:a16="http://schemas.microsoft.com/office/drawing/2014/main" id="{AD038A9E-FDD1-446F-8201-BEDCA3739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2767" y="-3690104"/>
              <a:ext cx="795338" cy="1055688"/>
            </a:xfrm>
            <a:custGeom>
              <a:avLst/>
              <a:gdLst>
                <a:gd name="T0" fmla="*/ 244 w 281"/>
                <a:gd name="T1" fmla="*/ 264 h 371"/>
                <a:gd name="T2" fmla="*/ 267 w 281"/>
                <a:gd name="T3" fmla="*/ 333 h 371"/>
                <a:gd name="T4" fmla="*/ 276 w 281"/>
                <a:gd name="T5" fmla="*/ 367 h 371"/>
                <a:gd name="T6" fmla="*/ 249 w 281"/>
                <a:gd name="T7" fmla="*/ 367 h 371"/>
                <a:gd name="T8" fmla="*/ 203 w 281"/>
                <a:gd name="T9" fmla="*/ 258 h 371"/>
                <a:gd name="T10" fmla="*/ 126 w 281"/>
                <a:gd name="T11" fmla="*/ 131 h 371"/>
                <a:gd name="T12" fmla="*/ 115 w 281"/>
                <a:gd name="T13" fmla="*/ 115 h 371"/>
                <a:gd name="T14" fmla="*/ 4 w 281"/>
                <a:gd name="T15" fmla="*/ 33 h 371"/>
                <a:gd name="T16" fmla="*/ 13 w 281"/>
                <a:gd name="T17" fmla="*/ 0 h 371"/>
                <a:gd name="T18" fmla="*/ 244 w 281"/>
                <a:gd name="T19" fmla="*/ 264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371">
                  <a:moveTo>
                    <a:pt x="244" y="264"/>
                  </a:moveTo>
                  <a:cubicBezTo>
                    <a:pt x="244" y="290"/>
                    <a:pt x="264" y="308"/>
                    <a:pt x="267" y="333"/>
                  </a:cubicBezTo>
                  <a:cubicBezTo>
                    <a:pt x="274" y="342"/>
                    <a:pt x="281" y="357"/>
                    <a:pt x="276" y="367"/>
                  </a:cubicBezTo>
                  <a:cubicBezTo>
                    <a:pt x="269" y="371"/>
                    <a:pt x="258" y="369"/>
                    <a:pt x="249" y="367"/>
                  </a:cubicBezTo>
                  <a:cubicBezTo>
                    <a:pt x="233" y="332"/>
                    <a:pt x="224" y="292"/>
                    <a:pt x="203" y="258"/>
                  </a:cubicBezTo>
                  <a:cubicBezTo>
                    <a:pt x="190" y="210"/>
                    <a:pt x="153" y="170"/>
                    <a:pt x="126" y="131"/>
                  </a:cubicBezTo>
                  <a:cubicBezTo>
                    <a:pt x="115" y="115"/>
                    <a:pt x="115" y="115"/>
                    <a:pt x="115" y="115"/>
                  </a:cubicBezTo>
                  <a:cubicBezTo>
                    <a:pt x="83" y="83"/>
                    <a:pt x="42" y="58"/>
                    <a:pt x="4" y="33"/>
                  </a:cubicBezTo>
                  <a:cubicBezTo>
                    <a:pt x="0" y="22"/>
                    <a:pt x="9" y="11"/>
                    <a:pt x="13" y="0"/>
                  </a:cubicBezTo>
                  <a:cubicBezTo>
                    <a:pt x="126" y="40"/>
                    <a:pt x="204" y="160"/>
                    <a:pt x="244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7" name="Freeform 161">
              <a:extLst>
                <a:ext uri="{FF2B5EF4-FFF2-40B4-BE49-F238E27FC236}">
                  <a16:creationId xmlns:a16="http://schemas.microsoft.com/office/drawing/2014/main" id="{3095D055-C73F-465D-9D97-5E743FBC3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005" y="-5598279"/>
              <a:ext cx="1952625" cy="2555876"/>
            </a:xfrm>
            <a:custGeom>
              <a:avLst/>
              <a:gdLst>
                <a:gd name="T0" fmla="*/ 580 w 690"/>
                <a:gd name="T1" fmla="*/ 21 h 899"/>
                <a:gd name="T2" fmla="*/ 507 w 690"/>
                <a:gd name="T3" fmla="*/ 71 h 899"/>
                <a:gd name="T4" fmla="*/ 381 w 690"/>
                <a:gd name="T5" fmla="*/ 77 h 899"/>
                <a:gd name="T6" fmla="*/ 206 w 690"/>
                <a:gd name="T7" fmla="*/ 157 h 899"/>
                <a:gd name="T8" fmla="*/ 102 w 690"/>
                <a:gd name="T9" fmla="*/ 288 h 899"/>
                <a:gd name="T10" fmla="*/ 57 w 690"/>
                <a:gd name="T11" fmla="*/ 431 h 899"/>
                <a:gd name="T12" fmla="*/ 54 w 690"/>
                <a:gd name="T13" fmla="*/ 528 h 899"/>
                <a:gd name="T14" fmla="*/ 177 w 690"/>
                <a:gd name="T15" fmla="*/ 743 h 899"/>
                <a:gd name="T16" fmla="*/ 278 w 690"/>
                <a:gd name="T17" fmla="*/ 811 h 899"/>
                <a:gd name="T18" fmla="*/ 516 w 690"/>
                <a:gd name="T19" fmla="*/ 854 h 899"/>
                <a:gd name="T20" fmla="*/ 580 w 690"/>
                <a:gd name="T21" fmla="*/ 845 h 899"/>
                <a:gd name="T22" fmla="*/ 684 w 690"/>
                <a:gd name="T23" fmla="*/ 804 h 899"/>
                <a:gd name="T24" fmla="*/ 647 w 690"/>
                <a:gd name="T25" fmla="*/ 856 h 899"/>
                <a:gd name="T26" fmla="*/ 516 w 690"/>
                <a:gd name="T27" fmla="*/ 886 h 899"/>
                <a:gd name="T28" fmla="*/ 301 w 690"/>
                <a:gd name="T29" fmla="*/ 865 h 899"/>
                <a:gd name="T30" fmla="*/ 91 w 690"/>
                <a:gd name="T31" fmla="*/ 716 h 899"/>
                <a:gd name="T32" fmla="*/ 20 w 690"/>
                <a:gd name="T33" fmla="*/ 569 h 899"/>
                <a:gd name="T34" fmla="*/ 13 w 690"/>
                <a:gd name="T35" fmla="*/ 401 h 899"/>
                <a:gd name="T36" fmla="*/ 82 w 690"/>
                <a:gd name="T37" fmla="*/ 191 h 899"/>
                <a:gd name="T38" fmla="*/ 158 w 690"/>
                <a:gd name="T39" fmla="*/ 104 h 899"/>
                <a:gd name="T40" fmla="*/ 303 w 690"/>
                <a:gd name="T41" fmla="*/ 27 h 899"/>
                <a:gd name="T42" fmla="*/ 319 w 690"/>
                <a:gd name="T43" fmla="*/ 28 h 899"/>
                <a:gd name="T44" fmla="*/ 381 w 690"/>
                <a:gd name="T45" fmla="*/ 5 h 899"/>
                <a:gd name="T46" fmla="*/ 417 w 690"/>
                <a:gd name="T47" fmla="*/ 0 h 899"/>
                <a:gd name="T48" fmla="*/ 580 w 690"/>
                <a:gd name="T49" fmla="*/ 21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90" h="899">
                  <a:moveTo>
                    <a:pt x="580" y="21"/>
                  </a:moveTo>
                  <a:cubicBezTo>
                    <a:pt x="555" y="32"/>
                    <a:pt x="532" y="55"/>
                    <a:pt x="507" y="71"/>
                  </a:cubicBezTo>
                  <a:cubicBezTo>
                    <a:pt x="462" y="68"/>
                    <a:pt x="426" y="68"/>
                    <a:pt x="381" y="77"/>
                  </a:cubicBezTo>
                  <a:cubicBezTo>
                    <a:pt x="319" y="95"/>
                    <a:pt x="256" y="113"/>
                    <a:pt x="206" y="157"/>
                  </a:cubicBezTo>
                  <a:cubicBezTo>
                    <a:pt x="168" y="197"/>
                    <a:pt x="118" y="233"/>
                    <a:pt x="102" y="288"/>
                  </a:cubicBezTo>
                  <a:cubicBezTo>
                    <a:pt x="75" y="331"/>
                    <a:pt x="72" y="383"/>
                    <a:pt x="57" y="431"/>
                  </a:cubicBezTo>
                  <a:cubicBezTo>
                    <a:pt x="59" y="464"/>
                    <a:pt x="54" y="496"/>
                    <a:pt x="54" y="528"/>
                  </a:cubicBezTo>
                  <a:cubicBezTo>
                    <a:pt x="75" y="610"/>
                    <a:pt x="109" y="687"/>
                    <a:pt x="177" y="743"/>
                  </a:cubicBezTo>
                  <a:cubicBezTo>
                    <a:pt x="202" y="779"/>
                    <a:pt x="244" y="791"/>
                    <a:pt x="278" y="811"/>
                  </a:cubicBezTo>
                  <a:cubicBezTo>
                    <a:pt x="349" y="841"/>
                    <a:pt x="435" y="877"/>
                    <a:pt x="516" y="854"/>
                  </a:cubicBezTo>
                  <a:cubicBezTo>
                    <a:pt x="537" y="858"/>
                    <a:pt x="557" y="845"/>
                    <a:pt x="580" y="845"/>
                  </a:cubicBezTo>
                  <a:cubicBezTo>
                    <a:pt x="618" y="843"/>
                    <a:pt x="652" y="823"/>
                    <a:pt x="684" y="804"/>
                  </a:cubicBezTo>
                  <a:cubicBezTo>
                    <a:pt x="690" y="827"/>
                    <a:pt x="659" y="841"/>
                    <a:pt x="647" y="856"/>
                  </a:cubicBezTo>
                  <a:cubicBezTo>
                    <a:pt x="607" y="877"/>
                    <a:pt x="557" y="879"/>
                    <a:pt x="516" y="886"/>
                  </a:cubicBezTo>
                  <a:cubicBezTo>
                    <a:pt x="442" y="899"/>
                    <a:pt x="369" y="883"/>
                    <a:pt x="301" y="865"/>
                  </a:cubicBezTo>
                  <a:cubicBezTo>
                    <a:pt x="222" y="832"/>
                    <a:pt x="158" y="770"/>
                    <a:pt x="91" y="716"/>
                  </a:cubicBezTo>
                  <a:cubicBezTo>
                    <a:pt x="63" y="670"/>
                    <a:pt x="41" y="619"/>
                    <a:pt x="20" y="569"/>
                  </a:cubicBezTo>
                  <a:cubicBezTo>
                    <a:pt x="20" y="512"/>
                    <a:pt x="0" y="458"/>
                    <a:pt x="13" y="401"/>
                  </a:cubicBezTo>
                  <a:cubicBezTo>
                    <a:pt x="16" y="329"/>
                    <a:pt x="38" y="251"/>
                    <a:pt x="82" y="191"/>
                  </a:cubicBezTo>
                  <a:cubicBezTo>
                    <a:pt x="99" y="156"/>
                    <a:pt x="127" y="125"/>
                    <a:pt x="158" y="104"/>
                  </a:cubicBezTo>
                  <a:cubicBezTo>
                    <a:pt x="199" y="64"/>
                    <a:pt x="251" y="41"/>
                    <a:pt x="303" y="27"/>
                  </a:cubicBezTo>
                  <a:cubicBezTo>
                    <a:pt x="308" y="27"/>
                    <a:pt x="313" y="34"/>
                    <a:pt x="319" y="28"/>
                  </a:cubicBezTo>
                  <a:cubicBezTo>
                    <a:pt x="331" y="11"/>
                    <a:pt x="358" y="7"/>
                    <a:pt x="381" y="5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71" y="0"/>
                    <a:pt x="530" y="7"/>
                    <a:pt x="58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8" name="Freeform 162">
              <a:extLst>
                <a:ext uri="{FF2B5EF4-FFF2-40B4-BE49-F238E27FC236}">
                  <a16:creationId xmlns:a16="http://schemas.microsoft.com/office/drawing/2014/main" id="{21376DB5-FCBF-415E-9C08-32F3E5D28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7092" y="-5371267"/>
              <a:ext cx="1770063" cy="2220913"/>
            </a:xfrm>
            <a:custGeom>
              <a:avLst/>
              <a:gdLst>
                <a:gd name="T0" fmla="*/ 423 w 625"/>
                <a:gd name="T1" fmla="*/ 11 h 781"/>
                <a:gd name="T2" fmla="*/ 380 w 625"/>
                <a:gd name="T3" fmla="*/ 33 h 781"/>
                <a:gd name="T4" fmla="*/ 203 w 625"/>
                <a:gd name="T5" fmla="*/ 108 h 781"/>
                <a:gd name="T6" fmla="*/ 83 w 625"/>
                <a:gd name="T7" fmla="*/ 228 h 781"/>
                <a:gd name="T8" fmla="*/ 49 w 625"/>
                <a:gd name="T9" fmla="*/ 310 h 781"/>
                <a:gd name="T10" fmla="*/ 40 w 625"/>
                <a:gd name="T11" fmla="*/ 389 h 781"/>
                <a:gd name="T12" fmla="*/ 100 w 625"/>
                <a:gd name="T13" fmla="*/ 577 h 781"/>
                <a:gd name="T14" fmla="*/ 247 w 625"/>
                <a:gd name="T15" fmla="*/ 708 h 781"/>
                <a:gd name="T16" fmla="*/ 287 w 625"/>
                <a:gd name="T17" fmla="*/ 720 h 781"/>
                <a:gd name="T18" fmla="*/ 451 w 625"/>
                <a:gd name="T19" fmla="*/ 733 h 781"/>
                <a:gd name="T20" fmla="*/ 593 w 625"/>
                <a:gd name="T21" fmla="*/ 679 h 781"/>
                <a:gd name="T22" fmla="*/ 618 w 625"/>
                <a:gd name="T23" fmla="*/ 683 h 781"/>
                <a:gd name="T24" fmla="*/ 595 w 625"/>
                <a:gd name="T25" fmla="*/ 720 h 781"/>
                <a:gd name="T26" fmla="*/ 550 w 625"/>
                <a:gd name="T27" fmla="*/ 742 h 781"/>
                <a:gd name="T28" fmla="*/ 315 w 625"/>
                <a:gd name="T29" fmla="*/ 749 h 781"/>
                <a:gd name="T30" fmla="*/ 253 w 625"/>
                <a:gd name="T31" fmla="*/ 726 h 781"/>
                <a:gd name="T32" fmla="*/ 113 w 625"/>
                <a:gd name="T33" fmla="*/ 645 h 781"/>
                <a:gd name="T34" fmla="*/ 54 w 625"/>
                <a:gd name="T35" fmla="*/ 575 h 781"/>
                <a:gd name="T36" fmla="*/ 4 w 625"/>
                <a:gd name="T37" fmla="*/ 452 h 781"/>
                <a:gd name="T38" fmla="*/ 34 w 625"/>
                <a:gd name="T39" fmla="*/ 240 h 781"/>
                <a:gd name="T40" fmla="*/ 251 w 625"/>
                <a:gd name="T41" fmla="*/ 33 h 781"/>
                <a:gd name="T42" fmla="*/ 299 w 625"/>
                <a:gd name="T43" fmla="*/ 17 h 781"/>
                <a:gd name="T44" fmla="*/ 421 w 625"/>
                <a:gd name="T45" fmla="*/ 4 h 781"/>
                <a:gd name="T46" fmla="*/ 423 w 625"/>
                <a:gd name="T47" fmla="*/ 1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5" h="781">
                  <a:moveTo>
                    <a:pt x="423" y="11"/>
                  </a:moveTo>
                  <a:cubicBezTo>
                    <a:pt x="421" y="38"/>
                    <a:pt x="394" y="20"/>
                    <a:pt x="380" y="33"/>
                  </a:cubicBezTo>
                  <a:cubicBezTo>
                    <a:pt x="319" y="51"/>
                    <a:pt x="253" y="63"/>
                    <a:pt x="203" y="108"/>
                  </a:cubicBezTo>
                  <a:cubicBezTo>
                    <a:pt x="151" y="135"/>
                    <a:pt x="125" y="190"/>
                    <a:pt x="83" y="228"/>
                  </a:cubicBezTo>
                  <a:cubicBezTo>
                    <a:pt x="61" y="251"/>
                    <a:pt x="61" y="283"/>
                    <a:pt x="49" y="310"/>
                  </a:cubicBezTo>
                  <a:cubicBezTo>
                    <a:pt x="40" y="389"/>
                    <a:pt x="40" y="389"/>
                    <a:pt x="40" y="389"/>
                  </a:cubicBezTo>
                  <a:cubicBezTo>
                    <a:pt x="45" y="455"/>
                    <a:pt x="72" y="518"/>
                    <a:pt x="100" y="577"/>
                  </a:cubicBezTo>
                  <a:cubicBezTo>
                    <a:pt x="136" y="636"/>
                    <a:pt x="194" y="672"/>
                    <a:pt x="247" y="708"/>
                  </a:cubicBezTo>
                  <a:cubicBezTo>
                    <a:pt x="262" y="708"/>
                    <a:pt x="274" y="715"/>
                    <a:pt x="287" y="720"/>
                  </a:cubicBezTo>
                  <a:cubicBezTo>
                    <a:pt x="339" y="740"/>
                    <a:pt x="399" y="735"/>
                    <a:pt x="451" y="733"/>
                  </a:cubicBezTo>
                  <a:cubicBezTo>
                    <a:pt x="496" y="708"/>
                    <a:pt x="550" y="709"/>
                    <a:pt x="593" y="679"/>
                  </a:cubicBezTo>
                  <a:cubicBezTo>
                    <a:pt x="600" y="679"/>
                    <a:pt x="616" y="665"/>
                    <a:pt x="618" y="683"/>
                  </a:cubicBezTo>
                  <a:cubicBezTo>
                    <a:pt x="625" y="704"/>
                    <a:pt x="602" y="708"/>
                    <a:pt x="595" y="720"/>
                  </a:cubicBezTo>
                  <a:cubicBezTo>
                    <a:pt x="579" y="726"/>
                    <a:pt x="566" y="736"/>
                    <a:pt x="550" y="742"/>
                  </a:cubicBezTo>
                  <a:cubicBezTo>
                    <a:pt x="475" y="752"/>
                    <a:pt x="391" y="781"/>
                    <a:pt x="315" y="749"/>
                  </a:cubicBezTo>
                  <a:cubicBezTo>
                    <a:pt x="294" y="742"/>
                    <a:pt x="269" y="742"/>
                    <a:pt x="253" y="726"/>
                  </a:cubicBezTo>
                  <a:cubicBezTo>
                    <a:pt x="201" y="713"/>
                    <a:pt x="151" y="688"/>
                    <a:pt x="113" y="645"/>
                  </a:cubicBezTo>
                  <a:cubicBezTo>
                    <a:pt x="86" y="629"/>
                    <a:pt x="74" y="599"/>
                    <a:pt x="54" y="575"/>
                  </a:cubicBezTo>
                  <a:cubicBezTo>
                    <a:pt x="31" y="536"/>
                    <a:pt x="16" y="495"/>
                    <a:pt x="4" y="452"/>
                  </a:cubicBezTo>
                  <a:cubicBezTo>
                    <a:pt x="0" y="378"/>
                    <a:pt x="13" y="308"/>
                    <a:pt x="34" y="240"/>
                  </a:cubicBezTo>
                  <a:cubicBezTo>
                    <a:pt x="81" y="154"/>
                    <a:pt x="151" y="59"/>
                    <a:pt x="251" y="33"/>
                  </a:cubicBezTo>
                  <a:cubicBezTo>
                    <a:pt x="263" y="18"/>
                    <a:pt x="285" y="24"/>
                    <a:pt x="299" y="17"/>
                  </a:cubicBezTo>
                  <a:cubicBezTo>
                    <a:pt x="333" y="0"/>
                    <a:pt x="383" y="4"/>
                    <a:pt x="421" y="4"/>
                  </a:cubicBezTo>
                  <a:lnTo>
                    <a:pt x="423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9" name="Freeform 163">
              <a:extLst>
                <a:ext uri="{FF2B5EF4-FFF2-40B4-BE49-F238E27FC236}">
                  <a16:creationId xmlns:a16="http://schemas.microsoft.com/office/drawing/2014/main" id="{EC5C2831-59DE-4D4B-AEC9-F5957E47C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030" y="-5307767"/>
              <a:ext cx="531813" cy="385763"/>
            </a:xfrm>
            <a:custGeom>
              <a:avLst/>
              <a:gdLst>
                <a:gd name="T0" fmla="*/ 151 w 188"/>
                <a:gd name="T1" fmla="*/ 37 h 136"/>
                <a:gd name="T2" fmla="*/ 156 w 188"/>
                <a:gd name="T3" fmla="*/ 82 h 136"/>
                <a:gd name="T4" fmla="*/ 188 w 188"/>
                <a:gd name="T5" fmla="*/ 97 h 136"/>
                <a:gd name="T6" fmla="*/ 158 w 188"/>
                <a:gd name="T7" fmla="*/ 127 h 136"/>
                <a:gd name="T8" fmla="*/ 151 w 188"/>
                <a:gd name="T9" fmla="*/ 136 h 136"/>
                <a:gd name="T10" fmla="*/ 88 w 188"/>
                <a:gd name="T11" fmla="*/ 80 h 136"/>
                <a:gd name="T12" fmla="*/ 13 w 188"/>
                <a:gd name="T13" fmla="*/ 50 h 136"/>
                <a:gd name="T14" fmla="*/ 22 w 188"/>
                <a:gd name="T15" fmla="*/ 23 h 136"/>
                <a:gd name="T16" fmla="*/ 117 w 188"/>
                <a:gd name="T17" fmla="*/ 11 h 136"/>
                <a:gd name="T18" fmla="*/ 151 w 188"/>
                <a:gd name="T19" fmla="*/ 3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136">
                  <a:moveTo>
                    <a:pt x="151" y="37"/>
                  </a:moveTo>
                  <a:cubicBezTo>
                    <a:pt x="161" y="50"/>
                    <a:pt x="160" y="64"/>
                    <a:pt x="156" y="82"/>
                  </a:cubicBezTo>
                  <a:cubicBezTo>
                    <a:pt x="167" y="95"/>
                    <a:pt x="185" y="77"/>
                    <a:pt x="188" y="97"/>
                  </a:cubicBezTo>
                  <a:cubicBezTo>
                    <a:pt x="177" y="104"/>
                    <a:pt x="156" y="107"/>
                    <a:pt x="158" y="127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27" y="125"/>
                    <a:pt x="111" y="95"/>
                    <a:pt x="88" y="80"/>
                  </a:cubicBezTo>
                  <a:cubicBezTo>
                    <a:pt x="63" y="68"/>
                    <a:pt x="40" y="57"/>
                    <a:pt x="13" y="50"/>
                  </a:cubicBezTo>
                  <a:cubicBezTo>
                    <a:pt x="0" y="41"/>
                    <a:pt x="18" y="30"/>
                    <a:pt x="22" y="23"/>
                  </a:cubicBezTo>
                  <a:cubicBezTo>
                    <a:pt x="47" y="0"/>
                    <a:pt x="86" y="11"/>
                    <a:pt x="117" y="11"/>
                  </a:cubicBezTo>
                  <a:lnTo>
                    <a:pt x="151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0" name="Freeform 164">
              <a:extLst>
                <a:ext uri="{FF2B5EF4-FFF2-40B4-BE49-F238E27FC236}">
                  <a16:creationId xmlns:a16="http://schemas.microsoft.com/office/drawing/2014/main" id="{2FDA53A9-CEB9-4768-964D-E1998AAC8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9017" y="-5282367"/>
              <a:ext cx="1531938" cy="1984375"/>
            </a:xfrm>
            <a:custGeom>
              <a:avLst/>
              <a:gdLst>
                <a:gd name="T0" fmla="*/ 355 w 541"/>
                <a:gd name="T1" fmla="*/ 52 h 698"/>
                <a:gd name="T2" fmla="*/ 282 w 541"/>
                <a:gd name="T3" fmla="*/ 84 h 698"/>
                <a:gd name="T4" fmla="*/ 188 w 541"/>
                <a:gd name="T5" fmla="*/ 147 h 698"/>
                <a:gd name="T6" fmla="*/ 117 w 541"/>
                <a:gd name="T7" fmla="*/ 229 h 698"/>
                <a:gd name="T8" fmla="*/ 81 w 541"/>
                <a:gd name="T9" fmla="*/ 433 h 698"/>
                <a:gd name="T10" fmla="*/ 137 w 541"/>
                <a:gd name="T11" fmla="*/ 555 h 698"/>
                <a:gd name="T12" fmla="*/ 271 w 541"/>
                <a:gd name="T13" fmla="*/ 648 h 698"/>
                <a:gd name="T14" fmla="*/ 360 w 541"/>
                <a:gd name="T15" fmla="*/ 664 h 698"/>
                <a:gd name="T16" fmla="*/ 437 w 541"/>
                <a:gd name="T17" fmla="*/ 637 h 698"/>
                <a:gd name="T18" fmla="*/ 461 w 541"/>
                <a:gd name="T19" fmla="*/ 605 h 698"/>
                <a:gd name="T20" fmla="*/ 534 w 541"/>
                <a:gd name="T21" fmla="*/ 612 h 698"/>
                <a:gd name="T22" fmla="*/ 532 w 541"/>
                <a:gd name="T23" fmla="*/ 636 h 698"/>
                <a:gd name="T24" fmla="*/ 457 w 541"/>
                <a:gd name="T25" fmla="*/ 664 h 698"/>
                <a:gd name="T26" fmla="*/ 321 w 541"/>
                <a:gd name="T27" fmla="*/ 686 h 698"/>
                <a:gd name="T28" fmla="*/ 248 w 541"/>
                <a:gd name="T29" fmla="*/ 675 h 698"/>
                <a:gd name="T30" fmla="*/ 187 w 541"/>
                <a:gd name="T31" fmla="*/ 655 h 698"/>
                <a:gd name="T32" fmla="*/ 47 w 541"/>
                <a:gd name="T33" fmla="*/ 517 h 698"/>
                <a:gd name="T34" fmla="*/ 0 w 541"/>
                <a:gd name="T35" fmla="*/ 351 h 698"/>
                <a:gd name="T36" fmla="*/ 33 w 541"/>
                <a:gd name="T37" fmla="*/ 224 h 698"/>
                <a:gd name="T38" fmla="*/ 119 w 541"/>
                <a:gd name="T39" fmla="*/ 116 h 698"/>
                <a:gd name="T40" fmla="*/ 226 w 541"/>
                <a:gd name="T41" fmla="*/ 48 h 698"/>
                <a:gd name="T42" fmla="*/ 312 w 541"/>
                <a:gd name="T43" fmla="*/ 18 h 698"/>
                <a:gd name="T44" fmla="*/ 351 w 541"/>
                <a:gd name="T45" fmla="*/ 20 h 698"/>
                <a:gd name="T46" fmla="*/ 355 w 541"/>
                <a:gd name="T47" fmla="*/ 52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1" h="698">
                  <a:moveTo>
                    <a:pt x="355" y="52"/>
                  </a:moveTo>
                  <a:cubicBezTo>
                    <a:pt x="341" y="77"/>
                    <a:pt x="298" y="59"/>
                    <a:pt x="282" y="84"/>
                  </a:cubicBezTo>
                  <a:cubicBezTo>
                    <a:pt x="248" y="97"/>
                    <a:pt x="219" y="125"/>
                    <a:pt x="188" y="147"/>
                  </a:cubicBezTo>
                  <a:cubicBezTo>
                    <a:pt x="160" y="170"/>
                    <a:pt x="140" y="200"/>
                    <a:pt x="117" y="229"/>
                  </a:cubicBezTo>
                  <a:cubicBezTo>
                    <a:pt x="90" y="292"/>
                    <a:pt x="67" y="362"/>
                    <a:pt x="81" y="433"/>
                  </a:cubicBezTo>
                  <a:cubicBezTo>
                    <a:pt x="95" y="476"/>
                    <a:pt x="106" y="523"/>
                    <a:pt x="137" y="555"/>
                  </a:cubicBezTo>
                  <a:cubicBezTo>
                    <a:pt x="167" y="600"/>
                    <a:pt x="219" y="636"/>
                    <a:pt x="271" y="648"/>
                  </a:cubicBezTo>
                  <a:cubicBezTo>
                    <a:pt x="300" y="655"/>
                    <a:pt x="330" y="661"/>
                    <a:pt x="360" y="664"/>
                  </a:cubicBezTo>
                  <a:cubicBezTo>
                    <a:pt x="385" y="655"/>
                    <a:pt x="425" y="668"/>
                    <a:pt x="437" y="637"/>
                  </a:cubicBezTo>
                  <a:cubicBezTo>
                    <a:pt x="432" y="619"/>
                    <a:pt x="450" y="612"/>
                    <a:pt x="461" y="605"/>
                  </a:cubicBezTo>
                  <a:cubicBezTo>
                    <a:pt x="486" y="600"/>
                    <a:pt x="513" y="596"/>
                    <a:pt x="534" y="612"/>
                  </a:cubicBezTo>
                  <a:cubicBezTo>
                    <a:pt x="541" y="618"/>
                    <a:pt x="541" y="628"/>
                    <a:pt x="532" y="636"/>
                  </a:cubicBezTo>
                  <a:cubicBezTo>
                    <a:pt x="509" y="650"/>
                    <a:pt x="482" y="653"/>
                    <a:pt x="457" y="664"/>
                  </a:cubicBezTo>
                  <a:cubicBezTo>
                    <a:pt x="409" y="668"/>
                    <a:pt x="371" y="698"/>
                    <a:pt x="321" y="686"/>
                  </a:cubicBezTo>
                  <a:cubicBezTo>
                    <a:pt x="294" y="691"/>
                    <a:pt x="273" y="680"/>
                    <a:pt x="248" y="675"/>
                  </a:cubicBezTo>
                  <a:cubicBezTo>
                    <a:pt x="228" y="673"/>
                    <a:pt x="210" y="657"/>
                    <a:pt x="187" y="655"/>
                  </a:cubicBezTo>
                  <a:cubicBezTo>
                    <a:pt x="129" y="623"/>
                    <a:pt x="77" y="576"/>
                    <a:pt x="47" y="517"/>
                  </a:cubicBezTo>
                  <a:cubicBezTo>
                    <a:pt x="27" y="464"/>
                    <a:pt x="2" y="410"/>
                    <a:pt x="0" y="351"/>
                  </a:cubicBezTo>
                  <a:cubicBezTo>
                    <a:pt x="4" y="306"/>
                    <a:pt x="8" y="261"/>
                    <a:pt x="33" y="224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53" y="93"/>
                    <a:pt x="187" y="61"/>
                    <a:pt x="226" y="48"/>
                  </a:cubicBezTo>
                  <a:cubicBezTo>
                    <a:pt x="251" y="30"/>
                    <a:pt x="287" y="34"/>
                    <a:pt x="312" y="18"/>
                  </a:cubicBezTo>
                  <a:cubicBezTo>
                    <a:pt x="328" y="23"/>
                    <a:pt x="342" y="0"/>
                    <a:pt x="351" y="20"/>
                  </a:cubicBezTo>
                  <a:cubicBezTo>
                    <a:pt x="351" y="32"/>
                    <a:pt x="350" y="41"/>
                    <a:pt x="35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1" name="Freeform 165">
              <a:extLst>
                <a:ext uri="{FF2B5EF4-FFF2-40B4-BE49-F238E27FC236}">
                  <a16:creationId xmlns:a16="http://schemas.microsoft.com/office/drawing/2014/main" id="{3DB6D35C-0D01-4924-B44E-C57F332A6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317" y="-5217279"/>
              <a:ext cx="415925" cy="1512888"/>
            </a:xfrm>
            <a:custGeom>
              <a:avLst/>
              <a:gdLst>
                <a:gd name="T0" fmla="*/ 145 w 147"/>
                <a:gd name="T1" fmla="*/ 13 h 532"/>
                <a:gd name="T2" fmla="*/ 70 w 147"/>
                <a:gd name="T3" fmla="*/ 167 h 532"/>
                <a:gd name="T4" fmla="*/ 43 w 147"/>
                <a:gd name="T5" fmla="*/ 301 h 532"/>
                <a:gd name="T6" fmla="*/ 66 w 147"/>
                <a:gd name="T7" fmla="*/ 457 h 532"/>
                <a:gd name="T8" fmla="*/ 99 w 147"/>
                <a:gd name="T9" fmla="*/ 528 h 532"/>
                <a:gd name="T10" fmla="*/ 93 w 147"/>
                <a:gd name="T11" fmla="*/ 532 h 532"/>
                <a:gd name="T12" fmla="*/ 9 w 147"/>
                <a:gd name="T13" fmla="*/ 390 h 532"/>
                <a:gd name="T14" fmla="*/ 0 w 147"/>
                <a:gd name="T15" fmla="*/ 290 h 532"/>
                <a:gd name="T16" fmla="*/ 52 w 147"/>
                <a:gd name="T17" fmla="*/ 104 h 532"/>
                <a:gd name="T18" fmla="*/ 140 w 147"/>
                <a:gd name="T19" fmla="*/ 0 h 532"/>
                <a:gd name="T20" fmla="*/ 145 w 147"/>
                <a:gd name="T21" fmla="*/ 1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532">
                  <a:moveTo>
                    <a:pt x="145" y="13"/>
                  </a:moveTo>
                  <a:cubicBezTo>
                    <a:pt x="122" y="65"/>
                    <a:pt x="81" y="109"/>
                    <a:pt x="70" y="167"/>
                  </a:cubicBezTo>
                  <a:cubicBezTo>
                    <a:pt x="54" y="211"/>
                    <a:pt x="56" y="258"/>
                    <a:pt x="43" y="301"/>
                  </a:cubicBezTo>
                  <a:cubicBezTo>
                    <a:pt x="54" y="355"/>
                    <a:pt x="56" y="405"/>
                    <a:pt x="66" y="457"/>
                  </a:cubicBezTo>
                  <a:cubicBezTo>
                    <a:pt x="79" y="480"/>
                    <a:pt x="91" y="503"/>
                    <a:pt x="99" y="528"/>
                  </a:cubicBezTo>
                  <a:cubicBezTo>
                    <a:pt x="93" y="532"/>
                    <a:pt x="93" y="532"/>
                    <a:pt x="93" y="532"/>
                  </a:cubicBezTo>
                  <a:cubicBezTo>
                    <a:pt x="47" y="500"/>
                    <a:pt x="13" y="448"/>
                    <a:pt x="9" y="3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7" y="228"/>
                    <a:pt x="16" y="158"/>
                    <a:pt x="52" y="104"/>
                  </a:cubicBezTo>
                  <a:cubicBezTo>
                    <a:pt x="77" y="66"/>
                    <a:pt x="102" y="29"/>
                    <a:pt x="140" y="0"/>
                  </a:cubicBezTo>
                  <a:cubicBezTo>
                    <a:pt x="147" y="0"/>
                    <a:pt x="145" y="9"/>
                    <a:pt x="14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2" name="Freeform 166">
              <a:extLst>
                <a:ext uri="{FF2B5EF4-FFF2-40B4-BE49-F238E27FC236}">
                  <a16:creationId xmlns:a16="http://schemas.microsoft.com/office/drawing/2014/main" id="{D959F7DB-5D67-4348-BF6F-B1994065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480" y="-5102979"/>
              <a:ext cx="620713" cy="1230313"/>
            </a:xfrm>
            <a:custGeom>
              <a:avLst/>
              <a:gdLst>
                <a:gd name="T0" fmla="*/ 158 w 219"/>
                <a:gd name="T1" fmla="*/ 136 h 433"/>
                <a:gd name="T2" fmla="*/ 195 w 219"/>
                <a:gd name="T3" fmla="*/ 250 h 433"/>
                <a:gd name="T4" fmla="*/ 188 w 219"/>
                <a:gd name="T5" fmla="*/ 431 h 433"/>
                <a:gd name="T6" fmla="*/ 158 w 219"/>
                <a:gd name="T7" fmla="*/ 415 h 433"/>
                <a:gd name="T8" fmla="*/ 174 w 219"/>
                <a:gd name="T9" fmla="*/ 372 h 433"/>
                <a:gd name="T10" fmla="*/ 185 w 219"/>
                <a:gd name="T11" fmla="*/ 299 h 433"/>
                <a:gd name="T12" fmla="*/ 154 w 219"/>
                <a:gd name="T13" fmla="*/ 173 h 433"/>
                <a:gd name="T14" fmla="*/ 63 w 219"/>
                <a:gd name="T15" fmla="*/ 64 h 433"/>
                <a:gd name="T16" fmla="*/ 0 w 219"/>
                <a:gd name="T17" fmla="*/ 32 h 433"/>
                <a:gd name="T18" fmla="*/ 13 w 219"/>
                <a:gd name="T19" fmla="*/ 0 h 433"/>
                <a:gd name="T20" fmla="*/ 158 w 219"/>
                <a:gd name="T21" fmla="*/ 13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433">
                  <a:moveTo>
                    <a:pt x="158" y="136"/>
                  </a:moveTo>
                  <a:cubicBezTo>
                    <a:pt x="176" y="171"/>
                    <a:pt x="190" y="207"/>
                    <a:pt x="195" y="250"/>
                  </a:cubicBezTo>
                  <a:cubicBezTo>
                    <a:pt x="219" y="306"/>
                    <a:pt x="203" y="377"/>
                    <a:pt x="188" y="431"/>
                  </a:cubicBezTo>
                  <a:cubicBezTo>
                    <a:pt x="176" y="433"/>
                    <a:pt x="172" y="415"/>
                    <a:pt x="158" y="415"/>
                  </a:cubicBezTo>
                  <a:cubicBezTo>
                    <a:pt x="147" y="399"/>
                    <a:pt x="172" y="388"/>
                    <a:pt x="174" y="372"/>
                  </a:cubicBezTo>
                  <a:cubicBezTo>
                    <a:pt x="181" y="349"/>
                    <a:pt x="188" y="324"/>
                    <a:pt x="185" y="299"/>
                  </a:cubicBezTo>
                  <a:cubicBezTo>
                    <a:pt x="178" y="257"/>
                    <a:pt x="160" y="216"/>
                    <a:pt x="154" y="173"/>
                  </a:cubicBezTo>
                  <a:cubicBezTo>
                    <a:pt x="136" y="132"/>
                    <a:pt x="99" y="93"/>
                    <a:pt x="63" y="64"/>
                  </a:cubicBezTo>
                  <a:cubicBezTo>
                    <a:pt x="43" y="48"/>
                    <a:pt x="18" y="48"/>
                    <a:pt x="0" y="32"/>
                  </a:cubicBezTo>
                  <a:cubicBezTo>
                    <a:pt x="0" y="21"/>
                    <a:pt x="7" y="10"/>
                    <a:pt x="13" y="0"/>
                  </a:cubicBezTo>
                  <a:cubicBezTo>
                    <a:pt x="83" y="12"/>
                    <a:pt x="124" y="78"/>
                    <a:pt x="158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3" name="Freeform 167">
              <a:extLst>
                <a:ext uri="{FF2B5EF4-FFF2-40B4-BE49-F238E27FC236}">
                  <a16:creationId xmlns:a16="http://schemas.microsoft.com/office/drawing/2014/main" id="{7010ABAF-E145-40F9-80DE-057DD1FD4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905" y="-5069642"/>
              <a:ext cx="812800" cy="1624013"/>
            </a:xfrm>
            <a:custGeom>
              <a:avLst/>
              <a:gdLst>
                <a:gd name="T0" fmla="*/ 287 w 287"/>
                <a:gd name="T1" fmla="*/ 13 h 571"/>
                <a:gd name="T2" fmla="*/ 264 w 287"/>
                <a:gd name="T3" fmla="*/ 29 h 571"/>
                <a:gd name="T4" fmla="*/ 119 w 287"/>
                <a:gd name="T5" fmla="*/ 111 h 571"/>
                <a:gd name="T6" fmla="*/ 72 w 287"/>
                <a:gd name="T7" fmla="*/ 179 h 571"/>
                <a:gd name="T8" fmla="*/ 58 w 287"/>
                <a:gd name="T9" fmla="*/ 301 h 571"/>
                <a:gd name="T10" fmla="*/ 79 w 287"/>
                <a:gd name="T11" fmla="*/ 373 h 571"/>
                <a:gd name="T12" fmla="*/ 58 w 287"/>
                <a:gd name="T13" fmla="*/ 415 h 571"/>
                <a:gd name="T14" fmla="*/ 86 w 287"/>
                <a:gd name="T15" fmla="*/ 469 h 571"/>
                <a:gd name="T16" fmla="*/ 119 w 287"/>
                <a:gd name="T17" fmla="*/ 501 h 571"/>
                <a:gd name="T18" fmla="*/ 167 w 287"/>
                <a:gd name="T19" fmla="*/ 501 h 571"/>
                <a:gd name="T20" fmla="*/ 260 w 287"/>
                <a:gd name="T21" fmla="*/ 528 h 571"/>
                <a:gd name="T22" fmla="*/ 267 w 287"/>
                <a:gd name="T23" fmla="*/ 571 h 571"/>
                <a:gd name="T24" fmla="*/ 128 w 287"/>
                <a:gd name="T25" fmla="*/ 532 h 571"/>
                <a:gd name="T26" fmla="*/ 13 w 287"/>
                <a:gd name="T27" fmla="*/ 362 h 571"/>
                <a:gd name="T28" fmla="*/ 101 w 287"/>
                <a:gd name="T29" fmla="*/ 93 h 571"/>
                <a:gd name="T30" fmla="*/ 183 w 287"/>
                <a:gd name="T31" fmla="*/ 30 h 571"/>
                <a:gd name="T32" fmla="*/ 278 w 287"/>
                <a:gd name="T33" fmla="*/ 4 h 571"/>
                <a:gd name="T34" fmla="*/ 287 w 287"/>
                <a:gd name="T35" fmla="*/ 13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7" h="571">
                  <a:moveTo>
                    <a:pt x="287" y="13"/>
                  </a:moveTo>
                  <a:cubicBezTo>
                    <a:pt x="287" y="25"/>
                    <a:pt x="273" y="25"/>
                    <a:pt x="264" y="29"/>
                  </a:cubicBezTo>
                  <a:cubicBezTo>
                    <a:pt x="206" y="36"/>
                    <a:pt x="163" y="82"/>
                    <a:pt x="119" y="111"/>
                  </a:cubicBezTo>
                  <a:cubicBezTo>
                    <a:pt x="97" y="131"/>
                    <a:pt x="88" y="158"/>
                    <a:pt x="72" y="179"/>
                  </a:cubicBezTo>
                  <a:cubicBezTo>
                    <a:pt x="58" y="219"/>
                    <a:pt x="65" y="260"/>
                    <a:pt x="58" y="301"/>
                  </a:cubicBezTo>
                  <a:cubicBezTo>
                    <a:pt x="65" y="324"/>
                    <a:pt x="67" y="351"/>
                    <a:pt x="79" y="373"/>
                  </a:cubicBezTo>
                  <a:cubicBezTo>
                    <a:pt x="68" y="385"/>
                    <a:pt x="58" y="399"/>
                    <a:pt x="58" y="415"/>
                  </a:cubicBezTo>
                  <a:cubicBezTo>
                    <a:pt x="58" y="439"/>
                    <a:pt x="77" y="450"/>
                    <a:pt x="86" y="469"/>
                  </a:cubicBezTo>
                  <a:cubicBezTo>
                    <a:pt x="85" y="489"/>
                    <a:pt x="108" y="491"/>
                    <a:pt x="119" y="501"/>
                  </a:cubicBezTo>
                  <a:cubicBezTo>
                    <a:pt x="135" y="500"/>
                    <a:pt x="151" y="509"/>
                    <a:pt x="167" y="501"/>
                  </a:cubicBezTo>
                  <a:cubicBezTo>
                    <a:pt x="196" y="519"/>
                    <a:pt x="228" y="519"/>
                    <a:pt x="260" y="528"/>
                  </a:cubicBezTo>
                  <a:cubicBezTo>
                    <a:pt x="262" y="543"/>
                    <a:pt x="265" y="559"/>
                    <a:pt x="267" y="571"/>
                  </a:cubicBezTo>
                  <a:cubicBezTo>
                    <a:pt x="219" y="569"/>
                    <a:pt x="169" y="559"/>
                    <a:pt x="128" y="532"/>
                  </a:cubicBezTo>
                  <a:cubicBezTo>
                    <a:pt x="61" y="496"/>
                    <a:pt x="34" y="428"/>
                    <a:pt x="13" y="362"/>
                  </a:cubicBezTo>
                  <a:cubicBezTo>
                    <a:pt x="0" y="260"/>
                    <a:pt x="25" y="161"/>
                    <a:pt x="101" y="93"/>
                  </a:cubicBezTo>
                  <a:cubicBezTo>
                    <a:pt x="122" y="66"/>
                    <a:pt x="158" y="52"/>
                    <a:pt x="183" y="30"/>
                  </a:cubicBezTo>
                  <a:cubicBezTo>
                    <a:pt x="208" y="9"/>
                    <a:pt x="246" y="0"/>
                    <a:pt x="278" y="4"/>
                  </a:cubicBezTo>
                  <a:lnTo>
                    <a:pt x="28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4" name="Freeform 168">
              <a:extLst>
                <a:ext uri="{FF2B5EF4-FFF2-40B4-BE49-F238E27FC236}">
                  <a16:creationId xmlns:a16="http://schemas.microsoft.com/office/drawing/2014/main" id="{E0370A1B-0D8C-4193-B3D8-A06B55A64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280" y="-5018842"/>
              <a:ext cx="306388" cy="1023938"/>
            </a:xfrm>
            <a:custGeom>
              <a:avLst/>
              <a:gdLst>
                <a:gd name="T0" fmla="*/ 106 w 108"/>
                <a:gd name="T1" fmla="*/ 11 h 360"/>
                <a:gd name="T2" fmla="*/ 43 w 108"/>
                <a:gd name="T3" fmla="*/ 236 h 360"/>
                <a:gd name="T4" fmla="*/ 52 w 108"/>
                <a:gd name="T5" fmla="*/ 333 h 360"/>
                <a:gd name="T6" fmla="*/ 54 w 108"/>
                <a:gd name="T7" fmla="*/ 360 h 360"/>
                <a:gd name="T8" fmla="*/ 6 w 108"/>
                <a:gd name="T9" fmla="*/ 270 h 360"/>
                <a:gd name="T10" fmla="*/ 56 w 108"/>
                <a:gd name="T11" fmla="*/ 21 h 360"/>
                <a:gd name="T12" fmla="*/ 108 w 108"/>
                <a:gd name="T13" fmla="*/ 0 h 360"/>
                <a:gd name="T14" fmla="*/ 106 w 108"/>
                <a:gd name="T15" fmla="*/ 1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360">
                  <a:moveTo>
                    <a:pt x="106" y="11"/>
                  </a:moveTo>
                  <a:cubicBezTo>
                    <a:pt x="59" y="75"/>
                    <a:pt x="47" y="156"/>
                    <a:pt x="43" y="236"/>
                  </a:cubicBezTo>
                  <a:cubicBezTo>
                    <a:pt x="47" y="270"/>
                    <a:pt x="50" y="303"/>
                    <a:pt x="52" y="333"/>
                  </a:cubicBezTo>
                  <a:cubicBezTo>
                    <a:pt x="54" y="340"/>
                    <a:pt x="59" y="355"/>
                    <a:pt x="54" y="360"/>
                  </a:cubicBezTo>
                  <a:cubicBezTo>
                    <a:pt x="15" y="349"/>
                    <a:pt x="23" y="299"/>
                    <a:pt x="6" y="270"/>
                  </a:cubicBezTo>
                  <a:cubicBezTo>
                    <a:pt x="0" y="181"/>
                    <a:pt x="6" y="93"/>
                    <a:pt x="56" y="21"/>
                  </a:cubicBezTo>
                  <a:cubicBezTo>
                    <a:pt x="72" y="14"/>
                    <a:pt x="90" y="4"/>
                    <a:pt x="108" y="0"/>
                  </a:cubicBezTo>
                  <a:lnTo>
                    <a:pt x="10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5" name="Freeform 169">
              <a:extLst>
                <a:ext uri="{FF2B5EF4-FFF2-40B4-BE49-F238E27FC236}">
                  <a16:creationId xmlns:a16="http://schemas.microsoft.com/office/drawing/2014/main" id="{9B7AAE74-21B4-4E67-8893-5381FF097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580" y="-4998204"/>
              <a:ext cx="1330325" cy="984250"/>
            </a:xfrm>
            <a:custGeom>
              <a:avLst/>
              <a:gdLst>
                <a:gd name="T0" fmla="*/ 334 w 470"/>
                <a:gd name="T1" fmla="*/ 32 h 346"/>
                <a:gd name="T2" fmla="*/ 375 w 470"/>
                <a:gd name="T3" fmla="*/ 59 h 346"/>
                <a:gd name="T4" fmla="*/ 409 w 470"/>
                <a:gd name="T5" fmla="*/ 88 h 346"/>
                <a:gd name="T6" fmla="*/ 468 w 470"/>
                <a:gd name="T7" fmla="*/ 285 h 346"/>
                <a:gd name="T8" fmla="*/ 448 w 470"/>
                <a:gd name="T9" fmla="*/ 346 h 346"/>
                <a:gd name="T10" fmla="*/ 412 w 470"/>
                <a:gd name="T11" fmla="*/ 319 h 346"/>
                <a:gd name="T12" fmla="*/ 400 w 470"/>
                <a:gd name="T13" fmla="*/ 159 h 346"/>
                <a:gd name="T14" fmla="*/ 276 w 470"/>
                <a:gd name="T15" fmla="*/ 54 h 346"/>
                <a:gd name="T16" fmla="*/ 117 w 470"/>
                <a:gd name="T17" fmla="*/ 99 h 346"/>
                <a:gd name="T18" fmla="*/ 56 w 470"/>
                <a:gd name="T19" fmla="*/ 251 h 346"/>
                <a:gd name="T20" fmla="*/ 67 w 470"/>
                <a:gd name="T21" fmla="*/ 328 h 346"/>
                <a:gd name="T22" fmla="*/ 27 w 470"/>
                <a:gd name="T23" fmla="*/ 339 h 346"/>
                <a:gd name="T24" fmla="*/ 11 w 470"/>
                <a:gd name="T25" fmla="*/ 231 h 346"/>
                <a:gd name="T26" fmla="*/ 40 w 470"/>
                <a:gd name="T27" fmla="*/ 127 h 346"/>
                <a:gd name="T28" fmla="*/ 128 w 470"/>
                <a:gd name="T29" fmla="*/ 47 h 346"/>
                <a:gd name="T30" fmla="*/ 308 w 470"/>
                <a:gd name="T31" fmla="*/ 18 h 346"/>
                <a:gd name="T32" fmla="*/ 334 w 470"/>
                <a:gd name="T33" fmla="*/ 3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0" h="346">
                  <a:moveTo>
                    <a:pt x="334" y="32"/>
                  </a:moveTo>
                  <a:cubicBezTo>
                    <a:pt x="350" y="36"/>
                    <a:pt x="366" y="43"/>
                    <a:pt x="375" y="59"/>
                  </a:cubicBezTo>
                  <a:cubicBezTo>
                    <a:pt x="375" y="79"/>
                    <a:pt x="400" y="74"/>
                    <a:pt x="409" y="88"/>
                  </a:cubicBezTo>
                  <a:cubicBezTo>
                    <a:pt x="452" y="143"/>
                    <a:pt x="455" y="219"/>
                    <a:pt x="468" y="285"/>
                  </a:cubicBezTo>
                  <a:cubicBezTo>
                    <a:pt x="470" y="306"/>
                    <a:pt x="459" y="328"/>
                    <a:pt x="448" y="346"/>
                  </a:cubicBezTo>
                  <a:cubicBezTo>
                    <a:pt x="432" y="344"/>
                    <a:pt x="423" y="326"/>
                    <a:pt x="412" y="319"/>
                  </a:cubicBezTo>
                  <a:cubicBezTo>
                    <a:pt x="425" y="269"/>
                    <a:pt x="420" y="208"/>
                    <a:pt x="400" y="159"/>
                  </a:cubicBezTo>
                  <a:cubicBezTo>
                    <a:pt x="376" y="109"/>
                    <a:pt x="335" y="61"/>
                    <a:pt x="276" y="54"/>
                  </a:cubicBezTo>
                  <a:cubicBezTo>
                    <a:pt x="217" y="40"/>
                    <a:pt x="167" y="74"/>
                    <a:pt x="117" y="99"/>
                  </a:cubicBezTo>
                  <a:cubicBezTo>
                    <a:pt x="72" y="136"/>
                    <a:pt x="60" y="197"/>
                    <a:pt x="56" y="251"/>
                  </a:cubicBezTo>
                  <a:cubicBezTo>
                    <a:pt x="63" y="276"/>
                    <a:pt x="74" y="304"/>
                    <a:pt x="67" y="328"/>
                  </a:cubicBezTo>
                  <a:cubicBezTo>
                    <a:pt x="54" y="333"/>
                    <a:pt x="42" y="342"/>
                    <a:pt x="27" y="339"/>
                  </a:cubicBezTo>
                  <a:cubicBezTo>
                    <a:pt x="13" y="306"/>
                    <a:pt x="0" y="269"/>
                    <a:pt x="11" y="231"/>
                  </a:cubicBezTo>
                  <a:cubicBezTo>
                    <a:pt x="15" y="195"/>
                    <a:pt x="18" y="156"/>
                    <a:pt x="40" y="127"/>
                  </a:cubicBezTo>
                  <a:cubicBezTo>
                    <a:pt x="60" y="91"/>
                    <a:pt x="99" y="75"/>
                    <a:pt x="128" y="47"/>
                  </a:cubicBezTo>
                  <a:cubicBezTo>
                    <a:pt x="181" y="14"/>
                    <a:pt x="246" y="0"/>
                    <a:pt x="308" y="18"/>
                  </a:cubicBezTo>
                  <a:lnTo>
                    <a:pt x="3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6" name="Freeform 170">
              <a:extLst>
                <a:ext uri="{FF2B5EF4-FFF2-40B4-BE49-F238E27FC236}">
                  <a16:creationId xmlns:a16="http://schemas.microsoft.com/office/drawing/2014/main" id="{9EE4A6F7-8524-437E-9B58-880B2801D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542" y="-4915654"/>
              <a:ext cx="242888" cy="804863"/>
            </a:xfrm>
            <a:custGeom>
              <a:avLst/>
              <a:gdLst>
                <a:gd name="T0" fmla="*/ 86 w 86"/>
                <a:gd name="T1" fmla="*/ 0 h 283"/>
                <a:gd name="T2" fmla="*/ 63 w 86"/>
                <a:gd name="T3" fmla="*/ 70 h 283"/>
                <a:gd name="T4" fmla="*/ 64 w 86"/>
                <a:gd name="T5" fmla="*/ 275 h 283"/>
                <a:gd name="T6" fmla="*/ 63 w 86"/>
                <a:gd name="T7" fmla="*/ 277 h 283"/>
                <a:gd name="T8" fmla="*/ 25 w 86"/>
                <a:gd name="T9" fmla="*/ 256 h 283"/>
                <a:gd name="T10" fmla="*/ 11 w 86"/>
                <a:gd name="T11" fmla="*/ 127 h 283"/>
                <a:gd name="T12" fmla="*/ 81 w 86"/>
                <a:gd name="T13" fmla="*/ 0 h 283"/>
                <a:gd name="T14" fmla="*/ 86 w 86"/>
                <a:gd name="T1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283">
                  <a:moveTo>
                    <a:pt x="86" y="0"/>
                  </a:moveTo>
                  <a:cubicBezTo>
                    <a:pt x="84" y="25"/>
                    <a:pt x="68" y="45"/>
                    <a:pt x="63" y="70"/>
                  </a:cubicBezTo>
                  <a:cubicBezTo>
                    <a:pt x="57" y="138"/>
                    <a:pt x="32" y="207"/>
                    <a:pt x="64" y="275"/>
                  </a:cubicBezTo>
                  <a:cubicBezTo>
                    <a:pt x="63" y="277"/>
                    <a:pt x="63" y="277"/>
                    <a:pt x="63" y="277"/>
                  </a:cubicBezTo>
                  <a:cubicBezTo>
                    <a:pt x="46" y="283"/>
                    <a:pt x="41" y="259"/>
                    <a:pt x="25" y="256"/>
                  </a:cubicBezTo>
                  <a:cubicBezTo>
                    <a:pt x="5" y="216"/>
                    <a:pt x="0" y="173"/>
                    <a:pt x="11" y="127"/>
                  </a:cubicBezTo>
                  <a:cubicBezTo>
                    <a:pt x="36" y="86"/>
                    <a:pt x="64" y="45"/>
                    <a:pt x="81" y="0"/>
                  </a:cubicBez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7" name="Freeform 171">
              <a:extLst>
                <a:ext uri="{FF2B5EF4-FFF2-40B4-BE49-F238E27FC236}">
                  <a16:creationId xmlns:a16="http://schemas.microsoft.com/office/drawing/2014/main" id="{737AD2EF-90F5-400A-A0B3-263EE8482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8642" y="-4926767"/>
              <a:ext cx="247650" cy="320675"/>
            </a:xfrm>
            <a:custGeom>
              <a:avLst/>
              <a:gdLst>
                <a:gd name="T0" fmla="*/ 57 w 87"/>
                <a:gd name="T1" fmla="*/ 52 h 113"/>
                <a:gd name="T2" fmla="*/ 59 w 87"/>
                <a:gd name="T3" fmla="*/ 88 h 113"/>
                <a:gd name="T4" fmla="*/ 87 w 87"/>
                <a:gd name="T5" fmla="*/ 97 h 113"/>
                <a:gd name="T6" fmla="*/ 48 w 87"/>
                <a:gd name="T7" fmla="*/ 109 h 113"/>
                <a:gd name="T8" fmla="*/ 0 w 87"/>
                <a:gd name="T9" fmla="*/ 7 h 113"/>
                <a:gd name="T10" fmla="*/ 32 w 87"/>
                <a:gd name="T11" fmla="*/ 15 h 113"/>
                <a:gd name="T12" fmla="*/ 57 w 87"/>
                <a:gd name="T13" fmla="*/ 5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13">
                  <a:moveTo>
                    <a:pt x="57" y="52"/>
                  </a:moveTo>
                  <a:cubicBezTo>
                    <a:pt x="59" y="65"/>
                    <a:pt x="57" y="77"/>
                    <a:pt x="59" y="88"/>
                  </a:cubicBezTo>
                  <a:cubicBezTo>
                    <a:pt x="68" y="92"/>
                    <a:pt x="78" y="92"/>
                    <a:pt x="87" y="97"/>
                  </a:cubicBezTo>
                  <a:cubicBezTo>
                    <a:pt x="75" y="100"/>
                    <a:pt x="60" y="113"/>
                    <a:pt x="48" y="109"/>
                  </a:cubicBezTo>
                  <a:cubicBezTo>
                    <a:pt x="34" y="74"/>
                    <a:pt x="12" y="43"/>
                    <a:pt x="0" y="7"/>
                  </a:cubicBezTo>
                  <a:cubicBezTo>
                    <a:pt x="9" y="0"/>
                    <a:pt x="21" y="9"/>
                    <a:pt x="32" y="15"/>
                  </a:cubicBezTo>
                  <a:lnTo>
                    <a:pt x="5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8" name="Freeform 172">
              <a:extLst>
                <a:ext uri="{FF2B5EF4-FFF2-40B4-BE49-F238E27FC236}">
                  <a16:creationId xmlns:a16="http://schemas.microsoft.com/office/drawing/2014/main" id="{4EB92792-1B7E-4228-BAE0-69770E8B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192" y="-4926767"/>
              <a:ext cx="314325" cy="468313"/>
            </a:xfrm>
            <a:custGeom>
              <a:avLst/>
              <a:gdLst>
                <a:gd name="T0" fmla="*/ 57 w 111"/>
                <a:gd name="T1" fmla="*/ 38 h 165"/>
                <a:gd name="T2" fmla="*/ 82 w 111"/>
                <a:gd name="T3" fmla="*/ 142 h 165"/>
                <a:gd name="T4" fmla="*/ 62 w 111"/>
                <a:gd name="T5" fmla="*/ 165 h 165"/>
                <a:gd name="T6" fmla="*/ 21 w 111"/>
                <a:gd name="T7" fmla="*/ 49 h 165"/>
                <a:gd name="T8" fmla="*/ 9 w 111"/>
                <a:gd name="T9" fmla="*/ 16 h 165"/>
                <a:gd name="T10" fmla="*/ 39 w 111"/>
                <a:gd name="T11" fmla="*/ 7 h 165"/>
                <a:gd name="T12" fmla="*/ 57 w 111"/>
                <a:gd name="T13" fmla="*/ 3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165">
                  <a:moveTo>
                    <a:pt x="57" y="38"/>
                  </a:moveTo>
                  <a:cubicBezTo>
                    <a:pt x="66" y="74"/>
                    <a:pt x="111" y="108"/>
                    <a:pt x="82" y="142"/>
                  </a:cubicBezTo>
                  <a:cubicBezTo>
                    <a:pt x="71" y="147"/>
                    <a:pt x="71" y="160"/>
                    <a:pt x="62" y="165"/>
                  </a:cubicBezTo>
                  <a:cubicBezTo>
                    <a:pt x="48" y="127"/>
                    <a:pt x="43" y="86"/>
                    <a:pt x="21" y="49"/>
                  </a:cubicBezTo>
                  <a:cubicBezTo>
                    <a:pt x="14" y="40"/>
                    <a:pt x="0" y="31"/>
                    <a:pt x="9" y="16"/>
                  </a:cubicBezTo>
                  <a:cubicBezTo>
                    <a:pt x="19" y="15"/>
                    <a:pt x="27" y="0"/>
                    <a:pt x="39" y="7"/>
                  </a:cubicBezTo>
                  <a:cubicBezTo>
                    <a:pt x="41" y="20"/>
                    <a:pt x="52" y="27"/>
                    <a:pt x="5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9" name="Freeform 173">
              <a:extLst>
                <a:ext uri="{FF2B5EF4-FFF2-40B4-BE49-F238E27FC236}">
                  <a16:creationId xmlns:a16="http://schemas.microsoft.com/office/drawing/2014/main" id="{352B8521-91AF-4349-A4B7-1BFE04B04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492" y="-4844217"/>
              <a:ext cx="973138" cy="752475"/>
            </a:xfrm>
            <a:custGeom>
              <a:avLst/>
              <a:gdLst>
                <a:gd name="T0" fmla="*/ 301 w 344"/>
                <a:gd name="T1" fmla="*/ 82 h 265"/>
                <a:gd name="T2" fmla="*/ 322 w 344"/>
                <a:gd name="T3" fmla="*/ 261 h 265"/>
                <a:gd name="T4" fmla="*/ 293 w 344"/>
                <a:gd name="T5" fmla="*/ 261 h 265"/>
                <a:gd name="T6" fmla="*/ 265 w 344"/>
                <a:gd name="T7" fmla="*/ 104 h 265"/>
                <a:gd name="T8" fmla="*/ 154 w 344"/>
                <a:gd name="T9" fmla="*/ 61 h 265"/>
                <a:gd name="T10" fmla="*/ 70 w 344"/>
                <a:gd name="T11" fmla="*/ 125 h 265"/>
                <a:gd name="T12" fmla="*/ 57 w 344"/>
                <a:gd name="T13" fmla="*/ 234 h 265"/>
                <a:gd name="T14" fmla="*/ 27 w 344"/>
                <a:gd name="T15" fmla="*/ 252 h 265"/>
                <a:gd name="T16" fmla="*/ 21 w 344"/>
                <a:gd name="T17" fmla="*/ 250 h 265"/>
                <a:gd name="T18" fmla="*/ 16 w 344"/>
                <a:gd name="T19" fmla="*/ 138 h 265"/>
                <a:gd name="T20" fmla="*/ 52 w 344"/>
                <a:gd name="T21" fmla="*/ 64 h 265"/>
                <a:gd name="T22" fmla="*/ 215 w 344"/>
                <a:gd name="T23" fmla="*/ 14 h 265"/>
                <a:gd name="T24" fmla="*/ 301 w 344"/>
                <a:gd name="T25" fmla="*/ 8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65">
                  <a:moveTo>
                    <a:pt x="301" y="82"/>
                  </a:moveTo>
                  <a:cubicBezTo>
                    <a:pt x="338" y="132"/>
                    <a:pt x="344" y="206"/>
                    <a:pt x="322" y="261"/>
                  </a:cubicBezTo>
                  <a:cubicBezTo>
                    <a:pt x="313" y="263"/>
                    <a:pt x="302" y="265"/>
                    <a:pt x="293" y="261"/>
                  </a:cubicBezTo>
                  <a:cubicBezTo>
                    <a:pt x="295" y="208"/>
                    <a:pt x="299" y="147"/>
                    <a:pt x="265" y="104"/>
                  </a:cubicBezTo>
                  <a:cubicBezTo>
                    <a:pt x="240" y="66"/>
                    <a:pt x="198" y="52"/>
                    <a:pt x="154" y="61"/>
                  </a:cubicBezTo>
                  <a:cubicBezTo>
                    <a:pt x="120" y="68"/>
                    <a:pt x="87" y="95"/>
                    <a:pt x="70" y="125"/>
                  </a:cubicBezTo>
                  <a:cubicBezTo>
                    <a:pt x="50" y="157"/>
                    <a:pt x="48" y="197"/>
                    <a:pt x="57" y="234"/>
                  </a:cubicBezTo>
                  <a:cubicBezTo>
                    <a:pt x="52" y="245"/>
                    <a:pt x="39" y="249"/>
                    <a:pt x="27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18" y="215"/>
                    <a:pt x="0" y="174"/>
                    <a:pt x="16" y="138"/>
                  </a:cubicBezTo>
                  <a:cubicBezTo>
                    <a:pt x="23" y="111"/>
                    <a:pt x="34" y="86"/>
                    <a:pt x="52" y="64"/>
                  </a:cubicBezTo>
                  <a:cubicBezTo>
                    <a:pt x="100" y="34"/>
                    <a:pt x="154" y="0"/>
                    <a:pt x="215" y="14"/>
                  </a:cubicBezTo>
                  <a:cubicBezTo>
                    <a:pt x="249" y="25"/>
                    <a:pt x="283" y="48"/>
                    <a:pt x="30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0" name="Freeform 174">
              <a:extLst>
                <a:ext uri="{FF2B5EF4-FFF2-40B4-BE49-F238E27FC236}">
                  <a16:creationId xmlns:a16="http://schemas.microsoft.com/office/drawing/2014/main" id="{EB36838F-762B-4C39-A669-0E2448700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9555" y="-4799767"/>
              <a:ext cx="303213" cy="1177925"/>
            </a:xfrm>
            <a:custGeom>
              <a:avLst/>
              <a:gdLst>
                <a:gd name="T0" fmla="*/ 88 w 107"/>
                <a:gd name="T1" fmla="*/ 84 h 414"/>
                <a:gd name="T2" fmla="*/ 107 w 107"/>
                <a:gd name="T3" fmla="*/ 213 h 414"/>
                <a:gd name="T4" fmla="*/ 48 w 107"/>
                <a:gd name="T5" fmla="*/ 383 h 414"/>
                <a:gd name="T6" fmla="*/ 16 w 107"/>
                <a:gd name="T7" fmla="*/ 414 h 414"/>
                <a:gd name="T8" fmla="*/ 23 w 107"/>
                <a:gd name="T9" fmla="*/ 376 h 414"/>
                <a:gd name="T10" fmla="*/ 50 w 107"/>
                <a:gd name="T11" fmla="*/ 295 h 414"/>
                <a:gd name="T12" fmla="*/ 45 w 107"/>
                <a:gd name="T13" fmla="*/ 138 h 414"/>
                <a:gd name="T14" fmla="*/ 16 w 107"/>
                <a:gd name="T15" fmla="*/ 32 h 414"/>
                <a:gd name="T16" fmla="*/ 45 w 107"/>
                <a:gd name="T17" fmla="*/ 0 h 414"/>
                <a:gd name="T18" fmla="*/ 88 w 107"/>
                <a:gd name="T19" fmla="*/ 8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414">
                  <a:moveTo>
                    <a:pt x="88" y="84"/>
                  </a:moveTo>
                  <a:cubicBezTo>
                    <a:pt x="98" y="125"/>
                    <a:pt x="105" y="168"/>
                    <a:pt x="107" y="213"/>
                  </a:cubicBezTo>
                  <a:cubicBezTo>
                    <a:pt x="98" y="274"/>
                    <a:pt x="70" y="328"/>
                    <a:pt x="48" y="383"/>
                  </a:cubicBezTo>
                  <a:cubicBezTo>
                    <a:pt x="37" y="394"/>
                    <a:pt x="32" y="410"/>
                    <a:pt x="16" y="414"/>
                  </a:cubicBezTo>
                  <a:cubicBezTo>
                    <a:pt x="0" y="401"/>
                    <a:pt x="21" y="389"/>
                    <a:pt x="23" y="376"/>
                  </a:cubicBezTo>
                  <a:cubicBezTo>
                    <a:pt x="28" y="347"/>
                    <a:pt x="43" y="322"/>
                    <a:pt x="50" y="295"/>
                  </a:cubicBezTo>
                  <a:cubicBezTo>
                    <a:pt x="59" y="243"/>
                    <a:pt x="66" y="183"/>
                    <a:pt x="45" y="138"/>
                  </a:cubicBezTo>
                  <a:cubicBezTo>
                    <a:pt x="37" y="102"/>
                    <a:pt x="27" y="68"/>
                    <a:pt x="16" y="32"/>
                  </a:cubicBezTo>
                  <a:cubicBezTo>
                    <a:pt x="36" y="27"/>
                    <a:pt x="27" y="0"/>
                    <a:pt x="45" y="0"/>
                  </a:cubicBezTo>
                  <a:cubicBezTo>
                    <a:pt x="68" y="23"/>
                    <a:pt x="75" y="54"/>
                    <a:pt x="8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1" name="Freeform 175">
              <a:extLst>
                <a:ext uri="{FF2B5EF4-FFF2-40B4-BE49-F238E27FC236}">
                  <a16:creationId xmlns:a16="http://schemas.microsoft.com/office/drawing/2014/main" id="{B70C3F4D-CB76-4805-98D1-407FDF3E7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467" y="-4642604"/>
              <a:ext cx="628650" cy="714375"/>
            </a:xfrm>
            <a:custGeom>
              <a:avLst/>
              <a:gdLst>
                <a:gd name="T0" fmla="*/ 163 w 222"/>
                <a:gd name="T1" fmla="*/ 22 h 251"/>
                <a:gd name="T2" fmla="*/ 169 w 222"/>
                <a:gd name="T3" fmla="*/ 34 h 251"/>
                <a:gd name="T4" fmla="*/ 206 w 222"/>
                <a:gd name="T5" fmla="*/ 81 h 251"/>
                <a:gd name="T6" fmla="*/ 176 w 222"/>
                <a:gd name="T7" fmla="*/ 233 h 251"/>
                <a:gd name="T8" fmla="*/ 147 w 222"/>
                <a:gd name="T9" fmla="*/ 237 h 251"/>
                <a:gd name="T10" fmla="*/ 138 w 222"/>
                <a:gd name="T11" fmla="*/ 226 h 251"/>
                <a:gd name="T12" fmla="*/ 186 w 222"/>
                <a:gd name="T13" fmla="*/ 119 h 251"/>
                <a:gd name="T14" fmla="*/ 127 w 222"/>
                <a:gd name="T15" fmla="*/ 42 h 251"/>
                <a:gd name="T16" fmla="*/ 66 w 222"/>
                <a:gd name="T17" fmla="*/ 51 h 251"/>
                <a:gd name="T18" fmla="*/ 31 w 222"/>
                <a:gd name="T19" fmla="*/ 142 h 251"/>
                <a:gd name="T20" fmla="*/ 38 w 222"/>
                <a:gd name="T21" fmla="*/ 160 h 251"/>
                <a:gd name="T22" fmla="*/ 13 w 222"/>
                <a:gd name="T23" fmla="*/ 160 h 251"/>
                <a:gd name="T24" fmla="*/ 11 w 222"/>
                <a:gd name="T25" fmla="*/ 79 h 251"/>
                <a:gd name="T26" fmla="*/ 104 w 222"/>
                <a:gd name="T27" fmla="*/ 0 h 251"/>
                <a:gd name="T28" fmla="*/ 163 w 222"/>
                <a:gd name="T29" fmla="*/ 22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2" h="251">
                  <a:moveTo>
                    <a:pt x="163" y="22"/>
                  </a:moveTo>
                  <a:cubicBezTo>
                    <a:pt x="163" y="27"/>
                    <a:pt x="161" y="34"/>
                    <a:pt x="169" y="34"/>
                  </a:cubicBezTo>
                  <a:cubicBezTo>
                    <a:pt x="197" y="29"/>
                    <a:pt x="195" y="65"/>
                    <a:pt x="206" y="81"/>
                  </a:cubicBezTo>
                  <a:cubicBezTo>
                    <a:pt x="213" y="131"/>
                    <a:pt x="222" y="201"/>
                    <a:pt x="176" y="233"/>
                  </a:cubicBezTo>
                  <a:cubicBezTo>
                    <a:pt x="169" y="239"/>
                    <a:pt x="154" y="251"/>
                    <a:pt x="147" y="237"/>
                  </a:cubicBezTo>
                  <a:cubicBezTo>
                    <a:pt x="138" y="226"/>
                    <a:pt x="138" y="226"/>
                    <a:pt x="138" y="226"/>
                  </a:cubicBezTo>
                  <a:cubicBezTo>
                    <a:pt x="172" y="203"/>
                    <a:pt x="199" y="163"/>
                    <a:pt x="186" y="119"/>
                  </a:cubicBezTo>
                  <a:cubicBezTo>
                    <a:pt x="185" y="85"/>
                    <a:pt x="156" y="54"/>
                    <a:pt x="127" y="42"/>
                  </a:cubicBezTo>
                  <a:cubicBezTo>
                    <a:pt x="106" y="43"/>
                    <a:pt x="83" y="33"/>
                    <a:pt x="66" y="51"/>
                  </a:cubicBezTo>
                  <a:cubicBezTo>
                    <a:pt x="40" y="74"/>
                    <a:pt x="22" y="104"/>
                    <a:pt x="31" y="142"/>
                  </a:cubicBezTo>
                  <a:cubicBezTo>
                    <a:pt x="34" y="147"/>
                    <a:pt x="36" y="153"/>
                    <a:pt x="38" y="160"/>
                  </a:cubicBezTo>
                  <a:cubicBezTo>
                    <a:pt x="31" y="171"/>
                    <a:pt x="20" y="165"/>
                    <a:pt x="13" y="160"/>
                  </a:cubicBezTo>
                  <a:cubicBezTo>
                    <a:pt x="4" y="135"/>
                    <a:pt x="0" y="106"/>
                    <a:pt x="11" y="79"/>
                  </a:cubicBezTo>
                  <a:cubicBezTo>
                    <a:pt x="22" y="38"/>
                    <a:pt x="65" y="9"/>
                    <a:pt x="104" y="0"/>
                  </a:cubicBezTo>
                  <a:cubicBezTo>
                    <a:pt x="126" y="0"/>
                    <a:pt x="151" y="0"/>
                    <a:pt x="16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2" name="Freeform 176">
              <a:extLst>
                <a:ext uri="{FF2B5EF4-FFF2-40B4-BE49-F238E27FC236}">
                  <a16:creationId xmlns:a16="http://schemas.microsoft.com/office/drawing/2014/main" id="{72673777-3C82-4840-A53A-E063F9173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705" y="-4502904"/>
              <a:ext cx="379413" cy="438150"/>
            </a:xfrm>
            <a:custGeom>
              <a:avLst/>
              <a:gdLst>
                <a:gd name="T0" fmla="*/ 109 w 134"/>
                <a:gd name="T1" fmla="*/ 28 h 154"/>
                <a:gd name="T2" fmla="*/ 124 w 134"/>
                <a:gd name="T3" fmla="*/ 125 h 154"/>
                <a:gd name="T4" fmla="*/ 81 w 134"/>
                <a:gd name="T5" fmla="*/ 154 h 154"/>
                <a:gd name="T6" fmla="*/ 54 w 134"/>
                <a:gd name="T7" fmla="*/ 139 h 154"/>
                <a:gd name="T8" fmla="*/ 74 w 134"/>
                <a:gd name="T9" fmla="*/ 127 h 154"/>
                <a:gd name="T10" fmla="*/ 91 w 134"/>
                <a:gd name="T11" fmla="*/ 82 h 154"/>
                <a:gd name="T12" fmla="*/ 56 w 134"/>
                <a:gd name="T13" fmla="*/ 50 h 154"/>
                <a:gd name="T14" fmla="*/ 20 w 134"/>
                <a:gd name="T15" fmla="*/ 73 h 154"/>
                <a:gd name="T16" fmla="*/ 27 w 134"/>
                <a:gd name="T17" fmla="*/ 88 h 154"/>
                <a:gd name="T18" fmla="*/ 66 w 134"/>
                <a:gd name="T19" fmla="*/ 70 h 154"/>
                <a:gd name="T20" fmla="*/ 70 w 134"/>
                <a:gd name="T21" fmla="*/ 100 h 154"/>
                <a:gd name="T22" fmla="*/ 38 w 134"/>
                <a:gd name="T23" fmla="*/ 122 h 154"/>
                <a:gd name="T24" fmla="*/ 6 w 134"/>
                <a:gd name="T25" fmla="*/ 89 h 154"/>
                <a:gd name="T26" fmla="*/ 25 w 134"/>
                <a:gd name="T27" fmla="*/ 18 h 154"/>
                <a:gd name="T28" fmla="*/ 109 w 134"/>
                <a:gd name="T29" fmla="*/ 2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54">
                  <a:moveTo>
                    <a:pt x="109" y="28"/>
                  </a:moveTo>
                  <a:cubicBezTo>
                    <a:pt x="127" y="55"/>
                    <a:pt x="134" y="93"/>
                    <a:pt x="124" y="125"/>
                  </a:cubicBezTo>
                  <a:cubicBezTo>
                    <a:pt x="115" y="141"/>
                    <a:pt x="97" y="150"/>
                    <a:pt x="81" y="154"/>
                  </a:cubicBezTo>
                  <a:cubicBezTo>
                    <a:pt x="70" y="152"/>
                    <a:pt x="57" y="150"/>
                    <a:pt x="54" y="139"/>
                  </a:cubicBezTo>
                  <a:cubicBezTo>
                    <a:pt x="56" y="130"/>
                    <a:pt x="66" y="130"/>
                    <a:pt x="74" y="127"/>
                  </a:cubicBezTo>
                  <a:cubicBezTo>
                    <a:pt x="86" y="114"/>
                    <a:pt x="91" y="100"/>
                    <a:pt x="91" y="82"/>
                  </a:cubicBezTo>
                  <a:cubicBezTo>
                    <a:pt x="88" y="66"/>
                    <a:pt x="74" y="52"/>
                    <a:pt x="56" y="50"/>
                  </a:cubicBezTo>
                  <a:cubicBezTo>
                    <a:pt x="40" y="48"/>
                    <a:pt x="29" y="62"/>
                    <a:pt x="20" y="73"/>
                  </a:cubicBezTo>
                  <a:cubicBezTo>
                    <a:pt x="18" y="79"/>
                    <a:pt x="22" y="84"/>
                    <a:pt x="27" y="88"/>
                  </a:cubicBezTo>
                  <a:cubicBezTo>
                    <a:pt x="47" y="91"/>
                    <a:pt x="41" y="54"/>
                    <a:pt x="66" y="70"/>
                  </a:cubicBezTo>
                  <a:cubicBezTo>
                    <a:pt x="77" y="77"/>
                    <a:pt x="75" y="91"/>
                    <a:pt x="70" y="100"/>
                  </a:cubicBezTo>
                  <a:cubicBezTo>
                    <a:pt x="66" y="114"/>
                    <a:pt x="52" y="123"/>
                    <a:pt x="38" y="122"/>
                  </a:cubicBezTo>
                  <a:cubicBezTo>
                    <a:pt x="22" y="120"/>
                    <a:pt x="13" y="104"/>
                    <a:pt x="6" y="89"/>
                  </a:cubicBezTo>
                  <a:cubicBezTo>
                    <a:pt x="0" y="64"/>
                    <a:pt x="9" y="37"/>
                    <a:pt x="25" y="18"/>
                  </a:cubicBezTo>
                  <a:cubicBezTo>
                    <a:pt x="50" y="0"/>
                    <a:pt x="90" y="0"/>
                    <a:pt x="10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3" name="Freeform 177">
              <a:extLst>
                <a:ext uri="{FF2B5EF4-FFF2-40B4-BE49-F238E27FC236}">
                  <a16:creationId xmlns:a16="http://schemas.microsoft.com/office/drawing/2014/main" id="{1B3653AD-6E08-4A88-82FB-18C642DBF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305" y="-4483854"/>
              <a:ext cx="104775" cy="219075"/>
            </a:xfrm>
            <a:custGeom>
              <a:avLst/>
              <a:gdLst>
                <a:gd name="T0" fmla="*/ 36 w 37"/>
                <a:gd name="T1" fmla="*/ 72 h 77"/>
                <a:gd name="T2" fmla="*/ 32 w 37"/>
                <a:gd name="T3" fmla="*/ 77 h 77"/>
                <a:gd name="T4" fmla="*/ 5 w 37"/>
                <a:gd name="T5" fmla="*/ 54 h 77"/>
                <a:gd name="T6" fmla="*/ 12 w 37"/>
                <a:gd name="T7" fmla="*/ 13 h 77"/>
                <a:gd name="T8" fmla="*/ 27 w 37"/>
                <a:gd name="T9" fmla="*/ 0 h 77"/>
                <a:gd name="T10" fmla="*/ 36 w 37"/>
                <a:gd name="T11" fmla="*/ 7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77">
                  <a:moveTo>
                    <a:pt x="36" y="72"/>
                  </a:moveTo>
                  <a:cubicBezTo>
                    <a:pt x="36" y="75"/>
                    <a:pt x="34" y="77"/>
                    <a:pt x="32" y="77"/>
                  </a:cubicBezTo>
                  <a:cubicBezTo>
                    <a:pt x="21" y="75"/>
                    <a:pt x="4" y="68"/>
                    <a:pt x="5" y="54"/>
                  </a:cubicBezTo>
                  <a:cubicBezTo>
                    <a:pt x="0" y="39"/>
                    <a:pt x="5" y="23"/>
                    <a:pt x="12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7" y="23"/>
                    <a:pt x="25" y="48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4" name="Freeform 178">
              <a:extLst>
                <a:ext uri="{FF2B5EF4-FFF2-40B4-BE49-F238E27FC236}">
                  <a16:creationId xmlns:a16="http://schemas.microsoft.com/office/drawing/2014/main" id="{7392AF69-F7FD-42B7-8137-51D9387DA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605" y="-4426704"/>
              <a:ext cx="166688" cy="309563"/>
            </a:xfrm>
            <a:custGeom>
              <a:avLst/>
              <a:gdLst>
                <a:gd name="T0" fmla="*/ 59 w 59"/>
                <a:gd name="T1" fmla="*/ 44 h 109"/>
                <a:gd name="T2" fmla="*/ 27 w 59"/>
                <a:gd name="T3" fmla="*/ 103 h 109"/>
                <a:gd name="T4" fmla="*/ 5 w 59"/>
                <a:gd name="T5" fmla="*/ 105 h 109"/>
                <a:gd name="T6" fmla="*/ 0 w 59"/>
                <a:gd name="T7" fmla="*/ 3 h 109"/>
                <a:gd name="T8" fmla="*/ 59 w 59"/>
                <a:gd name="T9" fmla="*/ 4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09">
                  <a:moveTo>
                    <a:pt x="59" y="44"/>
                  </a:moveTo>
                  <a:cubicBezTo>
                    <a:pt x="59" y="68"/>
                    <a:pt x="59" y="100"/>
                    <a:pt x="27" y="103"/>
                  </a:cubicBezTo>
                  <a:cubicBezTo>
                    <a:pt x="19" y="103"/>
                    <a:pt x="12" y="109"/>
                    <a:pt x="5" y="105"/>
                  </a:cubicBezTo>
                  <a:cubicBezTo>
                    <a:pt x="3" y="70"/>
                    <a:pt x="11" y="37"/>
                    <a:pt x="0" y="3"/>
                  </a:cubicBezTo>
                  <a:cubicBezTo>
                    <a:pt x="25" y="0"/>
                    <a:pt x="48" y="19"/>
                    <a:pt x="59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5" name="Freeform 179">
              <a:extLst>
                <a:ext uri="{FF2B5EF4-FFF2-40B4-BE49-F238E27FC236}">
                  <a16:creationId xmlns:a16="http://schemas.microsoft.com/office/drawing/2014/main" id="{65A469FF-51FF-4E6F-A689-C93A3FBB3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4055" y="-4398129"/>
              <a:ext cx="198438" cy="469900"/>
            </a:xfrm>
            <a:custGeom>
              <a:avLst/>
              <a:gdLst>
                <a:gd name="T0" fmla="*/ 56 w 70"/>
                <a:gd name="T1" fmla="*/ 0 h 165"/>
                <a:gd name="T2" fmla="*/ 58 w 70"/>
                <a:gd name="T3" fmla="*/ 110 h 165"/>
                <a:gd name="T4" fmla="*/ 8 w 70"/>
                <a:gd name="T5" fmla="*/ 165 h 165"/>
                <a:gd name="T6" fmla="*/ 18 w 70"/>
                <a:gd name="T7" fmla="*/ 111 h 165"/>
                <a:gd name="T8" fmla="*/ 47 w 70"/>
                <a:gd name="T9" fmla="*/ 4 h 165"/>
                <a:gd name="T10" fmla="*/ 56 w 70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165">
                  <a:moveTo>
                    <a:pt x="56" y="0"/>
                  </a:moveTo>
                  <a:cubicBezTo>
                    <a:pt x="70" y="36"/>
                    <a:pt x="58" y="72"/>
                    <a:pt x="58" y="110"/>
                  </a:cubicBezTo>
                  <a:cubicBezTo>
                    <a:pt x="40" y="126"/>
                    <a:pt x="25" y="149"/>
                    <a:pt x="8" y="165"/>
                  </a:cubicBezTo>
                  <a:cubicBezTo>
                    <a:pt x="0" y="145"/>
                    <a:pt x="18" y="131"/>
                    <a:pt x="18" y="111"/>
                  </a:cubicBezTo>
                  <a:cubicBezTo>
                    <a:pt x="18" y="74"/>
                    <a:pt x="18" y="31"/>
                    <a:pt x="47" y="4"/>
                  </a:cubicBezTo>
                  <a:cubicBezTo>
                    <a:pt x="49" y="0"/>
                    <a:pt x="52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6" name="Freeform 180">
              <a:extLst>
                <a:ext uri="{FF2B5EF4-FFF2-40B4-BE49-F238E27FC236}">
                  <a16:creationId xmlns:a16="http://schemas.microsoft.com/office/drawing/2014/main" id="{AF41F4FB-34CB-4C2D-8209-6F34CADBA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305" y="-4387016"/>
              <a:ext cx="87313" cy="71438"/>
            </a:xfrm>
            <a:custGeom>
              <a:avLst/>
              <a:gdLst>
                <a:gd name="T0" fmla="*/ 27 w 31"/>
                <a:gd name="T1" fmla="*/ 0 h 25"/>
                <a:gd name="T2" fmla="*/ 27 w 31"/>
                <a:gd name="T3" fmla="*/ 20 h 25"/>
                <a:gd name="T4" fmla="*/ 0 w 31"/>
                <a:gd name="T5" fmla="*/ 5 h 25"/>
                <a:gd name="T6" fmla="*/ 27 w 31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5">
                  <a:moveTo>
                    <a:pt x="27" y="0"/>
                  </a:moveTo>
                  <a:cubicBezTo>
                    <a:pt x="31" y="5"/>
                    <a:pt x="29" y="13"/>
                    <a:pt x="27" y="20"/>
                  </a:cubicBezTo>
                  <a:cubicBezTo>
                    <a:pt x="16" y="25"/>
                    <a:pt x="7" y="11"/>
                    <a:pt x="0" y="5"/>
                  </a:cubicBezTo>
                  <a:cubicBezTo>
                    <a:pt x="7" y="2"/>
                    <a:pt x="1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7" name="Freeform 181">
              <a:extLst>
                <a:ext uri="{FF2B5EF4-FFF2-40B4-BE49-F238E27FC236}">
                  <a16:creationId xmlns:a16="http://schemas.microsoft.com/office/drawing/2014/main" id="{A2B0A94E-C602-4C40-8C26-2652B7E26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392" y="-4321929"/>
              <a:ext cx="379413" cy="855663"/>
            </a:xfrm>
            <a:custGeom>
              <a:avLst/>
              <a:gdLst>
                <a:gd name="T0" fmla="*/ 127 w 134"/>
                <a:gd name="T1" fmla="*/ 36 h 301"/>
                <a:gd name="T2" fmla="*/ 18 w 134"/>
                <a:gd name="T3" fmla="*/ 301 h 301"/>
                <a:gd name="T4" fmla="*/ 0 w 134"/>
                <a:gd name="T5" fmla="*/ 265 h 301"/>
                <a:gd name="T6" fmla="*/ 45 w 134"/>
                <a:gd name="T7" fmla="*/ 192 h 301"/>
                <a:gd name="T8" fmla="*/ 86 w 134"/>
                <a:gd name="T9" fmla="*/ 7 h 301"/>
                <a:gd name="T10" fmla="*/ 89 w 134"/>
                <a:gd name="T11" fmla="*/ 0 h 301"/>
                <a:gd name="T12" fmla="*/ 127 w 134"/>
                <a:gd name="T13" fmla="*/ 3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301">
                  <a:moveTo>
                    <a:pt x="127" y="36"/>
                  </a:moveTo>
                  <a:cubicBezTo>
                    <a:pt x="120" y="136"/>
                    <a:pt x="80" y="228"/>
                    <a:pt x="18" y="301"/>
                  </a:cubicBezTo>
                  <a:cubicBezTo>
                    <a:pt x="7" y="294"/>
                    <a:pt x="3" y="278"/>
                    <a:pt x="0" y="265"/>
                  </a:cubicBezTo>
                  <a:cubicBezTo>
                    <a:pt x="11" y="238"/>
                    <a:pt x="36" y="217"/>
                    <a:pt x="45" y="192"/>
                  </a:cubicBezTo>
                  <a:cubicBezTo>
                    <a:pt x="66" y="133"/>
                    <a:pt x="95" y="72"/>
                    <a:pt x="86" y="7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05" y="6"/>
                    <a:pt x="134" y="11"/>
                    <a:pt x="127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8" name="Freeform 182">
              <a:extLst>
                <a:ext uri="{FF2B5EF4-FFF2-40B4-BE49-F238E27FC236}">
                  <a16:creationId xmlns:a16="http://schemas.microsoft.com/office/drawing/2014/main" id="{4E225470-D4F4-4C28-A4EF-A6CD9308F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1880" y="-3980616"/>
              <a:ext cx="90488" cy="88900"/>
            </a:xfrm>
            <a:custGeom>
              <a:avLst/>
              <a:gdLst>
                <a:gd name="T0" fmla="*/ 32 w 32"/>
                <a:gd name="T1" fmla="*/ 20 h 31"/>
                <a:gd name="T2" fmla="*/ 4 w 32"/>
                <a:gd name="T3" fmla="*/ 24 h 31"/>
                <a:gd name="T4" fmla="*/ 7 w 32"/>
                <a:gd name="T5" fmla="*/ 13 h 31"/>
                <a:gd name="T6" fmla="*/ 32 w 32"/>
                <a:gd name="T7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1">
                  <a:moveTo>
                    <a:pt x="32" y="20"/>
                  </a:moveTo>
                  <a:cubicBezTo>
                    <a:pt x="29" y="31"/>
                    <a:pt x="11" y="27"/>
                    <a:pt x="4" y="24"/>
                  </a:cubicBezTo>
                  <a:cubicBezTo>
                    <a:pt x="0" y="20"/>
                    <a:pt x="2" y="15"/>
                    <a:pt x="7" y="13"/>
                  </a:cubicBezTo>
                  <a:cubicBezTo>
                    <a:pt x="15" y="0"/>
                    <a:pt x="31" y="6"/>
                    <a:pt x="3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9" name="Freeform 183">
              <a:extLst>
                <a:ext uri="{FF2B5EF4-FFF2-40B4-BE49-F238E27FC236}">
                  <a16:creationId xmlns:a16="http://schemas.microsoft.com/office/drawing/2014/main" id="{60D5B948-EB45-4FCE-AB97-7B9016A36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2130" y="-3955216"/>
              <a:ext cx="455613" cy="200025"/>
            </a:xfrm>
            <a:custGeom>
              <a:avLst/>
              <a:gdLst>
                <a:gd name="T0" fmla="*/ 93 w 161"/>
                <a:gd name="T1" fmla="*/ 34 h 70"/>
                <a:gd name="T2" fmla="*/ 161 w 161"/>
                <a:gd name="T3" fmla="*/ 54 h 70"/>
                <a:gd name="T4" fmla="*/ 145 w 161"/>
                <a:gd name="T5" fmla="*/ 68 h 70"/>
                <a:gd name="T6" fmla="*/ 109 w 161"/>
                <a:gd name="T7" fmla="*/ 68 h 70"/>
                <a:gd name="T8" fmla="*/ 12 w 161"/>
                <a:gd name="T9" fmla="*/ 31 h 70"/>
                <a:gd name="T10" fmla="*/ 1 w 161"/>
                <a:gd name="T11" fmla="*/ 13 h 70"/>
                <a:gd name="T12" fmla="*/ 52 w 161"/>
                <a:gd name="T13" fmla="*/ 9 h 70"/>
                <a:gd name="T14" fmla="*/ 93 w 161"/>
                <a:gd name="T15" fmla="*/ 3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70">
                  <a:moveTo>
                    <a:pt x="93" y="34"/>
                  </a:moveTo>
                  <a:cubicBezTo>
                    <a:pt x="114" y="43"/>
                    <a:pt x="146" y="31"/>
                    <a:pt x="161" y="54"/>
                  </a:cubicBezTo>
                  <a:cubicBezTo>
                    <a:pt x="161" y="65"/>
                    <a:pt x="150" y="65"/>
                    <a:pt x="145" y="68"/>
                  </a:cubicBezTo>
                  <a:cubicBezTo>
                    <a:pt x="134" y="65"/>
                    <a:pt x="121" y="68"/>
                    <a:pt x="109" y="68"/>
                  </a:cubicBezTo>
                  <a:cubicBezTo>
                    <a:pt x="71" y="70"/>
                    <a:pt x="44" y="45"/>
                    <a:pt x="12" y="31"/>
                  </a:cubicBezTo>
                  <a:cubicBezTo>
                    <a:pt x="10" y="22"/>
                    <a:pt x="0" y="23"/>
                    <a:pt x="1" y="13"/>
                  </a:cubicBezTo>
                  <a:cubicBezTo>
                    <a:pt x="16" y="0"/>
                    <a:pt x="37" y="4"/>
                    <a:pt x="52" y="9"/>
                  </a:cubicBezTo>
                  <a:cubicBezTo>
                    <a:pt x="68" y="13"/>
                    <a:pt x="75" y="34"/>
                    <a:pt x="9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0" name="Freeform 184">
              <a:extLst>
                <a:ext uri="{FF2B5EF4-FFF2-40B4-BE49-F238E27FC236}">
                  <a16:creationId xmlns:a16="http://schemas.microsoft.com/office/drawing/2014/main" id="{52027C64-6762-488F-95B3-87B98B006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305" y="-3805991"/>
              <a:ext cx="285750" cy="209550"/>
            </a:xfrm>
            <a:custGeom>
              <a:avLst/>
              <a:gdLst>
                <a:gd name="T0" fmla="*/ 99 w 101"/>
                <a:gd name="T1" fmla="*/ 31 h 74"/>
                <a:gd name="T2" fmla="*/ 86 w 101"/>
                <a:gd name="T3" fmla="*/ 57 h 74"/>
                <a:gd name="T4" fmla="*/ 11 w 101"/>
                <a:gd name="T5" fmla="*/ 52 h 74"/>
                <a:gd name="T6" fmla="*/ 13 w 101"/>
                <a:gd name="T7" fmla="*/ 13 h 74"/>
                <a:gd name="T8" fmla="*/ 15 w 101"/>
                <a:gd name="T9" fmla="*/ 0 h 74"/>
                <a:gd name="T10" fmla="*/ 99 w 101"/>
                <a:gd name="T11" fmla="*/ 3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74">
                  <a:moveTo>
                    <a:pt x="99" y="31"/>
                  </a:moveTo>
                  <a:cubicBezTo>
                    <a:pt x="101" y="40"/>
                    <a:pt x="94" y="50"/>
                    <a:pt x="86" y="57"/>
                  </a:cubicBezTo>
                  <a:cubicBezTo>
                    <a:pt x="65" y="74"/>
                    <a:pt x="34" y="61"/>
                    <a:pt x="11" y="52"/>
                  </a:cubicBezTo>
                  <a:cubicBezTo>
                    <a:pt x="0" y="41"/>
                    <a:pt x="17" y="27"/>
                    <a:pt x="13" y="1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5" y="6"/>
                    <a:pt x="67" y="32"/>
                    <a:pt x="9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1" name="Freeform 185">
              <a:extLst>
                <a:ext uri="{FF2B5EF4-FFF2-40B4-BE49-F238E27FC236}">
                  <a16:creationId xmlns:a16="http://schemas.microsoft.com/office/drawing/2014/main" id="{9CDF2D2D-EF05-4B3D-B87F-835EAB9A5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505" y="-3805991"/>
              <a:ext cx="479425" cy="622300"/>
            </a:xfrm>
            <a:custGeom>
              <a:avLst/>
              <a:gdLst>
                <a:gd name="T0" fmla="*/ 169 w 169"/>
                <a:gd name="T1" fmla="*/ 22 h 219"/>
                <a:gd name="T2" fmla="*/ 85 w 169"/>
                <a:gd name="T3" fmla="*/ 159 h 219"/>
                <a:gd name="T4" fmla="*/ 29 w 169"/>
                <a:gd name="T5" fmla="*/ 210 h 219"/>
                <a:gd name="T6" fmla="*/ 6 w 169"/>
                <a:gd name="T7" fmla="*/ 213 h 219"/>
                <a:gd name="T8" fmla="*/ 6 w 169"/>
                <a:gd name="T9" fmla="*/ 199 h 219"/>
                <a:gd name="T10" fmla="*/ 146 w 169"/>
                <a:gd name="T11" fmla="*/ 2 h 219"/>
                <a:gd name="T12" fmla="*/ 169 w 169"/>
                <a:gd name="T13" fmla="*/ 2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219">
                  <a:moveTo>
                    <a:pt x="169" y="22"/>
                  </a:moveTo>
                  <a:cubicBezTo>
                    <a:pt x="162" y="77"/>
                    <a:pt x="115" y="113"/>
                    <a:pt x="85" y="159"/>
                  </a:cubicBezTo>
                  <a:cubicBezTo>
                    <a:pt x="63" y="176"/>
                    <a:pt x="56" y="206"/>
                    <a:pt x="29" y="210"/>
                  </a:cubicBezTo>
                  <a:cubicBezTo>
                    <a:pt x="24" y="219"/>
                    <a:pt x="13" y="217"/>
                    <a:pt x="6" y="213"/>
                  </a:cubicBezTo>
                  <a:cubicBezTo>
                    <a:pt x="0" y="210"/>
                    <a:pt x="2" y="202"/>
                    <a:pt x="6" y="199"/>
                  </a:cubicBezTo>
                  <a:cubicBezTo>
                    <a:pt x="61" y="140"/>
                    <a:pt x="117" y="77"/>
                    <a:pt x="146" y="2"/>
                  </a:cubicBezTo>
                  <a:cubicBezTo>
                    <a:pt x="160" y="0"/>
                    <a:pt x="163" y="13"/>
                    <a:pt x="16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2" name="Freeform 186">
              <a:extLst>
                <a:ext uri="{FF2B5EF4-FFF2-40B4-BE49-F238E27FC236}">
                  <a16:creationId xmlns:a16="http://schemas.microsoft.com/office/drawing/2014/main" id="{00C3394D-CFA0-4615-A913-925DCBC63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442" y="-3780591"/>
              <a:ext cx="725488" cy="579438"/>
            </a:xfrm>
            <a:custGeom>
              <a:avLst/>
              <a:gdLst>
                <a:gd name="T0" fmla="*/ 132 w 256"/>
                <a:gd name="T1" fmla="*/ 68 h 204"/>
                <a:gd name="T2" fmla="*/ 208 w 256"/>
                <a:gd name="T3" fmla="*/ 61 h 204"/>
                <a:gd name="T4" fmla="*/ 222 w 256"/>
                <a:gd name="T5" fmla="*/ 14 h 204"/>
                <a:gd name="T6" fmla="*/ 245 w 256"/>
                <a:gd name="T7" fmla="*/ 0 h 204"/>
                <a:gd name="T8" fmla="*/ 235 w 256"/>
                <a:gd name="T9" fmla="*/ 48 h 204"/>
                <a:gd name="T10" fmla="*/ 106 w 256"/>
                <a:gd name="T11" fmla="*/ 204 h 204"/>
                <a:gd name="T12" fmla="*/ 66 w 256"/>
                <a:gd name="T13" fmla="*/ 192 h 204"/>
                <a:gd name="T14" fmla="*/ 66 w 256"/>
                <a:gd name="T15" fmla="*/ 184 h 204"/>
                <a:gd name="T16" fmla="*/ 138 w 256"/>
                <a:gd name="T17" fmla="*/ 84 h 204"/>
                <a:gd name="T18" fmla="*/ 134 w 256"/>
                <a:gd name="T19" fmla="*/ 73 h 204"/>
                <a:gd name="T20" fmla="*/ 127 w 256"/>
                <a:gd name="T21" fmla="*/ 75 h 204"/>
                <a:gd name="T22" fmla="*/ 48 w 256"/>
                <a:gd name="T23" fmla="*/ 179 h 204"/>
                <a:gd name="T24" fmla="*/ 0 w 256"/>
                <a:gd name="T25" fmla="*/ 161 h 204"/>
                <a:gd name="T26" fmla="*/ 25 w 256"/>
                <a:gd name="T27" fmla="*/ 124 h 204"/>
                <a:gd name="T28" fmla="*/ 100 w 256"/>
                <a:gd name="T29" fmla="*/ 0 h 204"/>
                <a:gd name="T30" fmla="*/ 132 w 256"/>
                <a:gd name="T31" fmla="*/ 6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6" h="204">
                  <a:moveTo>
                    <a:pt x="132" y="68"/>
                  </a:moveTo>
                  <a:cubicBezTo>
                    <a:pt x="158" y="77"/>
                    <a:pt x="186" y="75"/>
                    <a:pt x="208" y="61"/>
                  </a:cubicBezTo>
                  <a:cubicBezTo>
                    <a:pt x="222" y="48"/>
                    <a:pt x="209" y="29"/>
                    <a:pt x="222" y="14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56" y="14"/>
                    <a:pt x="236" y="31"/>
                    <a:pt x="235" y="48"/>
                  </a:cubicBezTo>
                  <a:cubicBezTo>
                    <a:pt x="197" y="104"/>
                    <a:pt x="150" y="152"/>
                    <a:pt x="106" y="204"/>
                  </a:cubicBezTo>
                  <a:cubicBezTo>
                    <a:pt x="91" y="202"/>
                    <a:pt x="77" y="202"/>
                    <a:pt x="66" y="192"/>
                  </a:cubicBezTo>
                  <a:cubicBezTo>
                    <a:pt x="66" y="184"/>
                    <a:pt x="66" y="184"/>
                    <a:pt x="66" y="184"/>
                  </a:cubicBezTo>
                  <a:cubicBezTo>
                    <a:pt x="89" y="149"/>
                    <a:pt x="124" y="124"/>
                    <a:pt x="138" y="84"/>
                  </a:cubicBezTo>
                  <a:cubicBezTo>
                    <a:pt x="140" y="81"/>
                    <a:pt x="138" y="77"/>
                    <a:pt x="134" y="73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07" y="115"/>
                    <a:pt x="75" y="143"/>
                    <a:pt x="48" y="179"/>
                  </a:cubicBezTo>
                  <a:cubicBezTo>
                    <a:pt x="29" y="193"/>
                    <a:pt x="14" y="170"/>
                    <a:pt x="0" y="161"/>
                  </a:cubicBezTo>
                  <a:cubicBezTo>
                    <a:pt x="0" y="142"/>
                    <a:pt x="20" y="140"/>
                    <a:pt x="25" y="124"/>
                  </a:cubicBezTo>
                  <a:cubicBezTo>
                    <a:pt x="57" y="84"/>
                    <a:pt x="77" y="41"/>
                    <a:pt x="100" y="0"/>
                  </a:cubicBezTo>
                  <a:cubicBezTo>
                    <a:pt x="102" y="25"/>
                    <a:pt x="109" y="50"/>
                    <a:pt x="132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3" name="Freeform 187">
              <a:extLst>
                <a:ext uri="{FF2B5EF4-FFF2-40B4-BE49-F238E27FC236}">
                  <a16:creationId xmlns:a16="http://schemas.microsoft.com/office/drawing/2014/main" id="{C34DB3BE-457E-4EF5-92F9-0F8BC2BC0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3292" y="-3664704"/>
              <a:ext cx="339725" cy="449263"/>
            </a:xfrm>
            <a:custGeom>
              <a:avLst/>
              <a:gdLst>
                <a:gd name="T0" fmla="*/ 118 w 120"/>
                <a:gd name="T1" fmla="*/ 31 h 158"/>
                <a:gd name="T2" fmla="*/ 79 w 120"/>
                <a:gd name="T3" fmla="*/ 120 h 158"/>
                <a:gd name="T4" fmla="*/ 0 w 120"/>
                <a:gd name="T5" fmla="*/ 152 h 158"/>
                <a:gd name="T6" fmla="*/ 0 w 120"/>
                <a:gd name="T7" fmla="*/ 145 h 158"/>
                <a:gd name="T8" fmla="*/ 109 w 120"/>
                <a:gd name="T9" fmla="*/ 0 h 158"/>
                <a:gd name="T10" fmla="*/ 118 w 120"/>
                <a:gd name="T11" fmla="*/ 3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58">
                  <a:moveTo>
                    <a:pt x="118" y="31"/>
                  </a:moveTo>
                  <a:cubicBezTo>
                    <a:pt x="115" y="63"/>
                    <a:pt x="99" y="93"/>
                    <a:pt x="79" y="120"/>
                  </a:cubicBezTo>
                  <a:cubicBezTo>
                    <a:pt x="52" y="133"/>
                    <a:pt x="31" y="158"/>
                    <a:pt x="0" y="152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45" y="101"/>
                    <a:pt x="79" y="52"/>
                    <a:pt x="109" y="0"/>
                  </a:cubicBezTo>
                  <a:cubicBezTo>
                    <a:pt x="116" y="6"/>
                    <a:pt x="120" y="20"/>
                    <a:pt x="11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4" name="Freeform 188">
              <a:extLst>
                <a:ext uri="{FF2B5EF4-FFF2-40B4-BE49-F238E27FC236}">
                  <a16:creationId xmlns:a16="http://schemas.microsoft.com/office/drawing/2014/main" id="{67112585-1206-4AF3-A6B0-3EFA45596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717" y="-3644066"/>
              <a:ext cx="650875" cy="500063"/>
            </a:xfrm>
            <a:custGeom>
              <a:avLst/>
              <a:gdLst>
                <a:gd name="T0" fmla="*/ 142 w 230"/>
                <a:gd name="T1" fmla="*/ 20 h 176"/>
                <a:gd name="T2" fmla="*/ 146 w 230"/>
                <a:gd name="T3" fmla="*/ 54 h 176"/>
                <a:gd name="T4" fmla="*/ 178 w 230"/>
                <a:gd name="T5" fmla="*/ 54 h 176"/>
                <a:gd name="T6" fmla="*/ 219 w 230"/>
                <a:gd name="T7" fmla="*/ 77 h 176"/>
                <a:gd name="T8" fmla="*/ 219 w 230"/>
                <a:gd name="T9" fmla="*/ 124 h 176"/>
                <a:gd name="T10" fmla="*/ 52 w 230"/>
                <a:gd name="T11" fmla="*/ 158 h 176"/>
                <a:gd name="T12" fmla="*/ 0 w 230"/>
                <a:gd name="T13" fmla="*/ 106 h 176"/>
                <a:gd name="T14" fmla="*/ 22 w 230"/>
                <a:gd name="T15" fmla="*/ 85 h 176"/>
                <a:gd name="T16" fmla="*/ 144 w 230"/>
                <a:gd name="T17" fmla="*/ 0 h 176"/>
                <a:gd name="T18" fmla="*/ 142 w 230"/>
                <a:gd name="T19" fmla="*/ 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176">
                  <a:moveTo>
                    <a:pt x="142" y="20"/>
                  </a:moveTo>
                  <a:cubicBezTo>
                    <a:pt x="135" y="31"/>
                    <a:pt x="140" y="43"/>
                    <a:pt x="146" y="54"/>
                  </a:cubicBezTo>
                  <a:cubicBezTo>
                    <a:pt x="155" y="68"/>
                    <a:pt x="165" y="49"/>
                    <a:pt x="178" y="54"/>
                  </a:cubicBezTo>
                  <a:cubicBezTo>
                    <a:pt x="194" y="52"/>
                    <a:pt x="212" y="61"/>
                    <a:pt x="219" y="77"/>
                  </a:cubicBezTo>
                  <a:cubicBezTo>
                    <a:pt x="230" y="92"/>
                    <a:pt x="224" y="110"/>
                    <a:pt x="219" y="124"/>
                  </a:cubicBezTo>
                  <a:cubicBezTo>
                    <a:pt x="178" y="176"/>
                    <a:pt x="108" y="171"/>
                    <a:pt x="52" y="158"/>
                  </a:cubicBezTo>
                  <a:cubicBezTo>
                    <a:pt x="29" y="151"/>
                    <a:pt x="4" y="133"/>
                    <a:pt x="0" y="106"/>
                  </a:cubicBezTo>
                  <a:cubicBezTo>
                    <a:pt x="2" y="95"/>
                    <a:pt x="15" y="90"/>
                    <a:pt x="22" y="85"/>
                  </a:cubicBezTo>
                  <a:cubicBezTo>
                    <a:pt x="61" y="54"/>
                    <a:pt x="99" y="20"/>
                    <a:pt x="144" y="0"/>
                  </a:cubicBezTo>
                  <a:cubicBezTo>
                    <a:pt x="160" y="4"/>
                    <a:pt x="138" y="11"/>
                    <a:pt x="14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5" name="Freeform 189">
              <a:extLst>
                <a:ext uri="{FF2B5EF4-FFF2-40B4-BE49-F238E27FC236}">
                  <a16:creationId xmlns:a16="http://schemas.microsoft.com/office/drawing/2014/main" id="{BD269406-9DA8-499D-92DE-B249A96EF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5367" y="-3639304"/>
              <a:ext cx="96838" cy="239713"/>
            </a:xfrm>
            <a:custGeom>
              <a:avLst/>
              <a:gdLst>
                <a:gd name="T0" fmla="*/ 29 w 34"/>
                <a:gd name="T1" fmla="*/ 4 h 84"/>
                <a:gd name="T2" fmla="*/ 0 w 34"/>
                <a:gd name="T3" fmla="*/ 84 h 84"/>
                <a:gd name="T4" fmla="*/ 24 w 34"/>
                <a:gd name="T5" fmla="*/ 0 h 84"/>
                <a:gd name="T6" fmla="*/ 29 w 34"/>
                <a:gd name="T7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84">
                  <a:moveTo>
                    <a:pt x="29" y="4"/>
                  </a:moveTo>
                  <a:cubicBezTo>
                    <a:pt x="34" y="36"/>
                    <a:pt x="25" y="68"/>
                    <a:pt x="0" y="84"/>
                  </a:cubicBezTo>
                  <a:cubicBezTo>
                    <a:pt x="4" y="56"/>
                    <a:pt x="18" y="29"/>
                    <a:pt x="24" y="0"/>
                  </a:cubicBezTo>
                  <a:lnTo>
                    <a:pt x="29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6" name="Freeform 190">
              <a:extLst>
                <a:ext uri="{FF2B5EF4-FFF2-40B4-BE49-F238E27FC236}">
                  <a16:creationId xmlns:a16="http://schemas.microsoft.com/office/drawing/2014/main" id="{72E83339-7929-4AA9-B772-52DC1D496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6817" y="-3664704"/>
              <a:ext cx="223838" cy="198438"/>
            </a:xfrm>
            <a:custGeom>
              <a:avLst/>
              <a:gdLst>
                <a:gd name="T0" fmla="*/ 79 w 79"/>
                <a:gd name="T1" fmla="*/ 18 h 70"/>
                <a:gd name="T2" fmla="*/ 30 w 79"/>
                <a:gd name="T3" fmla="*/ 70 h 70"/>
                <a:gd name="T4" fmla="*/ 25 w 79"/>
                <a:gd name="T5" fmla="*/ 68 h 70"/>
                <a:gd name="T6" fmla="*/ 14 w 79"/>
                <a:gd name="T7" fmla="*/ 13 h 70"/>
                <a:gd name="T8" fmla="*/ 79 w 79"/>
                <a:gd name="T9" fmla="*/ 1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0">
                  <a:moveTo>
                    <a:pt x="79" y="18"/>
                  </a:moveTo>
                  <a:cubicBezTo>
                    <a:pt x="73" y="41"/>
                    <a:pt x="50" y="58"/>
                    <a:pt x="30" y="70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7" y="49"/>
                    <a:pt x="0" y="32"/>
                    <a:pt x="14" y="13"/>
                  </a:cubicBezTo>
                  <a:cubicBezTo>
                    <a:pt x="36" y="16"/>
                    <a:pt x="63" y="0"/>
                    <a:pt x="7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7" name="Freeform 191">
              <a:extLst>
                <a:ext uri="{FF2B5EF4-FFF2-40B4-BE49-F238E27FC236}">
                  <a16:creationId xmlns:a16="http://schemas.microsoft.com/office/drawing/2014/main" id="{2F95228F-981C-437D-947A-03D30B6F8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130" y="-3658354"/>
              <a:ext cx="301625" cy="468313"/>
            </a:xfrm>
            <a:custGeom>
              <a:avLst/>
              <a:gdLst>
                <a:gd name="T0" fmla="*/ 107 w 107"/>
                <a:gd name="T1" fmla="*/ 32 h 165"/>
                <a:gd name="T2" fmla="*/ 64 w 107"/>
                <a:gd name="T3" fmla="*/ 120 h 165"/>
                <a:gd name="T4" fmla="*/ 30 w 107"/>
                <a:gd name="T5" fmla="*/ 163 h 165"/>
                <a:gd name="T6" fmla="*/ 0 w 107"/>
                <a:gd name="T7" fmla="*/ 154 h 165"/>
                <a:gd name="T8" fmla="*/ 69 w 107"/>
                <a:gd name="T9" fmla="*/ 29 h 165"/>
                <a:gd name="T10" fmla="*/ 103 w 107"/>
                <a:gd name="T11" fmla="*/ 23 h 165"/>
                <a:gd name="T12" fmla="*/ 107 w 107"/>
                <a:gd name="T13" fmla="*/ 3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65">
                  <a:moveTo>
                    <a:pt x="107" y="32"/>
                  </a:moveTo>
                  <a:cubicBezTo>
                    <a:pt x="93" y="61"/>
                    <a:pt x="80" y="91"/>
                    <a:pt x="64" y="120"/>
                  </a:cubicBezTo>
                  <a:cubicBezTo>
                    <a:pt x="57" y="138"/>
                    <a:pt x="35" y="145"/>
                    <a:pt x="30" y="163"/>
                  </a:cubicBezTo>
                  <a:cubicBezTo>
                    <a:pt x="19" y="165"/>
                    <a:pt x="5" y="163"/>
                    <a:pt x="0" y="154"/>
                  </a:cubicBezTo>
                  <a:cubicBezTo>
                    <a:pt x="23" y="113"/>
                    <a:pt x="57" y="75"/>
                    <a:pt x="69" y="29"/>
                  </a:cubicBezTo>
                  <a:cubicBezTo>
                    <a:pt x="73" y="0"/>
                    <a:pt x="91" y="25"/>
                    <a:pt x="103" y="23"/>
                  </a:cubicBezTo>
                  <a:lnTo>
                    <a:pt x="10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8" name="Freeform 192">
              <a:extLst>
                <a:ext uri="{FF2B5EF4-FFF2-40B4-BE49-F238E27FC236}">
                  <a16:creationId xmlns:a16="http://schemas.microsoft.com/office/drawing/2014/main" id="{707B0166-5E35-4876-AD2B-19A32D394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76080" y="-3575804"/>
              <a:ext cx="358775" cy="295275"/>
            </a:xfrm>
            <a:custGeom>
              <a:avLst/>
              <a:gdLst>
                <a:gd name="T0" fmla="*/ 120 w 127"/>
                <a:gd name="T1" fmla="*/ 37 h 104"/>
                <a:gd name="T2" fmla="*/ 91 w 127"/>
                <a:gd name="T3" fmla="*/ 53 h 104"/>
                <a:gd name="T4" fmla="*/ 16 w 127"/>
                <a:gd name="T5" fmla="*/ 104 h 104"/>
                <a:gd name="T6" fmla="*/ 0 w 127"/>
                <a:gd name="T7" fmla="*/ 93 h 104"/>
                <a:gd name="T8" fmla="*/ 2 w 127"/>
                <a:gd name="T9" fmla="*/ 84 h 104"/>
                <a:gd name="T10" fmla="*/ 116 w 127"/>
                <a:gd name="T11" fmla="*/ 0 h 104"/>
                <a:gd name="T12" fmla="*/ 120 w 127"/>
                <a:gd name="T13" fmla="*/ 3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04">
                  <a:moveTo>
                    <a:pt x="120" y="37"/>
                  </a:moveTo>
                  <a:cubicBezTo>
                    <a:pt x="118" y="52"/>
                    <a:pt x="102" y="52"/>
                    <a:pt x="91" y="53"/>
                  </a:cubicBezTo>
                  <a:cubicBezTo>
                    <a:pt x="64" y="71"/>
                    <a:pt x="48" y="95"/>
                    <a:pt x="16" y="104"/>
                  </a:cubicBezTo>
                  <a:cubicBezTo>
                    <a:pt x="9" y="104"/>
                    <a:pt x="2" y="100"/>
                    <a:pt x="0" y="93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32" y="48"/>
                    <a:pt x="77" y="25"/>
                    <a:pt x="116" y="0"/>
                  </a:cubicBezTo>
                  <a:cubicBezTo>
                    <a:pt x="127" y="10"/>
                    <a:pt x="118" y="23"/>
                    <a:pt x="12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9" name="Freeform 193">
              <a:extLst>
                <a:ext uri="{FF2B5EF4-FFF2-40B4-BE49-F238E27FC236}">
                  <a16:creationId xmlns:a16="http://schemas.microsoft.com/office/drawing/2014/main" id="{F1378B48-A4BD-4D82-8293-5ABFB08BC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017" y="-3588504"/>
              <a:ext cx="1531938" cy="896938"/>
            </a:xfrm>
            <a:custGeom>
              <a:avLst/>
              <a:gdLst>
                <a:gd name="T0" fmla="*/ 165 w 541"/>
                <a:gd name="T1" fmla="*/ 47 h 315"/>
                <a:gd name="T2" fmla="*/ 295 w 541"/>
                <a:gd name="T3" fmla="*/ 115 h 315"/>
                <a:gd name="T4" fmla="*/ 363 w 541"/>
                <a:gd name="T5" fmla="*/ 156 h 315"/>
                <a:gd name="T6" fmla="*/ 541 w 541"/>
                <a:gd name="T7" fmla="*/ 305 h 315"/>
                <a:gd name="T8" fmla="*/ 541 w 541"/>
                <a:gd name="T9" fmla="*/ 310 h 315"/>
                <a:gd name="T10" fmla="*/ 487 w 541"/>
                <a:gd name="T11" fmla="*/ 312 h 315"/>
                <a:gd name="T12" fmla="*/ 435 w 541"/>
                <a:gd name="T13" fmla="*/ 254 h 315"/>
                <a:gd name="T14" fmla="*/ 319 w 541"/>
                <a:gd name="T15" fmla="*/ 172 h 315"/>
                <a:gd name="T16" fmla="*/ 165 w 541"/>
                <a:gd name="T17" fmla="*/ 90 h 315"/>
                <a:gd name="T18" fmla="*/ 66 w 541"/>
                <a:gd name="T19" fmla="*/ 56 h 315"/>
                <a:gd name="T20" fmla="*/ 32 w 541"/>
                <a:gd name="T21" fmla="*/ 47 h 315"/>
                <a:gd name="T22" fmla="*/ 0 w 541"/>
                <a:gd name="T23" fmla="*/ 7 h 315"/>
                <a:gd name="T24" fmla="*/ 165 w 541"/>
                <a:gd name="T25" fmla="*/ 4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1" h="315">
                  <a:moveTo>
                    <a:pt x="165" y="47"/>
                  </a:moveTo>
                  <a:cubicBezTo>
                    <a:pt x="209" y="63"/>
                    <a:pt x="251" y="91"/>
                    <a:pt x="295" y="115"/>
                  </a:cubicBezTo>
                  <a:cubicBezTo>
                    <a:pt x="315" y="131"/>
                    <a:pt x="342" y="140"/>
                    <a:pt x="363" y="156"/>
                  </a:cubicBezTo>
                  <a:cubicBezTo>
                    <a:pt x="424" y="204"/>
                    <a:pt x="485" y="253"/>
                    <a:pt x="541" y="305"/>
                  </a:cubicBezTo>
                  <a:cubicBezTo>
                    <a:pt x="541" y="310"/>
                    <a:pt x="541" y="310"/>
                    <a:pt x="541" y="310"/>
                  </a:cubicBezTo>
                  <a:cubicBezTo>
                    <a:pt x="525" y="313"/>
                    <a:pt x="503" y="315"/>
                    <a:pt x="487" y="312"/>
                  </a:cubicBezTo>
                  <a:cubicBezTo>
                    <a:pt x="476" y="288"/>
                    <a:pt x="451" y="274"/>
                    <a:pt x="435" y="254"/>
                  </a:cubicBezTo>
                  <a:cubicBezTo>
                    <a:pt x="394" y="231"/>
                    <a:pt x="367" y="186"/>
                    <a:pt x="319" y="172"/>
                  </a:cubicBezTo>
                  <a:cubicBezTo>
                    <a:pt x="274" y="133"/>
                    <a:pt x="220" y="106"/>
                    <a:pt x="165" y="90"/>
                  </a:cubicBezTo>
                  <a:cubicBezTo>
                    <a:pt x="134" y="70"/>
                    <a:pt x="98" y="70"/>
                    <a:pt x="66" y="5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21" y="34"/>
                    <a:pt x="2" y="25"/>
                    <a:pt x="0" y="7"/>
                  </a:cubicBezTo>
                  <a:cubicBezTo>
                    <a:pt x="59" y="0"/>
                    <a:pt x="107" y="36"/>
                    <a:pt x="16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0" name="Freeform 194">
              <a:extLst>
                <a:ext uri="{FF2B5EF4-FFF2-40B4-BE49-F238E27FC236}">
                  <a16:creationId xmlns:a16="http://schemas.microsoft.com/office/drawing/2014/main" id="{4436D3F5-ABFF-4CC0-8270-B3E58E9F7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-814633" y="-3567866"/>
              <a:ext cx="1955800" cy="869950"/>
            </a:xfrm>
            <a:custGeom>
              <a:avLst/>
              <a:gdLst>
                <a:gd name="T0" fmla="*/ 308 w 691"/>
                <a:gd name="T1" fmla="*/ 6 h 306"/>
                <a:gd name="T2" fmla="*/ 485 w 691"/>
                <a:gd name="T3" fmla="*/ 52 h 306"/>
                <a:gd name="T4" fmla="*/ 689 w 691"/>
                <a:gd name="T5" fmla="*/ 294 h 306"/>
                <a:gd name="T6" fmla="*/ 677 w 691"/>
                <a:gd name="T7" fmla="*/ 305 h 306"/>
                <a:gd name="T8" fmla="*/ 655 w 691"/>
                <a:gd name="T9" fmla="*/ 290 h 306"/>
                <a:gd name="T10" fmla="*/ 603 w 691"/>
                <a:gd name="T11" fmla="*/ 215 h 306"/>
                <a:gd name="T12" fmla="*/ 571 w 691"/>
                <a:gd name="T13" fmla="*/ 172 h 306"/>
                <a:gd name="T14" fmla="*/ 363 w 691"/>
                <a:gd name="T15" fmla="*/ 41 h 306"/>
                <a:gd name="T16" fmla="*/ 275 w 691"/>
                <a:gd name="T17" fmla="*/ 33 h 306"/>
                <a:gd name="T18" fmla="*/ 0 w 691"/>
                <a:gd name="T19" fmla="*/ 102 h 306"/>
                <a:gd name="T20" fmla="*/ 75 w 691"/>
                <a:gd name="T21" fmla="*/ 27 h 306"/>
                <a:gd name="T22" fmla="*/ 231 w 691"/>
                <a:gd name="T23" fmla="*/ 0 h 306"/>
                <a:gd name="T24" fmla="*/ 308 w 691"/>
                <a:gd name="T25" fmla="*/ 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1" h="306">
                  <a:moveTo>
                    <a:pt x="308" y="6"/>
                  </a:moveTo>
                  <a:cubicBezTo>
                    <a:pt x="372" y="0"/>
                    <a:pt x="429" y="31"/>
                    <a:pt x="485" y="52"/>
                  </a:cubicBezTo>
                  <a:cubicBezTo>
                    <a:pt x="582" y="104"/>
                    <a:pt x="644" y="199"/>
                    <a:pt x="689" y="294"/>
                  </a:cubicBezTo>
                  <a:cubicBezTo>
                    <a:pt x="691" y="301"/>
                    <a:pt x="684" y="306"/>
                    <a:pt x="677" y="305"/>
                  </a:cubicBezTo>
                  <a:cubicBezTo>
                    <a:pt x="666" y="306"/>
                    <a:pt x="655" y="301"/>
                    <a:pt x="655" y="290"/>
                  </a:cubicBezTo>
                  <a:cubicBezTo>
                    <a:pt x="637" y="265"/>
                    <a:pt x="623" y="240"/>
                    <a:pt x="603" y="215"/>
                  </a:cubicBezTo>
                  <a:cubicBezTo>
                    <a:pt x="583" y="206"/>
                    <a:pt x="585" y="185"/>
                    <a:pt x="571" y="172"/>
                  </a:cubicBezTo>
                  <a:cubicBezTo>
                    <a:pt x="521" y="106"/>
                    <a:pt x="447" y="49"/>
                    <a:pt x="363" y="41"/>
                  </a:cubicBezTo>
                  <a:cubicBezTo>
                    <a:pt x="333" y="40"/>
                    <a:pt x="304" y="29"/>
                    <a:pt x="275" y="33"/>
                  </a:cubicBezTo>
                  <a:cubicBezTo>
                    <a:pt x="177" y="40"/>
                    <a:pt x="84" y="56"/>
                    <a:pt x="0" y="102"/>
                  </a:cubicBezTo>
                  <a:cubicBezTo>
                    <a:pt x="9" y="65"/>
                    <a:pt x="37" y="34"/>
                    <a:pt x="75" y="27"/>
                  </a:cubicBezTo>
                  <a:cubicBezTo>
                    <a:pt x="127" y="16"/>
                    <a:pt x="177" y="9"/>
                    <a:pt x="231" y="0"/>
                  </a:cubicBezTo>
                  <a:lnTo>
                    <a:pt x="30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1" name="Freeform 195">
              <a:extLst>
                <a:ext uri="{FF2B5EF4-FFF2-40B4-BE49-F238E27FC236}">
                  <a16:creationId xmlns:a16="http://schemas.microsoft.com/office/drawing/2014/main" id="{2113671A-0731-4B36-B2F7-B9A77BDFE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980" y="-3550404"/>
              <a:ext cx="723900" cy="915988"/>
            </a:xfrm>
            <a:custGeom>
              <a:avLst/>
              <a:gdLst>
                <a:gd name="T0" fmla="*/ 132 w 256"/>
                <a:gd name="T1" fmla="*/ 77 h 322"/>
                <a:gd name="T2" fmla="*/ 256 w 256"/>
                <a:gd name="T3" fmla="*/ 311 h 322"/>
                <a:gd name="T4" fmla="*/ 238 w 256"/>
                <a:gd name="T5" fmla="*/ 320 h 322"/>
                <a:gd name="T6" fmla="*/ 229 w 256"/>
                <a:gd name="T7" fmla="*/ 317 h 322"/>
                <a:gd name="T8" fmla="*/ 184 w 256"/>
                <a:gd name="T9" fmla="*/ 204 h 322"/>
                <a:gd name="T10" fmla="*/ 71 w 256"/>
                <a:gd name="T11" fmla="*/ 80 h 322"/>
                <a:gd name="T12" fmla="*/ 0 w 256"/>
                <a:gd name="T13" fmla="*/ 23 h 322"/>
                <a:gd name="T14" fmla="*/ 21 w 256"/>
                <a:gd name="T15" fmla="*/ 0 h 322"/>
                <a:gd name="T16" fmla="*/ 132 w 256"/>
                <a:gd name="T17" fmla="*/ 7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322">
                  <a:moveTo>
                    <a:pt x="132" y="77"/>
                  </a:moveTo>
                  <a:cubicBezTo>
                    <a:pt x="184" y="150"/>
                    <a:pt x="238" y="223"/>
                    <a:pt x="256" y="311"/>
                  </a:cubicBezTo>
                  <a:cubicBezTo>
                    <a:pt x="256" y="322"/>
                    <a:pt x="243" y="317"/>
                    <a:pt x="238" y="320"/>
                  </a:cubicBezTo>
                  <a:cubicBezTo>
                    <a:pt x="229" y="317"/>
                    <a:pt x="229" y="317"/>
                    <a:pt x="229" y="317"/>
                  </a:cubicBezTo>
                  <a:cubicBezTo>
                    <a:pt x="216" y="279"/>
                    <a:pt x="202" y="240"/>
                    <a:pt x="184" y="204"/>
                  </a:cubicBezTo>
                  <a:cubicBezTo>
                    <a:pt x="148" y="163"/>
                    <a:pt x="123" y="105"/>
                    <a:pt x="71" y="80"/>
                  </a:cubicBezTo>
                  <a:cubicBezTo>
                    <a:pt x="52" y="55"/>
                    <a:pt x="19" y="46"/>
                    <a:pt x="0" y="23"/>
                  </a:cubicBezTo>
                  <a:cubicBezTo>
                    <a:pt x="3" y="12"/>
                    <a:pt x="9" y="1"/>
                    <a:pt x="21" y="0"/>
                  </a:cubicBezTo>
                  <a:cubicBezTo>
                    <a:pt x="62" y="18"/>
                    <a:pt x="100" y="41"/>
                    <a:pt x="13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2" name="Freeform 196">
              <a:extLst>
                <a:ext uri="{FF2B5EF4-FFF2-40B4-BE49-F238E27FC236}">
                  <a16:creationId xmlns:a16="http://schemas.microsoft.com/office/drawing/2014/main" id="{92E6F42C-D5E8-4D4B-814E-549D4792D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4955" y="-3550404"/>
              <a:ext cx="1511300" cy="895350"/>
            </a:xfrm>
            <a:custGeom>
              <a:avLst/>
              <a:gdLst>
                <a:gd name="T0" fmla="*/ 317 w 534"/>
                <a:gd name="T1" fmla="*/ 139 h 315"/>
                <a:gd name="T2" fmla="*/ 487 w 534"/>
                <a:gd name="T3" fmla="*/ 277 h 315"/>
                <a:gd name="T4" fmla="*/ 534 w 534"/>
                <a:gd name="T5" fmla="*/ 306 h 315"/>
                <a:gd name="T6" fmla="*/ 482 w 534"/>
                <a:gd name="T7" fmla="*/ 309 h 315"/>
                <a:gd name="T8" fmla="*/ 434 w 534"/>
                <a:gd name="T9" fmla="*/ 275 h 315"/>
                <a:gd name="T10" fmla="*/ 385 w 534"/>
                <a:gd name="T11" fmla="*/ 240 h 315"/>
                <a:gd name="T12" fmla="*/ 256 w 534"/>
                <a:gd name="T13" fmla="*/ 141 h 315"/>
                <a:gd name="T14" fmla="*/ 54 w 534"/>
                <a:gd name="T15" fmla="*/ 44 h 315"/>
                <a:gd name="T16" fmla="*/ 18 w 534"/>
                <a:gd name="T17" fmla="*/ 39 h 315"/>
                <a:gd name="T18" fmla="*/ 0 w 534"/>
                <a:gd name="T19" fmla="*/ 10 h 315"/>
                <a:gd name="T20" fmla="*/ 41 w 534"/>
                <a:gd name="T21" fmla="*/ 1 h 315"/>
                <a:gd name="T22" fmla="*/ 317 w 534"/>
                <a:gd name="T23" fmla="*/ 139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4" h="315">
                  <a:moveTo>
                    <a:pt x="317" y="139"/>
                  </a:moveTo>
                  <a:cubicBezTo>
                    <a:pt x="380" y="181"/>
                    <a:pt x="423" y="238"/>
                    <a:pt x="487" y="277"/>
                  </a:cubicBezTo>
                  <a:cubicBezTo>
                    <a:pt x="503" y="286"/>
                    <a:pt x="516" y="299"/>
                    <a:pt x="534" y="306"/>
                  </a:cubicBezTo>
                  <a:cubicBezTo>
                    <a:pt x="518" y="315"/>
                    <a:pt x="502" y="309"/>
                    <a:pt x="482" y="309"/>
                  </a:cubicBezTo>
                  <a:cubicBezTo>
                    <a:pt x="477" y="286"/>
                    <a:pt x="448" y="292"/>
                    <a:pt x="434" y="275"/>
                  </a:cubicBezTo>
                  <a:cubicBezTo>
                    <a:pt x="385" y="240"/>
                    <a:pt x="385" y="240"/>
                    <a:pt x="385" y="240"/>
                  </a:cubicBezTo>
                  <a:cubicBezTo>
                    <a:pt x="346" y="204"/>
                    <a:pt x="297" y="177"/>
                    <a:pt x="256" y="141"/>
                  </a:cubicBezTo>
                  <a:cubicBezTo>
                    <a:pt x="192" y="102"/>
                    <a:pt x="129" y="57"/>
                    <a:pt x="54" y="44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0"/>
                    <a:pt x="27" y="7"/>
                    <a:pt x="41" y="1"/>
                  </a:cubicBezTo>
                  <a:cubicBezTo>
                    <a:pt x="152" y="3"/>
                    <a:pt x="235" y="69"/>
                    <a:pt x="317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3" name="Freeform 197">
              <a:extLst>
                <a:ext uri="{FF2B5EF4-FFF2-40B4-BE49-F238E27FC236}">
                  <a16:creationId xmlns:a16="http://schemas.microsoft.com/office/drawing/2014/main" id="{9F99ECC2-3F5F-4F19-8542-0EBDE794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5617" y="-3474204"/>
              <a:ext cx="436563" cy="258763"/>
            </a:xfrm>
            <a:custGeom>
              <a:avLst/>
              <a:gdLst>
                <a:gd name="T0" fmla="*/ 154 w 154"/>
                <a:gd name="T1" fmla="*/ 7 h 91"/>
                <a:gd name="T2" fmla="*/ 154 w 154"/>
                <a:gd name="T3" fmla="*/ 10 h 91"/>
                <a:gd name="T4" fmla="*/ 20 w 154"/>
                <a:gd name="T5" fmla="*/ 91 h 91"/>
                <a:gd name="T6" fmla="*/ 0 w 154"/>
                <a:gd name="T7" fmla="*/ 80 h 91"/>
                <a:gd name="T8" fmla="*/ 74 w 154"/>
                <a:gd name="T9" fmla="*/ 26 h 91"/>
                <a:gd name="T10" fmla="*/ 138 w 154"/>
                <a:gd name="T11" fmla="*/ 1 h 91"/>
                <a:gd name="T12" fmla="*/ 154 w 154"/>
                <a:gd name="T13" fmla="*/ 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91">
                  <a:moveTo>
                    <a:pt x="154" y="7"/>
                  </a:moveTo>
                  <a:cubicBezTo>
                    <a:pt x="154" y="10"/>
                    <a:pt x="154" y="10"/>
                    <a:pt x="154" y="10"/>
                  </a:cubicBezTo>
                  <a:cubicBezTo>
                    <a:pt x="109" y="34"/>
                    <a:pt x="61" y="59"/>
                    <a:pt x="20" y="91"/>
                  </a:cubicBezTo>
                  <a:cubicBezTo>
                    <a:pt x="13" y="87"/>
                    <a:pt x="4" y="89"/>
                    <a:pt x="0" y="80"/>
                  </a:cubicBezTo>
                  <a:cubicBezTo>
                    <a:pt x="24" y="62"/>
                    <a:pt x="49" y="37"/>
                    <a:pt x="74" y="26"/>
                  </a:cubicBezTo>
                  <a:cubicBezTo>
                    <a:pt x="95" y="19"/>
                    <a:pt x="118" y="14"/>
                    <a:pt x="138" y="1"/>
                  </a:cubicBezTo>
                  <a:cubicBezTo>
                    <a:pt x="144" y="1"/>
                    <a:pt x="154" y="0"/>
                    <a:pt x="15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4" name="Freeform 198">
              <a:extLst>
                <a:ext uri="{FF2B5EF4-FFF2-40B4-BE49-F238E27FC236}">
                  <a16:creationId xmlns:a16="http://schemas.microsoft.com/office/drawing/2014/main" id="{D97C6D3A-DD8C-4412-8CDC-3B5AFC56B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92105" y="-3439279"/>
              <a:ext cx="309563" cy="187325"/>
            </a:xfrm>
            <a:custGeom>
              <a:avLst/>
              <a:gdLst>
                <a:gd name="T0" fmla="*/ 109 w 109"/>
                <a:gd name="T1" fmla="*/ 48 h 66"/>
                <a:gd name="T2" fmla="*/ 68 w 109"/>
                <a:gd name="T3" fmla="*/ 56 h 66"/>
                <a:gd name="T4" fmla="*/ 0 w 109"/>
                <a:gd name="T5" fmla="*/ 22 h 66"/>
                <a:gd name="T6" fmla="*/ 26 w 109"/>
                <a:gd name="T7" fmla="*/ 0 h 66"/>
                <a:gd name="T8" fmla="*/ 109 w 109"/>
                <a:gd name="T9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109" y="48"/>
                  </a:moveTo>
                  <a:cubicBezTo>
                    <a:pt x="98" y="56"/>
                    <a:pt x="80" y="66"/>
                    <a:pt x="68" y="56"/>
                  </a:cubicBezTo>
                  <a:cubicBezTo>
                    <a:pt x="46" y="41"/>
                    <a:pt x="21" y="36"/>
                    <a:pt x="0" y="22"/>
                  </a:cubicBezTo>
                  <a:cubicBezTo>
                    <a:pt x="3" y="9"/>
                    <a:pt x="19" y="11"/>
                    <a:pt x="26" y="0"/>
                  </a:cubicBezTo>
                  <a:cubicBezTo>
                    <a:pt x="59" y="5"/>
                    <a:pt x="86" y="27"/>
                    <a:pt x="10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5" name="Freeform 199">
              <a:extLst>
                <a:ext uri="{FF2B5EF4-FFF2-40B4-BE49-F238E27FC236}">
                  <a16:creationId xmlns:a16="http://schemas.microsoft.com/office/drawing/2014/main" id="{E106ED23-C10E-48D5-B2C2-F5B75DAAB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-81208" y="-3434516"/>
              <a:ext cx="1063625" cy="768350"/>
            </a:xfrm>
            <a:custGeom>
              <a:avLst/>
              <a:gdLst>
                <a:gd name="T0" fmla="*/ 247 w 376"/>
                <a:gd name="T1" fmla="*/ 80 h 270"/>
                <a:gd name="T2" fmla="*/ 375 w 376"/>
                <a:gd name="T3" fmla="*/ 243 h 270"/>
                <a:gd name="T4" fmla="*/ 366 w 376"/>
                <a:gd name="T5" fmla="*/ 256 h 270"/>
                <a:gd name="T6" fmla="*/ 301 w 376"/>
                <a:gd name="T7" fmla="*/ 202 h 270"/>
                <a:gd name="T8" fmla="*/ 213 w 376"/>
                <a:gd name="T9" fmla="*/ 109 h 270"/>
                <a:gd name="T10" fmla="*/ 27 w 376"/>
                <a:gd name="T11" fmla="*/ 36 h 270"/>
                <a:gd name="T12" fmla="*/ 0 w 376"/>
                <a:gd name="T13" fmla="*/ 7 h 270"/>
                <a:gd name="T14" fmla="*/ 149 w 376"/>
                <a:gd name="T15" fmla="*/ 23 h 270"/>
                <a:gd name="T16" fmla="*/ 247 w 376"/>
                <a:gd name="T17" fmla="*/ 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270">
                  <a:moveTo>
                    <a:pt x="247" y="80"/>
                  </a:moveTo>
                  <a:cubicBezTo>
                    <a:pt x="298" y="129"/>
                    <a:pt x="333" y="188"/>
                    <a:pt x="375" y="243"/>
                  </a:cubicBezTo>
                  <a:cubicBezTo>
                    <a:pt x="376" y="249"/>
                    <a:pt x="371" y="256"/>
                    <a:pt x="366" y="256"/>
                  </a:cubicBezTo>
                  <a:cubicBezTo>
                    <a:pt x="324" y="270"/>
                    <a:pt x="321" y="222"/>
                    <a:pt x="301" y="202"/>
                  </a:cubicBezTo>
                  <a:cubicBezTo>
                    <a:pt x="274" y="166"/>
                    <a:pt x="239" y="140"/>
                    <a:pt x="213" y="109"/>
                  </a:cubicBezTo>
                  <a:cubicBezTo>
                    <a:pt x="153" y="82"/>
                    <a:pt x="99" y="37"/>
                    <a:pt x="27" y="3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7" y="0"/>
                    <a:pt x="102" y="7"/>
                    <a:pt x="149" y="23"/>
                  </a:cubicBezTo>
                  <a:cubicBezTo>
                    <a:pt x="183" y="37"/>
                    <a:pt x="221" y="52"/>
                    <a:pt x="24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6" name="Freeform 200">
              <a:extLst>
                <a:ext uri="{FF2B5EF4-FFF2-40B4-BE49-F238E27FC236}">
                  <a16:creationId xmlns:a16="http://schemas.microsoft.com/office/drawing/2014/main" id="{EC1BF915-786B-4EA0-844B-1D02BE653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9605" y="-3399591"/>
              <a:ext cx="325438" cy="193675"/>
            </a:xfrm>
            <a:custGeom>
              <a:avLst/>
              <a:gdLst>
                <a:gd name="T0" fmla="*/ 102 w 115"/>
                <a:gd name="T1" fmla="*/ 29 h 68"/>
                <a:gd name="T2" fmla="*/ 61 w 115"/>
                <a:gd name="T3" fmla="*/ 58 h 68"/>
                <a:gd name="T4" fmla="*/ 0 w 115"/>
                <a:gd name="T5" fmla="*/ 63 h 68"/>
                <a:gd name="T6" fmla="*/ 41 w 115"/>
                <a:gd name="T7" fmla="*/ 33 h 68"/>
                <a:gd name="T8" fmla="*/ 100 w 115"/>
                <a:gd name="T9" fmla="*/ 0 h 68"/>
                <a:gd name="T10" fmla="*/ 102 w 115"/>
                <a:gd name="T11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" h="68">
                  <a:moveTo>
                    <a:pt x="102" y="29"/>
                  </a:moveTo>
                  <a:cubicBezTo>
                    <a:pt x="91" y="45"/>
                    <a:pt x="75" y="47"/>
                    <a:pt x="61" y="58"/>
                  </a:cubicBezTo>
                  <a:cubicBezTo>
                    <a:pt x="41" y="59"/>
                    <a:pt x="20" y="68"/>
                    <a:pt x="0" y="63"/>
                  </a:cubicBezTo>
                  <a:cubicBezTo>
                    <a:pt x="7" y="43"/>
                    <a:pt x="34" y="50"/>
                    <a:pt x="41" y="33"/>
                  </a:cubicBezTo>
                  <a:cubicBezTo>
                    <a:pt x="63" y="27"/>
                    <a:pt x="82" y="11"/>
                    <a:pt x="100" y="0"/>
                  </a:cubicBezTo>
                  <a:cubicBezTo>
                    <a:pt x="115" y="6"/>
                    <a:pt x="104" y="20"/>
                    <a:pt x="10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7" name="Freeform 201">
              <a:extLst>
                <a:ext uri="{FF2B5EF4-FFF2-40B4-BE49-F238E27FC236}">
                  <a16:creationId xmlns:a16="http://schemas.microsoft.com/office/drawing/2014/main" id="{72761B7B-7FA5-4CCF-BEDE-3818D332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886070" y="-3383716"/>
              <a:ext cx="546100" cy="311150"/>
            </a:xfrm>
            <a:custGeom>
              <a:avLst/>
              <a:gdLst>
                <a:gd name="T0" fmla="*/ 193 w 193"/>
                <a:gd name="T1" fmla="*/ 34 h 109"/>
                <a:gd name="T2" fmla="*/ 107 w 193"/>
                <a:gd name="T3" fmla="*/ 66 h 109"/>
                <a:gd name="T4" fmla="*/ 37 w 193"/>
                <a:gd name="T5" fmla="*/ 98 h 109"/>
                <a:gd name="T6" fmla="*/ 32 w 193"/>
                <a:gd name="T7" fmla="*/ 109 h 109"/>
                <a:gd name="T8" fmla="*/ 14 w 193"/>
                <a:gd name="T9" fmla="*/ 66 h 109"/>
                <a:gd name="T10" fmla="*/ 188 w 193"/>
                <a:gd name="T11" fmla="*/ 0 h 109"/>
                <a:gd name="T12" fmla="*/ 193 w 193"/>
                <a:gd name="T13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109">
                  <a:moveTo>
                    <a:pt x="193" y="34"/>
                  </a:moveTo>
                  <a:cubicBezTo>
                    <a:pt x="168" y="53"/>
                    <a:pt x="134" y="48"/>
                    <a:pt x="107" y="66"/>
                  </a:cubicBezTo>
                  <a:cubicBezTo>
                    <a:pt x="86" y="80"/>
                    <a:pt x="62" y="89"/>
                    <a:pt x="37" y="98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23" y="96"/>
                    <a:pt x="0" y="82"/>
                    <a:pt x="14" y="66"/>
                  </a:cubicBezTo>
                  <a:cubicBezTo>
                    <a:pt x="66" y="34"/>
                    <a:pt x="125" y="9"/>
                    <a:pt x="188" y="0"/>
                  </a:cubicBezTo>
                  <a:lnTo>
                    <a:pt x="193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8" name="Freeform 202">
              <a:extLst>
                <a:ext uri="{FF2B5EF4-FFF2-40B4-BE49-F238E27FC236}">
                  <a16:creationId xmlns:a16="http://schemas.microsoft.com/office/drawing/2014/main" id="{FF52A39C-624E-4019-A206-9AF287109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92" y="-3383716"/>
              <a:ext cx="1141413" cy="692150"/>
            </a:xfrm>
            <a:custGeom>
              <a:avLst/>
              <a:gdLst>
                <a:gd name="T0" fmla="*/ 154 w 403"/>
                <a:gd name="T1" fmla="*/ 50 h 243"/>
                <a:gd name="T2" fmla="*/ 239 w 403"/>
                <a:gd name="T3" fmla="*/ 96 h 243"/>
                <a:gd name="T4" fmla="*/ 303 w 403"/>
                <a:gd name="T5" fmla="*/ 141 h 243"/>
                <a:gd name="T6" fmla="*/ 394 w 403"/>
                <a:gd name="T7" fmla="*/ 218 h 243"/>
                <a:gd name="T8" fmla="*/ 403 w 403"/>
                <a:gd name="T9" fmla="*/ 236 h 243"/>
                <a:gd name="T10" fmla="*/ 369 w 403"/>
                <a:gd name="T11" fmla="*/ 241 h 243"/>
                <a:gd name="T12" fmla="*/ 278 w 403"/>
                <a:gd name="T13" fmla="*/ 170 h 243"/>
                <a:gd name="T14" fmla="*/ 18 w 403"/>
                <a:gd name="T15" fmla="*/ 37 h 243"/>
                <a:gd name="T16" fmla="*/ 6 w 403"/>
                <a:gd name="T17" fmla="*/ 0 h 243"/>
                <a:gd name="T18" fmla="*/ 154 w 403"/>
                <a:gd name="T19" fmla="*/ 5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243">
                  <a:moveTo>
                    <a:pt x="154" y="50"/>
                  </a:moveTo>
                  <a:cubicBezTo>
                    <a:pt x="181" y="68"/>
                    <a:pt x="214" y="73"/>
                    <a:pt x="239" y="96"/>
                  </a:cubicBezTo>
                  <a:cubicBezTo>
                    <a:pt x="255" y="120"/>
                    <a:pt x="283" y="123"/>
                    <a:pt x="303" y="141"/>
                  </a:cubicBezTo>
                  <a:cubicBezTo>
                    <a:pt x="394" y="218"/>
                    <a:pt x="394" y="218"/>
                    <a:pt x="394" y="218"/>
                  </a:cubicBezTo>
                  <a:cubicBezTo>
                    <a:pt x="403" y="236"/>
                    <a:pt x="403" y="236"/>
                    <a:pt x="403" y="236"/>
                  </a:cubicBezTo>
                  <a:cubicBezTo>
                    <a:pt x="394" y="241"/>
                    <a:pt x="382" y="243"/>
                    <a:pt x="369" y="241"/>
                  </a:cubicBezTo>
                  <a:cubicBezTo>
                    <a:pt x="339" y="224"/>
                    <a:pt x="308" y="191"/>
                    <a:pt x="278" y="170"/>
                  </a:cubicBezTo>
                  <a:cubicBezTo>
                    <a:pt x="201" y="107"/>
                    <a:pt x="110" y="68"/>
                    <a:pt x="18" y="37"/>
                  </a:cubicBezTo>
                  <a:cubicBezTo>
                    <a:pt x="11" y="27"/>
                    <a:pt x="0" y="12"/>
                    <a:pt x="6" y="0"/>
                  </a:cubicBezTo>
                  <a:cubicBezTo>
                    <a:pt x="60" y="7"/>
                    <a:pt x="103" y="36"/>
                    <a:pt x="15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9" name="Freeform 203">
              <a:extLst>
                <a:ext uri="{FF2B5EF4-FFF2-40B4-BE49-F238E27FC236}">
                  <a16:creationId xmlns:a16="http://schemas.microsoft.com/office/drawing/2014/main" id="{A68CAC04-64F5-46B5-AE47-A06D2C1D3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667" y="-3388479"/>
              <a:ext cx="1143000" cy="733425"/>
            </a:xfrm>
            <a:custGeom>
              <a:avLst/>
              <a:gdLst>
                <a:gd name="T0" fmla="*/ 227 w 404"/>
                <a:gd name="T1" fmla="*/ 111 h 258"/>
                <a:gd name="T2" fmla="*/ 302 w 404"/>
                <a:gd name="T3" fmla="*/ 170 h 258"/>
                <a:gd name="T4" fmla="*/ 404 w 404"/>
                <a:gd name="T5" fmla="*/ 249 h 258"/>
                <a:gd name="T6" fmla="*/ 372 w 404"/>
                <a:gd name="T7" fmla="*/ 256 h 258"/>
                <a:gd name="T8" fmla="*/ 358 w 404"/>
                <a:gd name="T9" fmla="*/ 251 h 258"/>
                <a:gd name="T10" fmla="*/ 134 w 404"/>
                <a:gd name="T11" fmla="*/ 104 h 258"/>
                <a:gd name="T12" fmla="*/ 27 w 404"/>
                <a:gd name="T13" fmla="*/ 73 h 258"/>
                <a:gd name="T14" fmla="*/ 0 w 404"/>
                <a:gd name="T15" fmla="*/ 5 h 258"/>
                <a:gd name="T16" fmla="*/ 93 w 404"/>
                <a:gd name="T17" fmla="*/ 30 h 258"/>
                <a:gd name="T18" fmla="*/ 227 w 404"/>
                <a:gd name="T19" fmla="*/ 11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258">
                  <a:moveTo>
                    <a:pt x="227" y="111"/>
                  </a:moveTo>
                  <a:cubicBezTo>
                    <a:pt x="250" y="132"/>
                    <a:pt x="275" y="152"/>
                    <a:pt x="302" y="170"/>
                  </a:cubicBezTo>
                  <a:cubicBezTo>
                    <a:pt x="336" y="192"/>
                    <a:pt x="370" y="224"/>
                    <a:pt x="404" y="249"/>
                  </a:cubicBezTo>
                  <a:cubicBezTo>
                    <a:pt x="395" y="254"/>
                    <a:pt x="385" y="258"/>
                    <a:pt x="372" y="256"/>
                  </a:cubicBezTo>
                  <a:cubicBezTo>
                    <a:pt x="358" y="251"/>
                    <a:pt x="358" y="251"/>
                    <a:pt x="358" y="251"/>
                  </a:cubicBezTo>
                  <a:cubicBezTo>
                    <a:pt x="292" y="184"/>
                    <a:pt x="218" y="134"/>
                    <a:pt x="134" y="104"/>
                  </a:cubicBezTo>
                  <a:cubicBezTo>
                    <a:pt x="98" y="93"/>
                    <a:pt x="64" y="79"/>
                    <a:pt x="27" y="73"/>
                  </a:cubicBezTo>
                  <a:cubicBezTo>
                    <a:pt x="12" y="54"/>
                    <a:pt x="5" y="30"/>
                    <a:pt x="0" y="5"/>
                  </a:cubicBezTo>
                  <a:cubicBezTo>
                    <a:pt x="32" y="0"/>
                    <a:pt x="62" y="18"/>
                    <a:pt x="93" y="30"/>
                  </a:cubicBezTo>
                  <a:cubicBezTo>
                    <a:pt x="139" y="54"/>
                    <a:pt x="184" y="81"/>
                    <a:pt x="22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0" name="Freeform 204">
              <a:extLst>
                <a:ext uri="{FF2B5EF4-FFF2-40B4-BE49-F238E27FC236}">
                  <a16:creationId xmlns:a16="http://schemas.microsoft.com/office/drawing/2014/main" id="{580A7695-0050-4349-BD67-819A9A8EC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6055" y="-3377366"/>
              <a:ext cx="333375" cy="252413"/>
            </a:xfrm>
            <a:custGeom>
              <a:avLst/>
              <a:gdLst>
                <a:gd name="T0" fmla="*/ 116 w 118"/>
                <a:gd name="T1" fmla="*/ 50 h 89"/>
                <a:gd name="T2" fmla="*/ 118 w 118"/>
                <a:gd name="T3" fmla="*/ 89 h 89"/>
                <a:gd name="T4" fmla="*/ 41 w 118"/>
                <a:gd name="T5" fmla="*/ 48 h 89"/>
                <a:gd name="T6" fmla="*/ 0 w 118"/>
                <a:gd name="T7" fmla="*/ 32 h 89"/>
                <a:gd name="T8" fmla="*/ 71 w 118"/>
                <a:gd name="T9" fmla="*/ 25 h 89"/>
                <a:gd name="T10" fmla="*/ 116 w 118"/>
                <a:gd name="T11" fmla="*/ 5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89">
                  <a:moveTo>
                    <a:pt x="116" y="50"/>
                  </a:moveTo>
                  <a:cubicBezTo>
                    <a:pt x="114" y="62"/>
                    <a:pt x="112" y="77"/>
                    <a:pt x="118" y="89"/>
                  </a:cubicBezTo>
                  <a:cubicBezTo>
                    <a:pt x="93" y="78"/>
                    <a:pt x="68" y="59"/>
                    <a:pt x="41" y="48"/>
                  </a:cubicBezTo>
                  <a:cubicBezTo>
                    <a:pt x="25" y="46"/>
                    <a:pt x="12" y="37"/>
                    <a:pt x="0" y="32"/>
                  </a:cubicBezTo>
                  <a:cubicBezTo>
                    <a:pt x="14" y="0"/>
                    <a:pt x="48" y="17"/>
                    <a:pt x="71" y="25"/>
                  </a:cubicBezTo>
                  <a:lnTo>
                    <a:pt x="116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1" name="Freeform 205">
              <a:extLst>
                <a:ext uri="{FF2B5EF4-FFF2-40B4-BE49-F238E27FC236}">
                  <a16:creationId xmlns:a16="http://schemas.microsoft.com/office/drawing/2014/main" id="{879444A0-E0C7-47DA-AD5A-82D779C0F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7" y="-3291641"/>
              <a:ext cx="769938" cy="625475"/>
            </a:xfrm>
            <a:custGeom>
              <a:avLst/>
              <a:gdLst>
                <a:gd name="T0" fmla="*/ 166 w 272"/>
                <a:gd name="T1" fmla="*/ 70 h 220"/>
                <a:gd name="T2" fmla="*/ 272 w 272"/>
                <a:gd name="T3" fmla="*/ 201 h 220"/>
                <a:gd name="T4" fmla="*/ 220 w 272"/>
                <a:gd name="T5" fmla="*/ 167 h 220"/>
                <a:gd name="T6" fmla="*/ 12 w 272"/>
                <a:gd name="T7" fmla="*/ 41 h 220"/>
                <a:gd name="T8" fmla="*/ 3 w 272"/>
                <a:gd name="T9" fmla="*/ 9 h 220"/>
                <a:gd name="T10" fmla="*/ 68 w 272"/>
                <a:gd name="T11" fmla="*/ 18 h 220"/>
                <a:gd name="T12" fmla="*/ 166 w 272"/>
                <a:gd name="T13" fmla="*/ 7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20">
                  <a:moveTo>
                    <a:pt x="166" y="70"/>
                  </a:moveTo>
                  <a:cubicBezTo>
                    <a:pt x="204" y="113"/>
                    <a:pt x="259" y="145"/>
                    <a:pt x="272" y="201"/>
                  </a:cubicBezTo>
                  <a:cubicBezTo>
                    <a:pt x="243" y="220"/>
                    <a:pt x="236" y="179"/>
                    <a:pt x="220" y="167"/>
                  </a:cubicBezTo>
                  <a:cubicBezTo>
                    <a:pt x="155" y="116"/>
                    <a:pt x="98" y="48"/>
                    <a:pt x="12" y="41"/>
                  </a:cubicBezTo>
                  <a:cubicBezTo>
                    <a:pt x="0" y="36"/>
                    <a:pt x="5" y="20"/>
                    <a:pt x="3" y="9"/>
                  </a:cubicBezTo>
                  <a:cubicBezTo>
                    <a:pt x="23" y="0"/>
                    <a:pt x="46" y="14"/>
                    <a:pt x="68" y="18"/>
                  </a:cubicBezTo>
                  <a:lnTo>
                    <a:pt x="16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2" name="Freeform 207">
              <a:extLst>
                <a:ext uri="{FF2B5EF4-FFF2-40B4-BE49-F238E27FC236}">
                  <a16:creationId xmlns:a16="http://schemas.microsoft.com/office/drawing/2014/main" id="{A78EBE2A-E9BF-41BC-8F93-944AB42B7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7793" y="-3240841"/>
              <a:ext cx="422275" cy="250825"/>
            </a:xfrm>
            <a:custGeom>
              <a:avLst/>
              <a:gdLst>
                <a:gd name="T0" fmla="*/ 149 w 149"/>
                <a:gd name="T1" fmla="*/ 73 h 88"/>
                <a:gd name="T2" fmla="*/ 124 w 149"/>
                <a:gd name="T3" fmla="*/ 88 h 88"/>
                <a:gd name="T4" fmla="*/ 86 w 149"/>
                <a:gd name="T5" fmla="*/ 64 h 88"/>
                <a:gd name="T6" fmla="*/ 6 w 149"/>
                <a:gd name="T7" fmla="*/ 29 h 88"/>
                <a:gd name="T8" fmla="*/ 6 w 149"/>
                <a:gd name="T9" fmla="*/ 9 h 88"/>
                <a:gd name="T10" fmla="*/ 95 w 149"/>
                <a:gd name="T11" fmla="*/ 32 h 88"/>
                <a:gd name="T12" fmla="*/ 149 w 149"/>
                <a:gd name="T13" fmla="*/ 7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88">
                  <a:moveTo>
                    <a:pt x="149" y="73"/>
                  </a:moveTo>
                  <a:cubicBezTo>
                    <a:pt x="147" y="86"/>
                    <a:pt x="133" y="84"/>
                    <a:pt x="124" y="88"/>
                  </a:cubicBezTo>
                  <a:cubicBezTo>
                    <a:pt x="110" y="82"/>
                    <a:pt x="95" y="79"/>
                    <a:pt x="86" y="64"/>
                  </a:cubicBezTo>
                  <a:cubicBezTo>
                    <a:pt x="61" y="50"/>
                    <a:pt x="33" y="39"/>
                    <a:pt x="6" y="29"/>
                  </a:cubicBezTo>
                  <a:cubicBezTo>
                    <a:pt x="2" y="25"/>
                    <a:pt x="0" y="14"/>
                    <a:pt x="6" y="9"/>
                  </a:cubicBezTo>
                  <a:cubicBezTo>
                    <a:pt x="36" y="0"/>
                    <a:pt x="67" y="20"/>
                    <a:pt x="95" y="32"/>
                  </a:cubicBezTo>
                  <a:cubicBezTo>
                    <a:pt x="113" y="45"/>
                    <a:pt x="136" y="54"/>
                    <a:pt x="149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3" name="Freeform 208">
              <a:extLst>
                <a:ext uri="{FF2B5EF4-FFF2-40B4-BE49-F238E27FC236}">
                  <a16:creationId xmlns:a16="http://schemas.microsoft.com/office/drawing/2014/main" id="{00CCD2E4-73D9-44FB-AB05-693681676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-770183" y="-3234491"/>
              <a:ext cx="469900" cy="258763"/>
            </a:xfrm>
            <a:custGeom>
              <a:avLst/>
              <a:gdLst>
                <a:gd name="T0" fmla="*/ 165 w 166"/>
                <a:gd name="T1" fmla="*/ 7 h 91"/>
                <a:gd name="T2" fmla="*/ 129 w 166"/>
                <a:gd name="T3" fmla="*/ 57 h 91"/>
                <a:gd name="T4" fmla="*/ 0 w 166"/>
                <a:gd name="T5" fmla="*/ 62 h 91"/>
                <a:gd name="T6" fmla="*/ 165 w 166"/>
                <a:gd name="T7" fmla="*/ 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91">
                  <a:moveTo>
                    <a:pt x="165" y="7"/>
                  </a:moveTo>
                  <a:cubicBezTo>
                    <a:pt x="166" y="30"/>
                    <a:pt x="141" y="43"/>
                    <a:pt x="129" y="57"/>
                  </a:cubicBezTo>
                  <a:cubicBezTo>
                    <a:pt x="86" y="75"/>
                    <a:pt x="41" y="91"/>
                    <a:pt x="0" y="62"/>
                  </a:cubicBezTo>
                  <a:cubicBezTo>
                    <a:pt x="55" y="53"/>
                    <a:pt x="100" y="0"/>
                    <a:pt x="16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4" name="Freeform 209">
              <a:extLst>
                <a:ext uri="{FF2B5EF4-FFF2-40B4-BE49-F238E27FC236}">
                  <a16:creationId xmlns:a16="http://schemas.microsoft.com/office/drawing/2014/main" id="{380A9E51-9413-49AF-ABFA-3C0C32ECD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255" y="-3201154"/>
              <a:ext cx="835025" cy="525463"/>
            </a:xfrm>
            <a:custGeom>
              <a:avLst/>
              <a:gdLst>
                <a:gd name="T0" fmla="*/ 295 w 295"/>
                <a:gd name="T1" fmla="*/ 169 h 185"/>
                <a:gd name="T2" fmla="*/ 295 w 295"/>
                <a:gd name="T3" fmla="*/ 172 h 185"/>
                <a:gd name="T4" fmla="*/ 229 w 295"/>
                <a:gd name="T5" fmla="*/ 161 h 185"/>
                <a:gd name="T6" fmla="*/ 27 w 295"/>
                <a:gd name="T7" fmla="*/ 40 h 185"/>
                <a:gd name="T8" fmla="*/ 9 w 295"/>
                <a:gd name="T9" fmla="*/ 0 h 185"/>
                <a:gd name="T10" fmla="*/ 295 w 295"/>
                <a:gd name="T11" fmla="*/ 16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" h="185">
                  <a:moveTo>
                    <a:pt x="295" y="169"/>
                  </a:moveTo>
                  <a:cubicBezTo>
                    <a:pt x="295" y="172"/>
                    <a:pt x="295" y="172"/>
                    <a:pt x="295" y="172"/>
                  </a:cubicBezTo>
                  <a:cubicBezTo>
                    <a:pt x="270" y="174"/>
                    <a:pt x="247" y="185"/>
                    <a:pt x="229" y="161"/>
                  </a:cubicBezTo>
                  <a:cubicBezTo>
                    <a:pt x="170" y="106"/>
                    <a:pt x="96" y="75"/>
                    <a:pt x="27" y="40"/>
                  </a:cubicBezTo>
                  <a:cubicBezTo>
                    <a:pt x="25" y="23"/>
                    <a:pt x="0" y="16"/>
                    <a:pt x="9" y="0"/>
                  </a:cubicBezTo>
                  <a:cubicBezTo>
                    <a:pt x="116" y="31"/>
                    <a:pt x="213" y="90"/>
                    <a:pt x="295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5" name="Freeform 210">
              <a:extLst>
                <a:ext uri="{FF2B5EF4-FFF2-40B4-BE49-F238E27FC236}">
                  <a16:creationId xmlns:a16="http://schemas.microsoft.com/office/drawing/2014/main" id="{E494F5DA-EF78-4A1F-B3AD-7DB0F5DA2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808" y="-3129716"/>
              <a:ext cx="704850" cy="431800"/>
            </a:xfrm>
            <a:custGeom>
              <a:avLst/>
              <a:gdLst>
                <a:gd name="T0" fmla="*/ 231 w 249"/>
                <a:gd name="T1" fmla="*/ 117 h 152"/>
                <a:gd name="T2" fmla="*/ 246 w 249"/>
                <a:gd name="T3" fmla="*/ 145 h 152"/>
                <a:gd name="T4" fmla="*/ 197 w 249"/>
                <a:gd name="T5" fmla="*/ 149 h 152"/>
                <a:gd name="T6" fmla="*/ 6 w 249"/>
                <a:gd name="T7" fmla="*/ 41 h 152"/>
                <a:gd name="T8" fmla="*/ 0 w 249"/>
                <a:gd name="T9" fmla="*/ 36 h 152"/>
                <a:gd name="T10" fmla="*/ 33 w 249"/>
                <a:gd name="T11" fmla="*/ 0 h 152"/>
                <a:gd name="T12" fmla="*/ 231 w 249"/>
                <a:gd name="T13" fmla="*/ 1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152">
                  <a:moveTo>
                    <a:pt x="231" y="117"/>
                  </a:moveTo>
                  <a:cubicBezTo>
                    <a:pt x="233" y="129"/>
                    <a:pt x="249" y="133"/>
                    <a:pt x="246" y="145"/>
                  </a:cubicBezTo>
                  <a:cubicBezTo>
                    <a:pt x="230" y="151"/>
                    <a:pt x="213" y="152"/>
                    <a:pt x="197" y="149"/>
                  </a:cubicBezTo>
                  <a:cubicBezTo>
                    <a:pt x="149" y="92"/>
                    <a:pt x="79" y="58"/>
                    <a:pt x="6" y="4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24"/>
                    <a:pt x="16" y="7"/>
                    <a:pt x="33" y="0"/>
                  </a:cubicBezTo>
                  <a:cubicBezTo>
                    <a:pt x="113" y="7"/>
                    <a:pt x="170" y="68"/>
                    <a:pt x="231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6" name="Freeform 211">
              <a:extLst>
                <a:ext uri="{FF2B5EF4-FFF2-40B4-BE49-F238E27FC236}">
                  <a16:creationId xmlns:a16="http://schemas.microsoft.com/office/drawing/2014/main" id="{CE14EB66-9E19-42FA-AC01-EF658189A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3392" y="-3118604"/>
              <a:ext cx="836613" cy="457200"/>
            </a:xfrm>
            <a:custGeom>
              <a:avLst/>
              <a:gdLst>
                <a:gd name="T0" fmla="*/ 193 w 296"/>
                <a:gd name="T1" fmla="*/ 70 h 161"/>
                <a:gd name="T2" fmla="*/ 294 w 296"/>
                <a:gd name="T3" fmla="*/ 150 h 161"/>
                <a:gd name="T4" fmla="*/ 296 w 296"/>
                <a:gd name="T5" fmla="*/ 154 h 161"/>
                <a:gd name="T6" fmla="*/ 254 w 296"/>
                <a:gd name="T7" fmla="*/ 157 h 161"/>
                <a:gd name="T8" fmla="*/ 192 w 296"/>
                <a:gd name="T9" fmla="*/ 106 h 161"/>
                <a:gd name="T10" fmla="*/ 118 w 296"/>
                <a:gd name="T11" fmla="*/ 68 h 161"/>
                <a:gd name="T12" fmla="*/ 18 w 296"/>
                <a:gd name="T13" fmla="*/ 41 h 161"/>
                <a:gd name="T14" fmla="*/ 5 w 296"/>
                <a:gd name="T15" fmla="*/ 0 h 161"/>
                <a:gd name="T16" fmla="*/ 193 w 296"/>
                <a:gd name="T17" fmla="*/ 7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61">
                  <a:moveTo>
                    <a:pt x="193" y="70"/>
                  </a:moveTo>
                  <a:cubicBezTo>
                    <a:pt x="222" y="102"/>
                    <a:pt x="267" y="114"/>
                    <a:pt x="294" y="150"/>
                  </a:cubicBezTo>
                  <a:cubicBezTo>
                    <a:pt x="296" y="154"/>
                    <a:pt x="296" y="154"/>
                    <a:pt x="296" y="154"/>
                  </a:cubicBezTo>
                  <a:cubicBezTo>
                    <a:pt x="285" y="161"/>
                    <a:pt x="267" y="161"/>
                    <a:pt x="254" y="157"/>
                  </a:cubicBezTo>
                  <a:cubicBezTo>
                    <a:pt x="238" y="136"/>
                    <a:pt x="211" y="123"/>
                    <a:pt x="192" y="106"/>
                  </a:cubicBezTo>
                  <a:cubicBezTo>
                    <a:pt x="170" y="86"/>
                    <a:pt x="142" y="82"/>
                    <a:pt x="118" y="6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1" y="29"/>
                    <a:pt x="0" y="12"/>
                    <a:pt x="5" y="0"/>
                  </a:cubicBezTo>
                  <a:cubicBezTo>
                    <a:pt x="75" y="5"/>
                    <a:pt x="133" y="45"/>
                    <a:pt x="193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7" name="Freeform 212">
              <a:extLst>
                <a:ext uri="{FF2B5EF4-FFF2-40B4-BE49-F238E27FC236}">
                  <a16:creationId xmlns:a16="http://schemas.microsoft.com/office/drawing/2014/main" id="{D6BBB159-E3EC-4478-9CDC-C12D72DAE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7955" y="-3093204"/>
              <a:ext cx="219075" cy="147638"/>
            </a:xfrm>
            <a:custGeom>
              <a:avLst/>
              <a:gdLst>
                <a:gd name="T0" fmla="*/ 77 w 77"/>
                <a:gd name="T1" fmla="*/ 36 h 52"/>
                <a:gd name="T2" fmla="*/ 13 w 77"/>
                <a:gd name="T3" fmla="*/ 28 h 52"/>
                <a:gd name="T4" fmla="*/ 0 w 77"/>
                <a:gd name="T5" fmla="*/ 0 h 52"/>
                <a:gd name="T6" fmla="*/ 39 w 77"/>
                <a:gd name="T7" fmla="*/ 12 h 52"/>
                <a:gd name="T8" fmla="*/ 77 w 77"/>
                <a:gd name="T9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2">
                  <a:moveTo>
                    <a:pt x="77" y="36"/>
                  </a:moveTo>
                  <a:cubicBezTo>
                    <a:pt x="59" y="52"/>
                    <a:pt x="32" y="36"/>
                    <a:pt x="13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27" y="9"/>
                    <a:pt x="39" y="12"/>
                  </a:cubicBezTo>
                  <a:lnTo>
                    <a:pt x="77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8" name="Freeform 213">
              <a:extLst>
                <a:ext uri="{FF2B5EF4-FFF2-40B4-BE49-F238E27FC236}">
                  <a16:creationId xmlns:a16="http://schemas.microsoft.com/office/drawing/2014/main" id="{F7F2B564-CF50-4090-99CB-73A4653CD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9468" y="-3093204"/>
              <a:ext cx="241300" cy="469900"/>
            </a:xfrm>
            <a:custGeom>
              <a:avLst/>
              <a:gdLst>
                <a:gd name="T0" fmla="*/ 14 w 85"/>
                <a:gd name="T1" fmla="*/ 2 h 165"/>
                <a:gd name="T2" fmla="*/ 60 w 85"/>
                <a:gd name="T3" fmla="*/ 79 h 165"/>
                <a:gd name="T4" fmla="*/ 85 w 85"/>
                <a:gd name="T5" fmla="*/ 157 h 165"/>
                <a:gd name="T6" fmla="*/ 37 w 85"/>
                <a:gd name="T7" fmla="*/ 157 h 165"/>
                <a:gd name="T8" fmla="*/ 0 w 85"/>
                <a:gd name="T9" fmla="*/ 43 h 165"/>
                <a:gd name="T10" fmla="*/ 8 w 85"/>
                <a:gd name="T11" fmla="*/ 0 h 165"/>
                <a:gd name="T12" fmla="*/ 14 w 85"/>
                <a:gd name="T13" fmla="*/ 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65">
                  <a:moveTo>
                    <a:pt x="14" y="2"/>
                  </a:moveTo>
                  <a:cubicBezTo>
                    <a:pt x="30" y="28"/>
                    <a:pt x="55" y="48"/>
                    <a:pt x="60" y="79"/>
                  </a:cubicBezTo>
                  <a:cubicBezTo>
                    <a:pt x="71" y="104"/>
                    <a:pt x="85" y="131"/>
                    <a:pt x="85" y="157"/>
                  </a:cubicBezTo>
                  <a:cubicBezTo>
                    <a:pt x="71" y="163"/>
                    <a:pt x="51" y="165"/>
                    <a:pt x="37" y="157"/>
                  </a:cubicBezTo>
                  <a:cubicBezTo>
                    <a:pt x="30" y="120"/>
                    <a:pt x="12" y="80"/>
                    <a:pt x="0" y="43"/>
                  </a:cubicBezTo>
                  <a:cubicBezTo>
                    <a:pt x="3" y="28"/>
                    <a:pt x="0" y="12"/>
                    <a:pt x="8" y="0"/>
                  </a:cubicBez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9" name="Freeform 214">
              <a:extLst>
                <a:ext uri="{FF2B5EF4-FFF2-40B4-BE49-F238E27FC236}">
                  <a16:creationId xmlns:a16="http://schemas.microsoft.com/office/drawing/2014/main" id="{F6436A49-1327-4B6A-9CDA-C41F9E4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030" y="-3013829"/>
              <a:ext cx="498475" cy="327025"/>
            </a:xfrm>
            <a:custGeom>
              <a:avLst/>
              <a:gdLst>
                <a:gd name="T0" fmla="*/ 106 w 176"/>
                <a:gd name="T1" fmla="*/ 52 h 115"/>
                <a:gd name="T2" fmla="*/ 176 w 176"/>
                <a:gd name="T3" fmla="*/ 104 h 115"/>
                <a:gd name="T4" fmla="*/ 122 w 176"/>
                <a:gd name="T5" fmla="*/ 108 h 115"/>
                <a:gd name="T6" fmla="*/ 18 w 176"/>
                <a:gd name="T7" fmla="*/ 43 h 115"/>
                <a:gd name="T8" fmla="*/ 0 w 176"/>
                <a:gd name="T9" fmla="*/ 0 h 115"/>
                <a:gd name="T10" fmla="*/ 106 w 176"/>
                <a:gd name="T11" fmla="*/ 5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15">
                  <a:moveTo>
                    <a:pt x="106" y="52"/>
                  </a:moveTo>
                  <a:cubicBezTo>
                    <a:pt x="131" y="63"/>
                    <a:pt x="156" y="81"/>
                    <a:pt x="176" y="104"/>
                  </a:cubicBezTo>
                  <a:cubicBezTo>
                    <a:pt x="161" y="115"/>
                    <a:pt x="138" y="110"/>
                    <a:pt x="122" y="108"/>
                  </a:cubicBezTo>
                  <a:cubicBezTo>
                    <a:pt x="90" y="83"/>
                    <a:pt x="56" y="61"/>
                    <a:pt x="18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6"/>
                    <a:pt x="70" y="36"/>
                    <a:pt x="10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0" name="Freeform 215">
              <a:extLst>
                <a:ext uri="{FF2B5EF4-FFF2-40B4-BE49-F238E27FC236}">
                  <a16:creationId xmlns:a16="http://schemas.microsoft.com/office/drawing/2014/main" id="{3323EB9C-9BCF-4D8E-8E87-A55C9DFC7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8045" y="-2982079"/>
              <a:ext cx="593725" cy="276225"/>
            </a:xfrm>
            <a:custGeom>
              <a:avLst/>
              <a:gdLst>
                <a:gd name="T0" fmla="*/ 101 w 210"/>
                <a:gd name="T1" fmla="*/ 18 h 97"/>
                <a:gd name="T2" fmla="*/ 210 w 210"/>
                <a:gd name="T3" fmla="*/ 90 h 97"/>
                <a:gd name="T4" fmla="*/ 204 w 210"/>
                <a:gd name="T5" fmla="*/ 97 h 97"/>
                <a:gd name="T6" fmla="*/ 149 w 210"/>
                <a:gd name="T7" fmla="*/ 93 h 97"/>
                <a:gd name="T8" fmla="*/ 68 w 210"/>
                <a:gd name="T9" fmla="*/ 43 h 97"/>
                <a:gd name="T10" fmla="*/ 45 w 210"/>
                <a:gd name="T11" fmla="*/ 34 h 97"/>
                <a:gd name="T12" fmla="*/ 0 w 210"/>
                <a:gd name="T13" fmla="*/ 22 h 97"/>
                <a:gd name="T14" fmla="*/ 24 w 210"/>
                <a:gd name="T15" fmla="*/ 0 h 97"/>
                <a:gd name="T16" fmla="*/ 101 w 210"/>
                <a:gd name="T17" fmla="*/ 1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97">
                  <a:moveTo>
                    <a:pt x="101" y="18"/>
                  </a:moveTo>
                  <a:cubicBezTo>
                    <a:pt x="140" y="40"/>
                    <a:pt x="181" y="54"/>
                    <a:pt x="210" y="90"/>
                  </a:cubicBezTo>
                  <a:cubicBezTo>
                    <a:pt x="204" y="97"/>
                    <a:pt x="204" y="97"/>
                    <a:pt x="204" y="97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24" y="72"/>
                    <a:pt x="95" y="65"/>
                    <a:pt x="68" y="43"/>
                  </a:cubicBezTo>
                  <a:cubicBezTo>
                    <a:pt x="59" y="43"/>
                    <a:pt x="50" y="43"/>
                    <a:pt x="45" y="34"/>
                  </a:cubicBezTo>
                  <a:cubicBezTo>
                    <a:pt x="29" y="32"/>
                    <a:pt x="13" y="29"/>
                    <a:pt x="0" y="22"/>
                  </a:cubicBezTo>
                  <a:cubicBezTo>
                    <a:pt x="2" y="9"/>
                    <a:pt x="16" y="7"/>
                    <a:pt x="24" y="0"/>
                  </a:cubicBezTo>
                  <a:cubicBezTo>
                    <a:pt x="47" y="15"/>
                    <a:pt x="76" y="7"/>
                    <a:pt x="10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1" name="Freeform 216">
              <a:extLst>
                <a:ext uri="{FF2B5EF4-FFF2-40B4-BE49-F238E27FC236}">
                  <a16:creationId xmlns:a16="http://schemas.microsoft.com/office/drawing/2014/main" id="{0DCA942B-654E-486B-B0A3-68C231836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4192" y="-2939216"/>
              <a:ext cx="571500" cy="277813"/>
            </a:xfrm>
            <a:custGeom>
              <a:avLst/>
              <a:gdLst>
                <a:gd name="T0" fmla="*/ 202 w 202"/>
                <a:gd name="T1" fmla="*/ 89 h 98"/>
                <a:gd name="T2" fmla="*/ 161 w 202"/>
                <a:gd name="T3" fmla="*/ 93 h 98"/>
                <a:gd name="T4" fmla="*/ 27 w 202"/>
                <a:gd name="T5" fmla="*/ 32 h 98"/>
                <a:gd name="T6" fmla="*/ 4 w 202"/>
                <a:gd name="T7" fmla="*/ 19 h 98"/>
                <a:gd name="T8" fmla="*/ 9 w 202"/>
                <a:gd name="T9" fmla="*/ 0 h 98"/>
                <a:gd name="T10" fmla="*/ 202 w 202"/>
                <a:gd name="T11" fmla="*/ 8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98">
                  <a:moveTo>
                    <a:pt x="202" y="89"/>
                  </a:moveTo>
                  <a:cubicBezTo>
                    <a:pt x="192" y="98"/>
                    <a:pt x="175" y="94"/>
                    <a:pt x="161" y="93"/>
                  </a:cubicBezTo>
                  <a:cubicBezTo>
                    <a:pt x="118" y="66"/>
                    <a:pt x="79" y="35"/>
                    <a:pt x="27" y="32"/>
                  </a:cubicBezTo>
                  <a:cubicBezTo>
                    <a:pt x="18" y="32"/>
                    <a:pt x="5" y="32"/>
                    <a:pt x="4" y="19"/>
                  </a:cubicBezTo>
                  <a:cubicBezTo>
                    <a:pt x="5" y="12"/>
                    <a:pt x="0" y="1"/>
                    <a:pt x="9" y="0"/>
                  </a:cubicBezTo>
                  <a:cubicBezTo>
                    <a:pt x="81" y="16"/>
                    <a:pt x="154" y="35"/>
                    <a:pt x="202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2" name="Freeform 217">
              <a:extLst>
                <a:ext uri="{FF2B5EF4-FFF2-40B4-BE49-F238E27FC236}">
                  <a16:creationId xmlns:a16="http://schemas.microsoft.com/office/drawing/2014/main" id="{6838BEA2-BF49-4B6A-8404-6197DE24E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1043" y="-2874129"/>
              <a:ext cx="152400" cy="239713"/>
            </a:xfrm>
            <a:custGeom>
              <a:avLst/>
              <a:gdLst>
                <a:gd name="T0" fmla="*/ 54 w 54"/>
                <a:gd name="T1" fmla="*/ 77 h 84"/>
                <a:gd name="T2" fmla="*/ 33 w 54"/>
                <a:gd name="T3" fmla="*/ 82 h 84"/>
                <a:gd name="T4" fmla="*/ 8 w 54"/>
                <a:gd name="T5" fmla="*/ 30 h 84"/>
                <a:gd name="T6" fmla="*/ 24 w 54"/>
                <a:gd name="T7" fmla="*/ 0 h 84"/>
                <a:gd name="T8" fmla="*/ 54 w 54"/>
                <a:gd name="T9" fmla="*/ 7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4">
                  <a:moveTo>
                    <a:pt x="54" y="77"/>
                  </a:moveTo>
                  <a:cubicBezTo>
                    <a:pt x="51" y="84"/>
                    <a:pt x="40" y="84"/>
                    <a:pt x="33" y="82"/>
                  </a:cubicBezTo>
                  <a:cubicBezTo>
                    <a:pt x="17" y="68"/>
                    <a:pt x="22" y="45"/>
                    <a:pt x="8" y="30"/>
                  </a:cubicBezTo>
                  <a:cubicBezTo>
                    <a:pt x="0" y="12"/>
                    <a:pt x="18" y="11"/>
                    <a:pt x="24" y="0"/>
                  </a:cubicBezTo>
                  <a:cubicBezTo>
                    <a:pt x="42" y="21"/>
                    <a:pt x="47" y="50"/>
                    <a:pt x="5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3" name="Freeform 218">
              <a:extLst>
                <a:ext uri="{FF2B5EF4-FFF2-40B4-BE49-F238E27FC236}">
                  <a16:creationId xmlns:a16="http://schemas.microsoft.com/office/drawing/2014/main" id="{995FD34C-DDB2-4931-B366-50E59E71F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3620" y="-2867779"/>
              <a:ext cx="481013" cy="206375"/>
            </a:xfrm>
            <a:custGeom>
              <a:avLst/>
              <a:gdLst>
                <a:gd name="T0" fmla="*/ 138 w 170"/>
                <a:gd name="T1" fmla="*/ 30 h 73"/>
                <a:gd name="T2" fmla="*/ 170 w 170"/>
                <a:gd name="T3" fmla="*/ 52 h 73"/>
                <a:gd name="T4" fmla="*/ 0 w 170"/>
                <a:gd name="T5" fmla="*/ 7 h 73"/>
                <a:gd name="T6" fmla="*/ 12 w 170"/>
                <a:gd name="T7" fmla="*/ 0 h 73"/>
                <a:gd name="T8" fmla="*/ 138 w 170"/>
                <a:gd name="T9" fmla="*/ 3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73">
                  <a:moveTo>
                    <a:pt x="138" y="30"/>
                  </a:moveTo>
                  <a:cubicBezTo>
                    <a:pt x="148" y="39"/>
                    <a:pt x="163" y="39"/>
                    <a:pt x="170" y="52"/>
                  </a:cubicBezTo>
                  <a:cubicBezTo>
                    <a:pt x="105" y="73"/>
                    <a:pt x="52" y="32"/>
                    <a:pt x="0" y="7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7" y="0"/>
                    <a:pt x="100" y="10"/>
                    <a:pt x="13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4" name="Freeform 219">
              <a:extLst>
                <a:ext uri="{FF2B5EF4-FFF2-40B4-BE49-F238E27FC236}">
                  <a16:creationId xmlns:a16="http://schemas.microsoft.com/office/drawing/2014/main" id="{697DCC3A-5759-481F-8274-7F876526F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692" y="-2809041"/>
              <a:ext cx="150813" cy="128588"/>
            </a:xfrm>
            <a:custGeom>
              <a:avLst/>
              <a:gdLst>
                <a:gd name="T0" fmla="*/ 53 w 53"/>
                <a:gd name="T1" fmla="*/ 29 h 45"/>
                <a:gd name="T2" fmla="*/ 7 w 53"/>
                <a:gd name="T3" fmla="*/ 36 h 45"/>
                <a:gd name="T4" fmla="*/ 1 w 53"/>
                <a:gd name="T5" fmla="*/ 0 h 45"/>
                <a:gd name="T6" fmla="*/ 53 w 53"/>
                <a:gd name="T7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45">
                  <a:moveTo>
                    <a:pt x="53" y="29"/>
                  </a:moveTo>
                  <a:cubicBezTo>
                    <a:pt x="43" y="45"/>
                    <a:pt x="23" y="36"/>
                    <a:pt x="7" y="36"/>
                  </a:cubicBezTo>
                  <a:cubicBezTo>
                    <a:pt x="0" y="27"/>
                    <a:pt x="0" y="11"/>
                    <a:pt x="1" y="0"/>
                  </a:cubicBezTo>
                  <a:cubicBezTo>
                    <a:pt x="19" y="9"/>
                    <a:pt x="37" y="14"/>
                    <a:pt x="5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5" name="Freeform 220">
              <a:extLst>
                <a:ext uri="{FF2B5EF4-FFF2-40B4-BE49-F238E27FC236}">
                  <a16:creationId xmlns:a16="http://schemas.microsoft.com/office/drawing/2014/main" id="{1E6C1904-544A-4C4B-B274-D3114A0A3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8705" y="-3985379"/>
              <a:ext cx="2508250" cy="1355725"/>
            </a:xfrm>
            <a:custGeom>
              <a:avLst/>
              <a:gdLst>
                <a:gd name="T0" fmla="*/ 285 w 886"/>
                <a:gd name="T1" fmla="*/ 37 h 477"/>
                <a:gd name="T2" fmla="*/ 411 w 886"/>
                <a:gd name="T3" fmla="*/ 95 h 477"/>
                <a:gd name="T4" fmla="*/ 520 w 886"/>
                <a:gd name="T5" fmla="*/ 204 h 477"/>
                <a:gd name="T6" fmla="*/ 714 w 886"/>
                <a:gd name="T7" fmla="*/ 389 h 477"/>
                <a:gd name="T8" fmla="*/ 886 w 886"/>
                <a:gd name="T9" fmla="*/ 467 h 477"/>
                <a:gd name="T10" fmla="*/ 844 w 886"/>
                <a:gd name="T11" fmla="*/ 473 h 477"/>
                <a:gd name="T12" fmla="*/ 735 w 886"/>
                <a:gd name="T13" fmla="*/ 467 h 477"/>
                <a:gd name="T14" fmla="*/ 631 w 886"/>
                <a:gd name="T15" fmla="*/ 358 h 477"/>
                <a:gd name="T16" fmla="*/ 598 w 886"/>
                <a:gd name="T17" fmla="*/ 320 h 477"/>
                <a:gd name="T18" fmla="*/ 347 w 886"/>
                <a:gd name="T19" fmla="*/ 124 h 477"/>
                <a:gd name="T20" fmla="*/ 269 w 886"/>
                <a:gd name="T21" fmla="*/ 95 h 477"/>
                <a:gd name="T22" fmla="*/ 125 w 886"/>
                <a:gd name="T23" fmla="*/ 62 h 477"/>
                <a:gd name="T24" fmla="*/ 0 w 886"/>
                <a:gd name="T25" fmla="*/ 43 h 477"/>
                <a:gd name="T26" fmla="*/ 131 w 886"/>
                <a:gd name="T27" fmla="*/ 8 h 477"/>
                <a:gd name="T28" fmla="*/ 285 w 886"/>
                <a:gd name="T29" fmla="*/ 3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6" h="477">
                  <a:moveTo>
                    <a:pt x="285" y="37"/>
                  </a:moveTo>
                  <a:cubicBezTo>
                    <a:pt x="328" y="54"/>
                    <a:pt x="373" y="70"/>
                    <a:pt x="411" y="95"/>
                  </a:cubicBezTo>
                  <a:cubicBezTo>
                    <a:pt x="448" y="132"/>
                    <a:pt x="492" y="155"/>
                    <a:pt x="520" y="204"/>
                  </a:cubicBezTo>
                  <a:cubicBezTo>
                    <a:pt x="581" y="269"/>
                    <a:pt x="643" y="335"/>
                    <a:pt x="714" y="389"/>
                  </a:cubicBezTo>
                  <a:cubicBezTo>
                    <a:pt x="762" y="432"/>
                    <a:pt x="825" y="446"/>
                    <a:pt x="886" y="467"/>
                  </a:cubicBezTo>
                  <a:cubicBezTo>
                    <a:pt x="874" y="475"/>
                    <a:pt x="859" y="467"/>
                    <a:pt x="844" y="473"/>
                  </a:cubicBezTo>
                  <a:cubicBezTo>
                    <a:pt x="810" y="471"/>
                    <a:pt x="770" y="477"/>
                    <a:pt x="735" y="467"/>
                  </a:cubicBezTo>
                  <a:cubicBezTo>
                    <a:pt x="704" y="428"/>
                    <a:pt x="655" y="405"/>
                    <a:pt x="631" y="358"/>
                  </a:cubicBezTo>
                  <a:cubicBezTo>
                    <a:pt x="610" y="355"/>
                    <a:pt x="617" y="326"/>
                    <a:pt x="598" y="320"/>
                  </a:cubicBezTo>
                  <a:cubicBezTo>
                    <a:pt x="525" y="238"/>
                    <a:pt x="432" y="188"/>
                    <a:pt x="347" y="124"/>
                  </a:cubicBezTo>
                  <a:cubicBezTo>
                    <a:pt x="321" y="112"/>
                    <a:pt x="296" y="99"/>
                    <a:pt x="269" y="95"/>
                  </a:cubicBezTo>
                  <a:cubicBezTo>
                    <a:pt x="225" y="76"/>
                    <a:pt x="174" y="66"/>
                    <a:pt x="125" y="62"/>
                  </a:cubicBezTo>
                  <a:cubicBezTo>
                    <a:pt x="82" y="43"/>
                    <a:pt x="26" y="91"/>
                    <a:pt x="0" y="43"/>
                  </a:cubicBezTo>
                  <a:cubicBezTo>
                    <a:pt x="35" y="0"/>
                    <a:pt x="88" y="20"/>
                    <a:pt x="131" y="8"/>
                  </a:cubicBezTo>
                  <a:cubicBezTo>
                    <a:pt x="180" y="21"/>
                    <a:pt x="235" y="21"/>
                    <a:pt x="28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6" name="Freeform 221">
              <a:extLst>
                <a:ext uri="{FF2B5EF4-FFF2-40B4-BE49-F238E27FC236}">
                  <a16:creationId xmlns:a16="http://schemas.microsoft.com/office/drawing/2014/main" id="{8A608150-7198-401C-BB66-A88316178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2055" y="-3775829"/>
              <a:ext cx="1847850" cy="1146175"/>
            </a:xfrm>
            <a:custGeom>
              <a:avLst/>
              <a:gdLst>
                <a:gd name="T0" fmla="*/ 279 w 653"/>
                <a:gd name="T1" fmla="*/ 60 h 403"/>
                <a:gd name="T2" fmla="*/ 456 w 653"/>
                <a:gd name="T3" fmla="*/ 184 h 403"/>
                <a:gd name="T4" fmla="*/ 591 w 653"/>
                <a:gd name="T5" fmla="*/ 323 h 403"/>
                <a:gd name="T6" fmla="*/ 653 w 653"/>
                <a:gd name="T7" fmla="*/ 391 h 403"/>
                <a:gd name="T8" fmla="*/ 588 w 653"/>
                <a:gd name="T9" fmla="*/ 395 h 403"/>
                <a:gd name="T10" fmla="*/ 546 w 653"/>
                <a:gd name="T11" fmla="*/ 352 h 403"/>
                <a:gd name="T12" fmla="*/ 252 w 653"/>
                <a:gd name="T13" fmla="*/ 108 h 403"/>
                <a:gd name="T14" fmla="*/ 80 w 653"/>
                <a:gd name="T15" fmla="*/ 50 h 403"/>
                <a:gd name="T16" fmla="*/ 20 w 653"/>
                <a:gd name="T17" fmla="*/ 40 h 403"/>
                <a:gd name="T18" fmla="*/ 0 w 653"/>
                <a:gd name="T19" fmla="*/ 11 h 403"/>
                <a:gd name="T20" fmla="*/ 22 w 653"/>
                <a:gd name="T21" fmla="*/ 4 h 403"/>
                <a:gd name="T22" fmla="*/ 279 w 653"/>
                <a:gd name="T23" fmla="*/ 6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3" h="403">
                  <a:moveTo>
                    <a:pt x="279" y="60"/>
                  </a:moveTo>
                  <a:cubicBezTo>
                    <a:pt x="341" y="95"/>
                    <a:pt x="396" y="143"/>
                    <a:pt x="456" y="184"/>
                  </a:cubicBezTo>
                  <a:cubicBezTo>
                    <a:pt x="507" y="222"/>
                    <a:pt x="550" y="273"/>
                    <a:pt x="591" y="323"/>
                  </a:cubicBezTo>
                  <a:cubicBezTo>
                    <a:pt x="605" y="352"/>
                    <a:pt x="640" y="358"/>
                    <a:pt x="653" y="391"/>
                  </a:cubicBezTo>
                  <a:cubicBezTo>
                    <a:pt x="633" y="403"/>
                    <a:pt x="609" y="397"/>
                    <a:pt x="588" y="395"/>
                  </a:cubicBezTo>
                  <a:cubicBezTo>
                    <a:pt x="581" y="374"/>
                    <a:pt x="561" y="366"/>
                    <a:pt x="546" y="352"/>
                  </a:cubicBezTo>
                  <a:cubicBezTo>
                    <a:pt x="463" y="246"/>
                    <a:pt x="359" y="172"/>
                    <a:pt x="252" y="108"/>
                  </a:cubicBezTo>
                  <a:cubicBezTo>
                    <a:pt x="198" y="81"/>
                    <a:pt x="141" y="58"/>
                    <a:pt x="80" y="50"/>
                  </a:cubicBezTo>
                  <a:cubicBezTo>
                    <a:pt x="61" y="42"/>
                    <a:pt x="40" y="38"/>
                    <a:pt x="2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0"/>
                    <a:pt x="14" y="9"/>
                    <a:pt x="22" y="4"/>
                  </a:cubicBezTo>
                  <a:cubicBezTo>
                    <a:pt x="111" y="6"/>
                    <a:pt x="203" y="23"/>
                    <a:pt x="279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7" name="Freeform 222">
              <a:extLst>
                <a:ext uri="{FF2B5EF4-FFF2-40B4-BE49-F238E27FC236}">
                  <a16:creationId xmlns:a16="http://schemas.microsoft.com/office/drawing/2014/main" id="{6E3D1996-E44F-44E8-B488-49F8EBF44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8105" y="-3610729"/>
              <a:ext cx="1427163" cy="969963"/>
            </a:xfrm>
            <a:custGeom>
              <a:avLst/>
              <a:gdLst>
                <a:gd name="T0" fmla="*/ 160 w 504"/>
                <a:gd name="T1" fmla="*/ 50 h 341"/>
                <a:gd name="T2" fmla="*/ 283 w 504"/>
                <a:gd name="T3" fmla="*/ 124 h 341"/>
                <a:gd name="T4" fmla="*/ 346 w 504"/>
                <a:gd name="T5" fmla="*/ 168 h 341"/>
                <a:gd name="T6" fmla="*/ 504 w 504"/>
                <a:gd name="T7" fmla="*/ 329 h 341"/>
                <a:gd name="T8" fmla="*/ 504 w 504"/>
                <a:gd name="T9" fmla="*/ 335 h 341"/>
                <a:gd name="T10" fmla="*/ 450 w 504"/>
                <a:gd name="T11" fmla="*/ 337 h 341"/>
                <a:gd name="T12" fmla="*/ 405 w 504"/>
                <a:gd name="T13" fmla="*/ 275 h 341"/>
                <a:gd name="T14" fmla="*/ 299 w 504"/>
                <a:gd name="T15" fmla="*/ 186 h 341"/>
                <a:gd name="T16" fmla="*/ 155 w 504"/>
                <a:gd name="T17" fmla="*/ 97 h 341"/>
                <a:gd name="T18" fmla="*/ 61 w 504"/>
                <a:gd name="T19" fmla="*/ 60 h 341"/>
                <a:gd name="T20" fmla="*/ 28 w 504"/>
                <a:gd name="T21" fmla="*/ 50 h 341"/>
                <a:gd name="T22" fmla="*/ 1 w 504"/>
                <a:gd name="T23" fmla="*/ 8 h 341"/>
                <a:gd name="T24" fmla="*/ 160 w 504"/>
                <a:gd name="T25" fmla="*/ 5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4" h="341">
                  <a:moveTo>
                    <a:pt x="160" y="50"/>
                  </a:moveTo>
                  <a:cubicBezTo>
                    <a:pt x="203" y="68"/>
                    <a:pt x="241" y="99"/>
                    <a:pt x="283" y="124"/>
                  </a:cubicBezTo>
                  <a:cubicBezTo>
                    <a:pt x="300" y="141"/>
                    <a:pt x="326" y="151"/>
                    <a:pt x="346" y="168"/>
                  </a:cubicBezTo>
                  <a:cubicBezTo>
                    <a:pt x="400" y="221"/>
                    <a:pt x="455" y="273"/>
                    <a:pt x="504" y="329"/>
                  </a:cubicBezTo>
                  <a:cubicBezTo>
                    <a:pt x="504" y="335"/>
                    <a:pt x="504" y="335"/>
                    <a:pt x="504" y="335"/>
                  </a:cubicBezTo>
                  <a:cubicBezTo>
                    <a:pt x="487" y="339"/>
                    <a:pt x="465" y="341"/>
                    <a:pt x="450" y="337"/>
                  </a:cubicBezTo>
                  <a:cubicBezTo>
                    <a:pt x="442" y="312"/>
                    <a:pt x="419" y="296"/>
                    <a:pt x="405" y="275"/>
                  </a:cubicBezTo>
                  <a:cubicBezTo>
                    <a:pt x="367" y="250"/>
                    <a:pt x="345" y="201"/>
                    <a:pt x="299" y="186"/>
                  </a:cubicBezTo>
                  <a:cubicBezTo>
                    <a:pt x="259" y="143"/>
                    <a:pt x="209" y="114"/>
                    <a:pt x="155" y="97"/>
                  </a:cubicBezTo>
                  <a:cubicBezTo>
                    <a:pt x="127" y="75"/>
                    <a:pt x="91" y="75"/>
                    <a:pt x="61" y="6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19" y="37"/>
                    <a:pt x="0" y="27"/>
                    <a:pt x="1" y="8"/>
                  </a:cubicBezTo>
                  <a:cubicBezTo>
                    <a:pt x="61" y="0"/>
                    <a:pt x="105" y="39"/>
                    <a:pt x="160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8" name="Freeform 223">
              <a:extLst>
                <a:ext uri="{FF2B5EF4-FFF2-40B4-BE49-F238E27FC236}">
                  <a16:creationId xmlns:a16="http://schemas.microsoft.com/office/drawing/2014/main" id="{89027EAE-5CE2-4D9A-868D-B1D3DAFA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1455" y="-3391654"/>
              <a:ext cx="1058863" cy="750888"/>
            </a:xfrm>
            <a:custGeom>
              <a:avLst/>
              <a:gdLst>
                <a:gd name="T0" fmla="*/ 149 w 374"/>
                <a:gd name="T1" fmla="*/ 55 h 264"/>
                <a:gd name="T2" fmla="*/ 227 w 374"/>
                <a:gd name="T3" fmla="*/ 105 h 264"/>
                <a:gd name="T4" fmla="*/ 286 w 374"/>
                <a:gd name="T5" fmla="*/ 153 h 264"/>
                <a:gd name="T6" fmla="*/ 368 w 374"/>
                <a:gd name="T7" fmla="*/ 237 h 264"/>
                <a:gd name="T8" fmla="*/ 374 w 374"/>
                <a:gd name="T9" fmla="*/ 256 h 264"/>
                <a:gd name="T10" fmla="*/ 340 w 374"/>
                <a:gd name="T11" fmla="*/ 262 h 264"/>
                <a:gd name="T12" fmla="*/ 258 w 374"/>
                <a:gd name="T13" fmla="*/ 184 h 264"/>
                <a:gd name="T14" fmla="*/ 14 w 374"/>
                <a:gd name="T15" fmla="*/ 41 h 264"/>
                <a:gd name="T16" fmla="*/ 6 w 374"/>
                <a:gd name="T17" fmla="*/ 0 h 264"/>
                <a:gd name="T18" fmla="*/ 149 w 374"/>
                <a:gd name="T19" fmla="*/ 5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4" h="264">
                  <a:moveTo>
                    <a:pt x="149" y="55"/>
                  </a:moveTo>
                  <a:cubicBezTo>
                    <a:pt x="173" y="74"/>
                    <a:pt x="205" y="80"/>
                    <a:pt x="227" y="105"/>
                  </a:cubicBezTo>
                  <a:cubicBezTo>
                    <a:pt x="240" y="130"/>
                    <a:pt x="269" y="134"/>
                    <a:pt x="286" y="153"/>
                  </a:cubicBezTo>
                  <a:cubicBezTo>
                    <a:pt x="368" y="237"/>
                    <a:pt x="368" y="237"/>
                    <a:pt x="368" y="237"/>
                  </a:cubicBezTo>
                  <a:cubicBezTo>
                    <a:pt x="374" y="256"/>
                    <a:pt x="374" y="256"/>
                    <a:pt x="374" y="256"/>
                  </a:cubicBezTo>
                  <a:cubicBezTo>
                    <a:pt x="365" y="262"/>
                    <a:pt x="352" y="264"/>
                    <a:pt x="340" y="262"/>
                  </a:cubicBezTo>
                  <a:cubicBezTo>
                    <a:pt x="312" y="242"/>
                    <a:pt x="285" y="208"/>
                    <a:pt x="258" y="184"/>
                  </a:cubicBezTo>
                  <a:cubicBezTo>
                    <a:pt x="188" y="117"/>
                    <a:pt x="102" y="74"/>
                    <a:pt x="14" y="41"/>
                  </a:cubicBezTo>
                  <a:cubicBezTo>
                    <a:pt x="9" y="29"/>
                    <a:pt x="0" y="14"/>
                    <a:pt x="6" y="0"/>
                  </a:cubicBezTo>
                  <a:cubicBezTo>
                    <a:pt x="59" y="8"/>
                    <a:pt x="99" y="39"/>
                    <a:pt x="149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9" name="Freeform 224">
              <a:extLst>
                <a:ext uri="{FF2B5EF4-FFF2-40B4-BE49-F238E27FC236}">
                  <a16:creationId xmlns:a16="http://schemas.microsoft.com/office/drawing/2014/main" id="{60517CD0-69AB-48D0-89B0-0D37B0AE4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6543" y="-3193216"/>
              <a:ext cx="784225" cy="569913"/>
            </a:xfrm>
            <a:custGeom>
              <a:avLst/>
              <a:gdLst>
                <a:gd name="T0" fmla="*/ 277 w 277"/>
                <a:gd name="T1" fmla="*/ 182 h 200"/>
                <a:gd name="T2" fmla="*/ 276 w 277"/>
                <a:gd name="T3" fmla="*/ 186 h 200"/>
                <a:gd name="T4" fmla="*/ 211 w 277"/>
                <a:gd name="T5" fmla="*/ 174 h 200"/>
                <a:gd name="T6" fmla="*/ 24 w 277"/>
                <a:gd name="T7" fmla="*/ 43 h 200"/>
                <a:gd name="T8" fmla="*/ 11 w 277"/>
                <a:gd name="T9" fmla="*/ 0 h 200"/>
                <a:gd name="T10" fmla="*/ 277 w 277"/>
                <a:gd name="T11" fmla="*/ 18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200">
                  <a:moveTo>
                    <a:pt x="277" y="182"/>
                  </a:moveTo>
                  <a:cubicBezTo>
                    <a:pt x="276" y="186"/>
                    <a:pt x="276" y="186"/>
                    <a:pt x="276" y="186"/>
                  </a:cubicBezTo>
                  <a:cubicBezTo>
                    <a:pt x="251" y="188"/>
                    <a:pt x="226" y="200"/>
                    <a:pt x="211" y="174"/>
                  </a:cubicBezTo>
                  <a:cubicBezTo>
                    <a:pt x="159" y="114"/>
                    <a:pt x="90" y="81"/>
                    <a:pt x="24" y="43"/>
                  </a:cubicBezTo>
                  <a:cubicBezTo>
                    <a:pt x="24" y="25"/>
                    <a:pt x="0" y="17"/>
                    <a:pt x="11" y="0"/>
                  </a:cubicBezTo>
                  <a:cubicBezTo>
                    <a:pt x="115" y="33"/>
                    <a:pt x="204" y="97"/>
                    <a:pt x="277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0" name="Freeform 225">
              <a:extLst>
                <a:ext uri="{FF2B5EF4-FFF2-40B4-BE49-F238E27FC236}">
                  <a16:creationId xmlns:a16="http://schemas.microsoft.com/office/drawing/2014/main" id="{E08FD809-47DE-4957-8A33-2126B9B00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7030" y="-2988429"/>
              <a:ext cx="458788" cy="354013"/>
            </a:xfrm>
            <a:custGeom>
              <a:avLst/>
              <a:gdLst>
                <a:gd name="T0" fmla="*/ 99 w 162"/>
                <a:gd name="T1" fmla="*/ 56 h 124"/>
                <a:gd name="T2" fmla="*/ 162 w 162"/>
                <a:gd name="T3" fmla="*/ 112 h 124"/>
                <a:gd name="T4" fmla="*/ 108 w 162"/>
                <a:gd name="T5" fmla="*/ 116 h 124"/>
                <a:gd name="T6" fmla="*/ 12 w 162"/>
                <a:gd name="T7" fmla="*/ 46 h 124"/>
                <a:gd name="T8" fmla="*/ 0 w 162"/>
                <a:gd name="T9" fmla="*/ 0 h 124"/>
                <a:gd name="T10" fmla="*/ 99 w 162"/>
                <a:gd name="T11" fmla="*/ 5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24">
                  <a:moveTo>
                    <a:pt x="99" y="56"/>
                  </a:moveTo>
                  <a:cubicBezTo>
                    <a:pt x="123" y="68"/>
                    <a:pt x="145" y="87"/>
                    <a:pt x="162" y="112"/>
                  </a:cubicBezTo>
                  <a:cubicBezTo>
                    <a:pt x="146" y="124"/>
                    <a:pt x="124" y="118"/>
                    <a:pt x="108" y="116"/>
                  </a:cubicBezTo>
                  <a:cubicBezTo>
                    <a:pt x="79" y="89"/>
                    <a:pt x="48" y="66"/>
                    <a:pt x="12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6"/>
                    <a:pt x="65" y="38"/>
                    <a:pt x="99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1" name="Freeform 226">
              <a:extLst>
                <a:ext uri="{FF2B5EF4-FFF2-40B4-BE49-F238E27FC236}">
                  <a16:creationId xmlns:a16="http://schemas.microsoft.com/office/drawing/2014/main" id="{ECC19400-1BF3-436F-B3B6-9A0FB98B9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4180" y="-2769354"/>
              <a:ext cx="149225" cy="139700"/>
            </a:xfrm>
            <a:custGeom>
              <a:avLst/>
              <a:gdLst>
                <a:gd name="T0" fmla="*/ 53 w 53"/>
                <a:gd name="T1" fmla="*/ 31 h 49"/>
                <a:gd name="T2" fmla="*/ 6 w 53"/>
                <a:gd name="T3" fmla="*/ 39 h 49"/>
                <a:gd name="T4" fmla="*/ 5 w 53"/>
                <a:gd name="T5" fmla="*/ 0 h 49"/>
                <a:gd name="T6" fmla="*/ 53 w 53"/>
                <a:gd name="T7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49">
                  <a:moveTo>
                    <a:pt x="53" y="31"/>
                  </a:moveTo>
                  <a:cubicBezTo>
                    <a:pt x="40" y="49"/>
                    <a:pt x="22" y="39"/>
                    <a:pt x="6" y="39"/>
                  </a:cubicBezTo>
                  <a:cubicBezTo>
                    <a:pt x="0" y="29"/>
                    <a:pt x="2" y="12"/>
                    <a:pt x="5" y="0"/>
                  </a:cubicBezTo>
                  <a:cubicBezTo>
                    <a:pt x="22" y="10"/>
                    <a:pt x="39" y="16"/>
                    <a:pt x="5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2" name="Freeform 227">
              <a:extLst>
                <a:ext uri="{FF2B5EF4-FFF2-40B4-BE49-F238E27FC236}">
                  <a16:creationId xmlns:a16="http://schemas.microsoft.com/office/drawing/2014/main" id="{6ABE58EE-27F3-47CD-8AA8-C8A58534B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2058" y="-2816979"/>
              <a:ext cx="320675" cy="111125"/>
            </a:xfrm>
            <a:custGeom>
              <a:avLst/>
              <a:gdLst>
                <a:gd name="T0" fmla="*/ 99 w 113"/>
                <a:gd name="T1" fmla="*/ 21 h 39"/>
                <a:gd name="T2" fmla="*/ 111 w 113"/>
                <a:gd name="T3" fmla="*/ 34 h 39"/>
                <a:gd name="T4" fmla="*/ 5 w 113"/>
                <a:gd name="T5" fmla="*/ 35 h 39"/>
                <a:gd name="T6" fmla="*/ 23 w 113"/>
                <a:gd name="T7" fmla="*/ 7 h 39"/>
                <a:gd name="T8" fmla="*/ 99 w 113"/>
                <a:gd name="T9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39">
                  <a:moveTo>
                    <a:pt x="99" y="21"/>
                  </a:moveTo>
                  <a:cubicBezTo>
                    <a:pt x="100" y="28"/>
                    <a:pt x="113" y="25"/>
                    <a:pt x="111" y="34"/>
                  </a:cubicBezTo>
                  <a:cubicBezTo>
                    <a:pt x="77" y="39"/>
                    <a:pt x="39" y="34"/>
                    <a:pt x="5" y="35"/>
                  </a:cubicBezTo>
                  <a:cubicBezTo>
                    <a:pt x="0" y="26"/>
                    <a:pt x="18" y="16"/>
                    <a:pt x="23" y="7"/>
                  </a:cubicBezTo>
                  <a:cubicBezTo>
                    <a:pt x="48" y="0"/>
                    <a:pt x="73" y="16"/>
                    <a:pt x="9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3" name="Freeform 228">
              <a:extLst>
                <a:ext uri="{FF2B5EF4-FFF2-40B4-BE49-F238E27FC236}">
                  <a16:creationId xmlns:a16="http://schemas.microsoft.com/office/drawing/2014/main" id="{361EE86C-5C54-4624-93EE-4478E514F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05" y="-2797929"/>
              <a:ext cx="314325" cy="136525"/>
            </a:xfrm>
            <a:custGeom>
              <a:avLst/>
              <a:gdLst>
                <a:gd name="T0" fmla="*/ 111 w 111"/>
                <a:gd name="T1" fmla="*/ 41 h 48"/>
                <a:gd name="T2" fmla="*/ 78 w 111"/>
                <a:gd name="T3" fmla="*/ 46 h 48"/>
                <a:gd name="T4" fmla="*/ 59 w 111"/>
                <a:gd name="T5" fmla="*/ 32 h 48"/>
                <a:gd name="T6" fmla="*/ 5 w 111"/>
                <a:gd name="T7" fmla="*/ 14 h 48"/>
                <a:gd name="T8" fmla="*/ 7 w 111"/>
                <a:gd name="T9" fmla="*/ 0 h 48"/>
                <a:gd name="T10" fmla="*/ 111 w 111"/>
                <a:gd name="T11" fmla="*/ 4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48">
                  <a:moveTo>
                    <a:pt x="111" y="41"/>
                  </a:moveTo>
                  <a:cubicBezTo>
                    <a:pt x="102" y="44"/>
                    <a:pt x="89" y="46"/>
                    <a:pt x="78" y="46"/>
                  </a:cubicBezTo>
                  <a:cubicBezTo>
                    <a:pt x="68" y="48"/>
                    <a:pt x="69" y="32"/>
                    <a:pt x="59" y="32"/>
                  </a:cubicBezTo>
                  <a:cubicBezTo>
                    <a:pt x="42" y="23"/>
                    <a:pt x="23" y="19"/>
                    <a:pt x="5" y="14"/>
                  </a:cubicBezTo>
                  <a:cubicBezTo>
                    <a:pt x="0" y="9"/>
                    <a:pt x="1" y="1"/>
                    <a:pt x="7" y="0"/>
                  </a:cubicBezTo>
                  <a:cubicBezTo>
                    <a:pt x="44" y="7"/>
                    <a:pt x="80" y="18"/>
                    <a:pt x="111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4" name="Freeform 229">
              <a:extLst>
                <a:ext uri="{FF2B5EF4-FFF2-40B4-BE49-F238E27FC236}">
                  <a16:creationId xmlns:a16="http://schemas.microsoft.com/office/drawing/2014/main" id="{02CABAC7-64AF-4FB1-95CD-B69A09EC9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0680" y="-2802691"/>
              <a:ext cx="101600" cy="179388"/>
            </a:xfrm>
            <a:custGeom>
              <a:avLst/>
              <a:gdLst>
                <a:gd name="T0" fmla="*/ 36 w 36"/>
                <a:gd name="T1" fmla="*/ 32 h 63"/>
                <a:gd name="T2" fmla="*/ 33 w 36"/>
                <a:gd name="T3" fmla="*/ 57 h 63"/>
                <a:gd name="T4" fmla="*/ 9 w 36"/>
                <a:gd name="T5" fmla="*/ 36 h 63"/>
                <a:gd name="T6" fmla="*/ 8 w 36"/>
                <a:gd name="T7" fmla="*/ 5 h 63"/>
                <a:gd name="T8" fmla="*/ 36 w 36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3">
                  <a:moveTo>
                    <a:pt x="36" y="32"/>
                  </a:moveTo>
                  <a:cubicBezTo>
                    <a:pt x="33" y="57"/>
                    <a:pt x="33" y="57"/>
                    <a:pt x="33" y="57"/>
                  </a:cubicBezTo>
                  <a:cubicBezTo>
                    <a:pt x="20" y="63"/>
                    <a:pt x="11" y="46"/>
                    <a:pt x="9" y="36"/>
                  </a:cubicBezTo>
                  <a:cubicBezTo>
                    <a:pt x="8" y="27"/>
                    <a:pt x="0" y="14"/>
                    <a:pt x="8" y="5"/>
                  </a:cubicBezTo>
                  <a:cubicBezTo>
                    <a:pt x="27" y="0"/>
                    <a:pt x="25" y="23"/>
                    <a:pt x="3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5" name="Freeform 230">
              <a:extLst>
                <a:ext uri="{FF2B5EF4-FFF2-40B4-BE49-F238E27FC236}">
                  <a16:creationId xmlns:a16="http://schemas.microsoft.com/office/drawing/2014/main" id="{84BCBFC4-23D6-4B7E-BA1C-914960F35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4205" y="-2788404"/>
              <a:ext cx="119063" cy="158750"/>
            </a:xfrm>
            <a:custGeom>
              <a:avLst/>
              <a:gdLst>
                <a:gd name="T0" fmla="*/ 42 w 42"/>
                <a:gd name="T1" fmla="*/ 49 h 56"/>
                <a:gd name="T2" fmla="*/ 20 w 42"/>
                <a:gd name="T3" fmla="*/ 50 h 56"/>
                <a:gd name="T4" fmla="*/ 15 w 42"/>
                <a:gd name="T5" fmla="*/ 0 h 56"/>
                <a:gd name="T6" fmla="*/ 42 w 42"/>
                <a:gd name="T7" fmla="*/ 4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56">
                  <a:moveTo>
                    <a:pt x="42" y="49"/>
                  </a:moveTo>
                  <a:cubicBezTo>
                    <a:pt x="36" y="56"/>
                    <a:pt x="27" y="52"/>
                    <a:pt x="20" y="50"/>
                  </a:cubicBezTo>
                  <a:cubicBezTo>
                    <a:pt x="18" y="34"/>
                    <a:pt x="0" y="15"/>
                    <a:pt x="15" y="0"/>
                  </a:cubicBezTo>
                  <a:cubicBezTo>
                    <a:pt x="38" y="2"/>
                    <a:pt x="36" y="31"/>
                    <a:pt x="42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6" name="Freeform 231">
              <a:extLst>
                <a:ext uri="{FF2B5EF4-FFF2-40B4-BE49-F238E27FC236}">
                  <a16:creationId xmlns:a16="http://schemas.microsoft.com/office/drawing/2014/main" id="{6F20F31D-1BE4-4412-BBA6-DC03DB3F4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1143" y="-2802691"/>
              <a:ext cx="90488" cy="161925"/>
            </a:xfrm>
            <a:custGeom>
              <a:avLst/>
              <a:gdLst>
                <a:gd name="T0" fmla="*/ 32 w 32"/>
                <a:gd name="T1" fmla="*/ 52 h 57"/>
                <a:gd name="T2" fmla="*/ 20 w 32"/>
                <a:gd name="T3" fmla="*/ 55 h 57"/>
                <a:gd name="T4" fmla="*/ 5 w 32"/>
                <a:gd name="T5" fmla="*/ 11 h 57"/>
                <a:gd name="T6" fmla="*/ 32 w 32"/>
                <a:gd name="T7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57">
                  <a:moveTo>
                    <a:pt x="32" y="52"/>
                  </a:moveTo>
                  <a:cubicBezTo>
                    <a:pt x="32" y="57"/>
                    <a:pt x="23" y="57"/>
                    <a:pt x="20" y="55"/>
                  </a:cubicBezTo>
                  <a:cubicBezTo>
                    <a:pt x="12" y="43"/>
                    <a:pt x="0" y="29"/>
                    <a:pt x="5" y="11"/>
                  </a:cubicBezTo>
                  <a:cubicBezTo>
                    <a:pt x="30" y="0"/>
                    <a:pt x="23" y="37"/>
                    <a:pt x="32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7" name="Freeform 232">
              <a:extLst>
                <a:ext uri="{FF2B5EF4-FFF2-40B4-BE49-F238E27FC236}">
                  <a16:creationId xmlns:a16="http://schemas.microsoft.com/office/drawing/2014/main" id="{41BDB355-2A4A-4646-B0EF-70E1840A4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7955" y="-2797929"/>
              <a:ext cx="88900" cy="168275"/>
            </a:xfrm>
            <a:custGeom>
              <a:avLst/>
              <a:gdLst>
                <a:gd name="T0" fmla="*/ 31 w 31"/>
                <a:gd name="T1" fmla="*/ 52 h 59"/>
                <a:gd name="T2" fmla="*/ 16 w 31"/>
                <a:gd name="T3" fmla="*/ 53 h 59"/>
                <a:gd name="T4" fmla="*/ 4 w 31"/>
                <a:gd name="T5" fmla="*/ 10 h 59"/>
                <a:gd name="T6" fmla="*/ 31 w 31"/>
                <a:gd name="T7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59">
                  <a:moveTo>
                    <a:pt x="31" y="52"/>
                  </a:moveTo>
                  <a:cubicBezTo>
                    <a:pt x="27" y="59"/>
                    <a:pt x="20" y="53"/>
                    <a:pt x="16" y="53"/>
                  </a:cubicBezTo>
                  <a:cubicBezTo>
                    <a:pt x="9" y="43"/>
                    <a:pt x="0" y="27"/>
                    <a:pt x="4" y="10"/>
                  </a:cubicBezTo>
                  <a:cubicBezTo>
                    <a:pt x="31" y="0"/>
                    <a:pt x="22" y="37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8" name="Freeform 233">
              <a:extLst>
                <a:ext uri="{FF2B5EF4-FFF2-40B4-BE49-F238E27FC236}">
                  <a16:creationId xmlns:a16="http://schemas.microsoft.com/office/drawing/2014/main" id="{82998C1B-CC32-42B1-AD17-F4B1CE2F5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1968" y="-2769354"/>
              <a:ext cx="122238" cy="146050"/>
            </a:xfrm>
            <a:custGeom>
              <a:avLst/>
              <a:gdLst>
                <a:gd name="T0" fmla="*/ 31 w 43"/>
                <a:gd name="T1" fmla="*/ 9 h 51"/>
                <a:gd name="T2" fmla="*/ 40 w 43"/>
                <a:gd name="T3" fmla="*/ 42 h 51"/>
                <a:gd name="T4" fmla="*/ 9 w 43"/>
                <a:gd name="T5" fmla="*/ 43 h 51"/>
                <a:gd name="T6" fmla="*/ 0 w 43"/>
                <a:gd name="T7" fmla="*/ 8 h 51"/>
                <a:gd name="T8" fmla="*/ 2 w 43"/>
                <a:gd name="T9" fmla="*/ 0 h 51"/>
                <a:gd name="T10" fmla="*/ 31 w 43"/>
                <a:gd name="T11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1">
                  <a:moveTo>
                    <a:pt x="31" y="9"/>
                  </a:moveTo>
                  <a:cubicBezTo>
                    <a:pt x="36" y="18"/>
                    <a:pt x="43" y="29"/>
                    <a:pt x="40" y="42"/>
                  </a:cubicBezTo>
                  <a:cubicBezTo>
                    <a:pt x="31" y="51"/>
                    <a:pt x="20" y="45"/>
                    <a:pt x="9" y="43"/>
                  </a:cubicBezTo>
                  <a:cubicBezTo>
                    <a:pt x="2" y="33"/>
                    <a:pt x="4" y="20"/>
                    <a:pt x="0" y="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1" y="2"/>
                    <a:pt x="22" y="11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9" name="Freeform 234">
              <a:extLst>
                <a:ext uri="{FF2B5EF4-FFF2-40B4-BE49-F238E27FC236}">
                  <a16:creationId xmlns:a16="http://schemas.microsoft.com/office/drawing/2014/main" id="{E698806E-AFE9-4F28-A3D2-8BFE9FDE4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7468" y="-2751891"/>
              <a:ext cx="57150" cy="103188"/>
            </a:xfrm>
            <a:custGeom>
              <a:avLst/>
              <a:gdLst>
                <a:gd name="T0" fmla="*/ 20 w 20"/>
                <a:gd name="T1" fmla="*/ 32 h 36"/>
                <a:gd name="T2" fmla="*/ 18 w 20"/>
                <a:gd name="T3" fmla="*/ 36 h 36"/>
                <a:gd name="T4" fmla="*/ 5 w 20"/>
                <a:gd name="T5" fmla="*/ 0 h 36"/>
                <a:gd name="T6" fmla="*/ 20 w 20"/>
                <a:gd name="T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6">
                  <a:moveTo>
                    <a:pt x="20" y="32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1" y="27"/>
                    <a:pt x="0" y="14"/>
                    <a:pt x="5" y="0"/>
                  </a:cubicBezTo>
                  <a:cubicBezTo>
                    <a:pt x="20" y="5"/>
                    <a:pt x="18" y="23"/>
                    <a:pt x="2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0" name="Freeform 235">
              <a:extLst>
                <a:ext uri="{FF2B5EF4-FFF2-40B4-BE49-F238E27FC236}">
                  <a16:creationId xmlns:a16="http://schemas.microsoft.com/office/drawing/2014/main" id="{F45B7B88-9C0D-4DF9-A398-C6494FA0C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6180" y="-2720141"/>
              <a:ext cx="104775" cy="85725"/>
            </a:xfrm>
            <a:custGeom>
              <a:avLst/>
              <a:gdLst>
                <a:gd name="T0" fmla="*/ 37 w 37"/>
                <a:gd name="T1" fmla="*/ 25 h 30"/>
                <a:gd name="T2" fmla="*/ 5 w 37"/>
                <a:gd name="T3" fmla="*/ 26 h 30"/>
                <a:gd name="T4" fmla="*/ 25 w 37"/>
                <a:gd name="T5" fmla="*/ 1 h 30"/>
                <a:gd name="T6" fmla="*/ 37 w 37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0">
                  <a:moveTo>
                    <a:pt x="37" y="25"/>
                  </a:moveTo>
                  <a:cubicBezTo>
                    <a:pt x="28" y="30"/>
                    <a:pt x="16" y="25"/>
                    <a:pt x="5" y="26"/>
                  </a:cubicBezTo>
                  <a:cubicBezTo>
                    <a:pt x="0" y="12"/>
                    <a:pt x="18" y="8"/>
                    <a:pt x="25" y="1"/>
                  </a:cubicBezTo>
                  <a:cubicBezTo>
                    <a:pt x="37" y="0"/>
                    <a:pt x="36" y="16"/>
                    <a:pt x="3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1" name="Freeform 236">
              <a:extLst>
                <a:ext uri="{FF2B5EF4-FFF2-40B4-BE49-F238E27FC236}">
                  <a16:creationId xmlns:a16="http://schemas.microsoft.com/office/drawing/2014/main" id="{C733A1CB-8954-475D-AF72-859E794F6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6105" y="-2697916"/>
              <a:ext cx="22225" cy="25400"/>
            </a:xfrm>
            <a:custGeom>
              <a:avLst/>
              <a:gdLst>
                <a:gd name="T0" fmla="*/ 8 w 8"/>
                <a:gd name="T1" fmla="*/ 6 h 9"/>
                <a:gd name="T2" fmla="*/ 1 w 8"/>
                <a:gd name="T3" fmla="*/ 8 h 9"/>
                <a:gd name="T4" fmla="*/ 0 w 8"/>
                <a:gd name="T5" fmla="*/ 2 h 9"/>
                <a:gd name="T6" fmla="*/ 8 w 8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8" y="6"/>
                  </a:moveTo>
                  <a:cubicBezTo>
                    <a:pt x="8" y="8"/>
                    <a:pt x="3" y="9"/>
                    <a:pt x="1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4"/>
                    <a:pt x="7" y="0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2" name="Freeform 237">
              <a:extLst>
                <a:ext uri="{FF2B5EF4-FFF2-40B4-BE49-F238E27FC236}">
                  <a16:creationId xmlns:a16="http://schemas.microsoft.com/office/drawing/2014/main" id="{3F29B99B-7085-4A46-BC2F-E92719C5A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6093" y="-4552116"/>
              <a:ext cx="4743450" cy="1922463"/>
            </a:xfrm>
            <a:custGeom>
              <a:avLst/>
              <a:gdLst>
                <a:gd name="T0" fmla="*/ 1324 w 1676"/>
                <a:gd name="T1" fmla="*/ 674 h 676"/>
                <a:gd name="T2" fmla="*/ 1566 w 1676"/>
                <a:gd name="T3" fmla="*/ 275 h 676"/>
                <a:gd name="T4" fmla="*/ 1529 w 1676"/>
                <a:gd name="T5" fmla="*/ 261 h 676"/>
                <a:gd name="T6" fmla="*/ 1537 w 1676"/>
                <a:gd name="T7" fmla="*/ 220 h 676"/>
                <a:gd name="T8" fmla="*/ 1476 w 1676"/>
                <a:gd name="T9" fmla="*/ 159 h 676"/>
                <a:gd name="T10" fmla="*/ 1387 w 1676"/>
                <a:gd name="T11" fmla="*/ 219 h 676"/>
                <a:gd name="T12" fmla="*/ 1177 w 1676"/>
                <a:gd name="T13" fmla="*/ 172 h 676"/>
                <a:gd name="T14" fmla="*/ 1112 w 1676"/>
                <a:gd name="T15" fmla="*/ 205 h 676"/>
                <a:gd name="T16" fmla="*/ 1135 w 1676"/>
                <a:gd name="T17" fmla="*/ 286 h 676"/>
                <a:gd name="T18" fmla="*/ 1180 w 1676"/>
                <a:gd name="T19" fmla="*/ 224 h 676"/>
                <a:gd name="T20" fmla="*/ 1318 w 1676"/>
                <a:gd name="T21" fmla="*/ 213 h 676"/>
                <a:gd name="T22" fmla="*/ 1403 w 1676"/>
                <a:gd name="T23" fmla="*/ 275 h 676"/>
                <a:gd name="T24" fmla="*/ 1297 w 1676"/>
                <a:gd name="T25" fmla="*/ 358 h 676"/>
                <a:gd name="T26" fmla="*/ 1358 w 1676"/>
                <a:gd name="T27" fmla="*/ 346 h 676"/>
                <a:gd name="T28" fmla="*/ 1470 w 1676"/>
                <a:gd name="T29" fmla="*/ 331 h 676"/>
                <a:gd name="T30" fmla="*/ 1475 w 1676"/>
                <a:gd name="T31" fmla="*/ 492 h 676"/>
                <a:gd name="T32" fmla="*/ 1310 w 1676"/>
                <a:gd name="T33" fmla="*/ 544 h 676"/>
                <a:gd name="T34" fmla="*/ 878 w 1676"/>
                <a:gd name="T35" fmla="*/ 348 h 676"/>
                <a:gd name="T36" fmla="*/ 719 w 1676"/>
                <a:gd name="T37" fmla="*/ 172 h 676"/>
                <a:gd name="T38" fmla="*/ 152 w 1676"/>
                <a:gd name="T39" fmla="*/ 44 h 676"/>
                <a:gd name="T40" fmla="*/ 28 w 1676"/>
                <a:gd name="T41" fmla="*/ 139 h 676"/>
                <a:gd name="T42" fmla="*/ 214 w 1676"/>
                <a:gd name="T43" fmla="*/ 155 h 676"/>
                <a:gd name="T44" fmla="*/ 690 w 1676"/>
                <a:gd name="T45" fmla="*/ 265 h 676"/>
                <a:gd name="T46" fmla="*/ 991 w 1676"/>
                <a:gd name="T47" fmla="*/ 559 h 676"/>
                <a:gd name="T48" fmla="*/ 1481 w 1676"/>
                <a:gd name="T49" fmla="*/ 548 h 676"/>
                <a:gd name="T50" fmla="*/ 1483 w 1676"/>
                <a:gd name="T51" fmla="*/ 563 h 676"/>
                <a:gd name="T52" fmla="*/ 1001 w 1676"/>
                <a:gd name="T53" fmla="*/ 585 h 676"/>
                <a:gd name="T54" fmla="*/ 654 w 1676"/>
                <a:gd name="T55" fmla="*/ 255 h 676"/>
                <a:gd name="T56" fmla="*/ 234 w 1676"/>
                <a:gd name="T57" fmla="*/ 164 h 676"/>
                <a:gd name="T58" fmla="*/ 159 w 1676"/>
                <a:gd name="T59" fmla="*/ 197 h 676"/>
                <a:gd name="T60" fmla="*/ 337 w 1676"/>
                <a:gd name="T61" fmla="*/ 188 h 676"/>
                <a:gd name="T62" fmla="*/ 612 w 1676"/>
                <a:gd name="T63" fmla="*/ 271 h 676"/>
                <a:gd name="T64" fmla="*/ 886 w 1676"/>
                <a:gd name="T65" fmla="*/ 536 h 676"/>
                <a:gd name="T66" fmla="*/ 1111 w 1676"/>
                <a:gd name="T67" fmla="*/ 650 h 676"/>
                <a:gd name="T68" fmla="*/ 1313 w 1676"/>
                <a:gd name="T69" fmla="*/ 674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76" h="676">
                  <a:moveTo>
                    <a:pt x="1323" y="676"/>
                  </a:moveTo>
                  <a:cubicBezTo>
                    <a:pt x="1324" y="674"/>
                    <a:pt x="1324" y="674"/>
                    <a:pt x="1324" y="674"/>
                  </a:cubicBezTo>
                  <a:cubicBezTo>
                    <a:pt x="1676" y="674"/>
                    <a:pt x="1538" y="317"/>
                    <a:pt x="1538" y="317"/>
                  </a:cubicBezTo>
                  <a:cubicBezTo>
                    <a:pt x="1530" y="298"/>
                    <a:pt x="1559" y="288"/>
                    <a:pt x="1566" y="275"/>
                  </a:cubicBezTo>
                  <a:cubicBezTo>
                    <a:pt x="1570" y="261"/>
                    <a:pt x="1572" y="240"/>
                    <a:pt x="1563" y="228"/>
                  </a:cubicBezTo>
                  <a:cubicBezTo>
                    <a:pt x="1548" y="230"/>
                    <a:pt x="1542" y="252"/>
                    <a:pt x="1529" y="261"/>
                  </a:cubicBezTo>
                  <a:cubicBezTo>
                    <a:pt x="1523" y="263"/>
                    <a:pt x="1518" y="263"/>
                    <a:pt x="1516" y="259"/>
                  </a:cubicBezTo>
                  <a:cubicBezTo>
                    <a:pt x="1515" y="242"/>
                    <a:pt x="1532" y="234"/>
                    <a:pt x="1537" y="220"/>
                  </a:cubicBezTo>
                  <a:cubicBezTo>
                    <a:pt x="1547" y="197"/>
                    <a:pt x="1536" y="178"/>
                    <a:pt x="1522" y="164"/>
                  </a:cubicBezTo>
                  <a:cubicBezTo>
                    <a:pt x="1508" y="157"/>
                    <a:pt x="1491" y="155"/>
                    <a:pt x="1476" y="159"/>
                  </a:cubicBezTo>
                  <a:cubicBezTo>
                    <a:pt x="1436" y="176"/>
                    <a:pt x="1485" y="201"/>
                    <a:pt x="1465" y="222"/>
                  </a:cubicBezTo>
                  <a:cubicBezTo>
                    <a:pt x="1440" y="250"/>
                    <a:pt x="1411" y="226"/>
                    <a:pt x="1387" y="219"/>
                  </a:cubicBezTo>
                  <a:cubicBezTo>
                    <a:pt x="1346" y="188"/>
                    <a:pt x="1320" y="126"/>
                    <a:pt x="1263" y="126"/>
                  </a:cubicBezTo>
                  <a:cubicBezTo>
                    <a:pt x="1231" y="128"/>
                    <a:pt x="1200" y="143"/>
                    <a:pt x="1177" y="172"/>
                  </a:cubicBezTo>
                  <a:cubicBezTo>
                    <a:pt x="1169" y="178"/>
                    <a:pt x="1160" y="168"/>
                    <a:pt x="1152" y="176"/>
                  </a:cubicBezTo>
                  <a:cubicBezTo>
                    <a:pt x="1147" y="201"/>
                    <a:pt x="1120" y="184"/>
                    <a:pt x="1112" y="205"/>
                  </a:cubicBezTo>
                  <a:cubicBezTo>
                    <a:pt x="1106" y="217"/>
                    <a:pt x="1109" y="232"/>
                    <a:pt x="1117" y="240"/>
                  </a:cubicBezTo>
                  <a:cubicBezTo>
                    <a:pt x="1144" y="240"/>
                    <a:pt x="1121" y="275"/>
                    <a:pt x="1135" y="286"/>
                  </a:cubicBezTo>
                  <a:cubicBezTo>
                    <a:pt x="1153" y="300"/>
                    <a:pt x="1181" y="294"/>
                    <a:pt x="1202" y="286"/>
                  </a:cubicBezTo>
                  <a:cubicBezTo>
                    <a:pt x="1231" y="253"/>
                    <a:pt x="1187" y="246"/>
                    <a:pt x="1180" y="224"/>
                  </a:cubicBezTo>
                  <a:cubicBezTo>
                    <a:pt x="1187" y="191"/>
                    <a:pt x="1224" y="188"/>
                    <a:pt x="1246" y="178"/>
                  </a:cubicBezTo>
                  <a:cubicBezTo>
                    <a:pt x="1273" y="178"/>
                    <a:pt x="1298" y="191"/>
                    <a:pt x="1318" y="213"/>
                  </a:cubicBezTo>
                  <a:cubicBezTo>
                    <a:pt x="1341" y="213"/>
                    <a:pt x="1366" y="211"/>
                    <a:pt x="1386" y="224"/>
                  </a:cubicBezTo>
                  <a:cubicBezTo>
                    <a:pt x="1395" y="238"/>
                    <a:pt x="1420" y="253"/>
                    <a:pt x="1403" y="275"/>
                  </a:cubicBezTo>
                  <a:cubicBezTo>
                    <a:pt x="1381" y="281"/>
                    <a:pt x="1360" y="277"/>
                    <a:pt x="1339" y="292"/>
                  </a:cubicBezTo>
                  <a:cubicBezTo>
                    <a:pt x="1319" y="308"/>
                    <a:pt x="1299" y="331"/>
                    <a:pt x="1297" y="358"/>
                  </a:cubicBezTo>
                  <a:cubicBezTo>
                    <a:pt x="1295" y="379"/>
                    <a:pt x="1316" y="381"/>
                    <a:pt x="1330" y="385"/>
                  </a:cubicBezTo>
                  <a:cubicBezTo>
                    <a:pt x="1352" y="383"/>
                    <a:pt x="1346" y="358"/>
                    <a:pt x="1358" y="346"/>
                  </a:cubicBezTo>
                  <a:cubicBezTo>
                    <a:pt x="1373" y="341"/>
                    <a:pt x="1390" y="313"/>
                    <a:pt x="1409" y="323"/>
                  </a:cubicBezTo>
                  <a:cubicBezTo>
                    <a:pt x="1430" y="311"/>
                    <a:pt x="1450" y="323"/>
                    <a:pt x="1470" y="331"/>
                  </a:cubicBezTo>
                  <a:cubicBezTo>
                    <a:pt x="1498" y="343"/>
                    <a:pt x="1501" y="377"/>
                    <a:pt x="1507" y="403"/>
                  </a:cubicBezTo>
                  <a:cubicBezTo>
                    <a:pt x="1512" y="435"/>
                    <a:pt x="1505" y="471"/>
                    <a:pt x="1475" y="492"/>
                  </a:cubicBezTo>
                  <a:cubicBezTo>
                    <a:pt x="1444" y="511"/>
                    <a:pt x="1412" y="525"/>
                    <a:pt x="1378" y="530"/>
                  </a:cubicBezTo>
                  <a:cubicBezTo>
                    <a:pt x="1310" y="544"/>
                    <a:pt x="1310" y="544"/>
                    <a:pt x="1310" y="544"/>
                  </a:cubicBezTo>
                  <a:cubicBezTo>
                    <a:pt x="1228" y="552"/>
                    <a:pt x="1152" y="548"/>
                    <a:pt x="1082" y="517"/>
                  </a:cubicBezTo>
                  <a:cubicBezTo>
                    <a:pt x="1006" y="480"/>
                    <a:pt x="937" y="410"/>
                    <a:pt x="878" y="348"/>
                  </a:cubicBezTo>
                  <a:cubicBezTo>
                    <a:pt x="853" y="311"/>
                    <a:pt x="813" y="288"/>
                    <a:pt x="793" y="246"/>
                  </a:cubicBezTo>
                  <a:cubicBezTo>
                    <a:pt x="769" y="220"/>
                    <a:pt x="749" y="188"/>
                    <a:pt x="719" y="172"/>
                  </a:cubicBezTo>
                  <a:cubicBezTo>
                    <a:pt x="670" y="102"/>
                    <a:pt x="591" y="73"/>
                    <a:pt x="518" y="38"/>
                  </a:cubicBezTo>
                  <a:cubicBezTo>
                    <a:pt x="407" y="0"/>
                    <a:pt x="270" y="7"/>
                    <a:pt x="152" y="44"/>
                  </a:cubicBezTo>
                  <a:cubicBezTo>
                    <a:pt x="100" y="56"/>
                    <a:pt x="54" y="87"/>
                    <a:pt x="9" y="118"/>
                  </a:cubicBezTo>
                  <a:cubicBezTo>
                    <a:pt x="0" y="135"/>
                    <a:pt x="24" y="130"/>
                    <a:pt x="28" y="139"/>
                  </a:cubicBezTo>
                  <a:cubicBezTo>
                    <a:pt x="67" y="145"/>
                    <a:pt x="96" y="170"/>
                    <a:pt x="130" y="184"/>
                  </a:cubicBezTo>
                  <a:cubicBezTo>
                    <a:pt x="161" y="182"/>
                    <a:pt x="185" y="159"/>
                    <a:pt x="214" y="155"/>
                  </a:cubicBezTo>
                  <a:cubicBezTo>
                    <a:pt x="290" y="145"/>
                    <a:pt x="354" y="133"/>
                    <a:pt x="429" y="137"/>
                  </a:cubicBezTo>
                  <a:cubicBezTo>
                    <a:pt x="534" y="141"/>
                    <a:pt x="613" y="205"/>
                    <a:pt x="690" y="265"/>
                  </a:cubicBezTo>
                  <a:cubicBezTo>
                    <a:pt x="737" y="296"/>
                    <a:pt x="768" y="339"/>
                    <a:pt x="809" y="381"/>
                  </a:cubicBezTo>
                  <a:cubicBezTo>
                    <a:pt x="862" y="449"/>
                    <a:pt x="923" y="511"/>
                    <a:pt x="991" y="559"/>
                  </a:cubicBezTo>
                  <a:cubicBezTo>
                    <a:pt x="1047" y="586"/>
                    <a:pt x="1098" y="629"/>
                    <a:pt x="1168" y="625"/>
                  </a:cubicBezTo>
                  <a:cubicBezTo>
                    <a:pt x="1272" y="635"/>
                    <a:pt x="1384" y="602"/>
                    <a:pt x="1481" y="548"/>
                  </a:cubicBezTo>
                  <a:cubicBezTo>
                    <a:pt x="1485" y="550"/>
                    <a:pt x="1485" y="550"/>
                    <a:pt x="1485" y="550"/>
                  </a:cubicBezTo>
                  <a:cubicBezTo>
                    <a:pt x="1486" y="554"/>
                    <a:pt x="1489" y="559"/>
                    <a:pt x="1483" y="563"/>
                  </a:cubicBezTo>
                  <a:cubicBezTo>
                    <a:pt x="1374" y="621"/>
                    <a:pt x="1252" y="656"/>
                    <a:pt x="1130" y="641"/>
                  </a:cubicBezTo>
                  <a:cubicBezTo>
                    <a:pt x="1083" y="627"/>
                    <a:pt x="1039" y="610"/>
                    <a:pt x="1001" y="585"/>
                  </a:cubicBezTo>
                  <a:cubicBezTo>
                    <a:pt x="910" y="532"/>
                    <a:pt x="844" y="453"/>
                    <a:pt x="775" y="370"/>
                  </a:cubicBezTo>
                  <a:cubicBezTo>
                    <a:pt x="741" y="321"/>
                    <a:pt x="696" y="294"/>
                    <a:pt x="654" y="255"/>
                  </a:cubicBezTo>
                  <a:cubicBezTo>
                    <a:pt x="589" y="211"/>
                    <a:pt x="523" y="162"/>
                    <a:pt x="443" y="157"/>
                  </a:cubicBezTo>
                  <a:cubicBezTo>
                    <a:pt x="375" y="143"/>
                    <a:pt x="302" y="166"/>
                    <a:pt x="234" y="164"/>
                  </a:cubicBezTo>
                  <a:cubicBezTo>
                    <a:pt x="161" y="191"/>
                    <a:pt x="161" y="191"/>
                    <a:pt x="161" y="191"/>
                  </a:cubicBezTo>
                  <a:cubicBezTo>
                    <a:pt x="159" y="197"/>
                    <a:pt x="159" y="197"/>
                    <a:pt x="159" y="197"/>
                  </a:cubicBezTo>
                  <a:cubicBezTo>
                    <a:pt x="165" y="209"/>
                    <a:pt x="177" y="224"/>
                    <a:pt x="193" y="224"/>
                  </a:cubicBezTo>
                  <a:cubicBezTo>
                    <a:pt x="235" y="186"/>
                    <a:pt x="289" y="191"/>
                    <a:pt x="337" y="188"/>
                  </a:cubicBezTo>
                  <a:cubicBezTo>
                    <a:pt x="374" y="197"/>
                    <a:pt x="413" y="199"/>
                    <a:pt x="450" y="207"/>
                  </a:cubicBezTo>
                  <a:cubicBezTo>
                    <a:pt x="510" y="215"/>
                    <a:pt x="560" y="246"/>
                    <a:pt x="612" y="271"/>
                  </a:cubicBezTo>
                  <a:cubicBezTo>
                    <a:pt x="655" y="308"/>
                    <a:pt x="707" y="337"/>
                    <a:pt x="739" y="387"/>
                  </a:cubicBezTo>
                  <a:cubicBezTo>
                    <a:pt x="781" y="439"/>
                    <a:pt x="836" y="492"/>
                    <a:pt x="886" y="536"/>
                  </a:cubicBezTo>
                  <a:cubicBezTo>
                    <a:pt x="919" y="563"/>
                    <a:pt x="945" y="600"/>
                    <a:pt x="989" y="606"/>
                  </a:cubicBezTo>
                  <a:cubicBezTo>
                    <a:pt x="1022" y="635"/>
                    <a:pt x="1072" y="631"/>
                    <a:pt x="1111" y="650"/>
                  </a:cubicBezTo>
                  <a:cubicBezTo>
                    <a:pt x="1118" y="658"/>
                    <a:pt x="1104" y="664"/>
                    <a:pt x="1111" y="672"/>
                  </a:cubicBezTo>
                  <a:cubicBezTo>
                    <a:pt x="1175" y="670"/>
                    <a:pt x="1246" y="674"/>
                    <a:pt x="1313" y="674"/>
                  </a:cubicBezTo>
                  <a:cubicBezTo>
                    <a:pt x="1316" y="676"/>
                    <a:pt x="1320" y="676"/>
                    <a:pt x="1323" y="6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372" name="组合 5371">
            <a:extLst>
              <a:ext uri="{FF2B5EF4-FFF2-40B4-BE49-F238E27FC236}">
                <a16:creationId xmlns:a16="http://schemas.microsoft.com/office/drawing/2014/main" id="{C64E1E95-1A68-4C92-8D9D-18879355F6E2}"/>
              </a:ext>
            </a:extLst>
          </p:cNvPr>
          <p:cNvGrpSpPr/>
          <p:nvPr/>
        </p:nvGrpSpPr>
        <p:grpSpPr>
          <a:xfrm>
            <a:off x="5328892" y="1636953"/>
            <a:ext cx="1551974" cy="1561032"/>
            <a:chOff x="2901721" y="-2993242"/>
            <a:chExt cx="2447925" cy="2462213"/>
          </a:xfrm>
        </p:grpSpPr>
        <p:sp>
          <p:nvSpPr>
            <p:cNvPr id="5352" name="Freeform 241">
              <a:extLst>
                <a:ext uri="{FF2B5EF4-FFF2-40B4-BE49-F238E27FC236}">
                  <a16:creationId xmlns:a16="http://schemas.microsoft.com/office/drawing/2014/main" id="{9BC4A38B-CEE8-4903-A1E7-6D0C7C6C8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221" y="-1940729"/>
              <a:ext cx="293688" cy="703263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53" name="Freeform 242">
              <a:extLst>
                <a:ext uri="{FF2B5EF4-FFF2-40B4-BE49-F238E27FC236}">
                  <a16:creationId xmlns:a16="http://schemas.microsoft.com/office/drawing/2014/main" id="{24458179-7FD2-4EBB-A84A-52B796A454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2546" y="-2423329"/>
              <a:ext cx="236538" cy="315913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54" name="Freeform 243">
              <a:extLst>
                <a:ext uri="{FF2B5EF4-FFF2-40B4-BE49-F238E27FC236}">
                  <a16:creationId xmlns:a16="http://schemas.microsoft.com/office/drawing/2014/main" id="{B1617147-0B46-4C53-BA7D-A40ADEC56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909" y="-2721779"/>
              <a:ext cx="90488" cy="20637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55" name="Freeform 244">
              <a:extLst>
                <a:ext uri="{FF2B5EF4-FFF2-40B4-BE49-F238E27FC236}">
                  <a16:creationId xmlns:a16="http://schemas.microsoft.com/office/drawing/2014/main" id="{5083AB26-48FA-4465-9C52-F42DEE2B5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409" y="-2734479"/>
              <a:ext cx="63500" cy="119063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56" name="Freeform 245">
              <a:extLst>
                <a:ext uri="{FF2B5EF4-FFF2-40B4-BE49-F238E27FC236}">
                  <a16:creationId xmlns:a16="http://schemas.microsoft.com/office/drawing/2014/main" id="{37D6873F-6EF4-4A90-A1EC-8541F6A2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746" y="-2837667"/>
              <a:ext cx="142875" cy="276225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57" name="Freeform 246">
              <a:extLst>
                <a:ext uri="{FF2B5EF4-FFF2-40B4-BE49-F238E27FC236}">
                  <a16:creationId xmlns:a16="http://schemas.microsoft.com/office/drawing/2014/main" id="{5211B0B0-0D47-417E-A69E-0C8C42011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8909" y="-2624942"/>
              <a:ext cx="63500" cy="103188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58" name="Freeform 247">
              <a:extLst>
                <a:ext uri="{FF2B5EF4-FFF2-40B4-BE49-F238E27FC236}">
                  <a16:creationId xmlns:a16="http://schemas.microsoft.com/office/drawing/2014/main" id="{5187364E-DEAF-49C4-B8B8-3512588C1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596" y="-2262992"/>
              <a:ext cx="250825" cy="176213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59" name="Freeform 248">
              <a:extLst>
                <a:ext uri="{FF2B5EF4-FFF2-40B4-BE49-F238E27FC236}">
                  <a16:creationId xmlns:a16="http://schemas.microsoft.com/office/drawing/2014/main" id="{683EBBEB-3996-4225-BCD7-F4DAF57F0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746" y="-2204254"/>
              <a:ext cx="149225" cy="114300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60" name="Freeform 249">
              <a:extLst>
                <a:ext uri="{FF2B5EF4-FFF2-40B4-BE49-F238E27FC236}">
                  <a16:creationId xmlns:a16="http://schemas.microsoft.com/office/drawing/2014/main" id="{5ADD2DB8-24B3-4601-82D1-56D5897A0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084" y="-2783692"/>
              <a:ext cx="233363" cy="207963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61" name="Freeform 250">
              <a:extLst>
                <a:ext uri="{FF2B5EF4-FFF2-40B4-BE49-F238E27FC236}">
                  <a16:creationId xmlns:a16="http://schemas.microsoft.com/office/drawing/2014/main" id="{CDEF0F7E-7FF9-4B32-8CF7-853CF4127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9284" y="-2412217"/>
              <a:ext cx="815975" cy="1177925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62" name="Freeform 251">
              <a:extLst>
                <a:ext uri="{FF2B5EF4-FFF2-40B4-BE49-F238E27FC236}">
                  <a16:creationId xmlns:a16="http://schemas.microsoft.com/office/drawing/2014/main" id="{69C4532C-F323-406C-A20F-08ED8B734F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1721" y="-2993242"/>
              <a:ext cx="2447925" cy="2462213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63" name="Freeform 252">
              <a:extLst>
                <a:ext uri="{FF2B5EF4-FFF2-40B4-BE49-F238E27FC236}">
                  <a16:creationId xmlns:a16="http://schemas.microsoft.com/office/drawing/2014/main" id="{AA5E6B81-4F40-41E1-9092-125134EEA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50946" y="-1815317"/>
              <a:ext cx="2141538" cy="113188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64" name="Freeform 253">
              <a:extLst>
                <a:ext uri="{FF2B5EF4-FFF2-40B4-BE49-F238E27FC236}">
                  <a16:creationId xmlns:a16="http://schemas.microsoft.com/office/drawing/2014/main" id="{786AB3BF-74A9-48B8-AECA-DEA172A9C5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6134" y="-1127929"/>
              <a:ext cx="452438" cy="119063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65" name="Freeform 254">
              <a:extLst>
                <a:ext uri="{FF2B5EF4-FFF2-40B4-BE49-F238E27FC236}">
                  <a16:creationId xmlns:a16="http://schemas.microsoft.com/office/drawing/2014/main" id="{587461AE-1488-4D8F-814B-547F71289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234" y="-2572554"/>
              <a:ext cx="1609725" cy="1520825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373" name="组合 5372">
            <a:extLst>
              <a:ext uri="{FF2B5EF4-FFF2-40B4-BE49-F238E27FC236}">
                <a16:creationId xmlns:a16="http://schemas.microsoft.com/office/drawing/2014/main" id="{D7AFE1F4-36C8-41D7-B967-F79B98368A8C}"/>
              </a:ext>
            </a:extLst>
          </p:cNvPr>
          <p:cNvGrpSpPr/>
          <p:nvPr/>
        </p:nvGrpSpPr>
        <p:grpSpPr>
          <a:xfrm>
            <a:off x="5990996" y="-2685267"/>
            <a:ext cx="4649788" cy="1247775"/>
            <a:chOff x="5990996" y="-2685267"/>
            <a:chExt cx="4649788" cy="1247775"/>
          </a:xfrm>
        </p:grpSpPr>
        <p:sp>
          <p:nvSpPr>
            <p:cNvPr id="5367" name="Freeform 256">
              <a:extLst>
                <a:ext uri="{FF2B5EF4-FFF2-40B4-BE49-F238E27FC236}">
                  <a16:creationId xmlns:a16="http://schemas.microsoft.com/office/drawing/2014/main" id="{BBC04397-8501-4565-92B6-03658A8E5E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0996" y="-2266167"/>
              <a:ext cx="1236663" cy="620713"/>
            </a:xfrm>
            <a:custGeom>
              <a:avLst/>
              <a:gdLst>
                <a:gd name="T0" fmla="*/ 62 w 409"/>
                <a:gd name="T1" fmla="*/ 79 h 204"/>
                <a:gd name="T2" fmla="*/ 47 w 409"/>
                <a:gd name="T3" fmla="*/ 55 h 204"/>
                <a:gd name="T4" fmla="*/ 23 w 409"/>
                <a:gd name="T5" fmla="*/ 49 h 204"/>
                <a:gd name="T6" fmla="*/ 0 w 409"/>
                <a:gd name="T7" fmla="*/ 87 h 204"/>
                <a:gd name="T8" fmla="*/ 34 w 409"/>
                <a:gd name="T9" fmla="*/ 193 h 204"/>
                <a:gd name="T10" fmla="*/ 70 w 409"/>
                <a:gd name="T11" fmla="*/ 186 h 204"/>
                <a:gd name="T12" fmla="*/ 65 w 409"/>
                <a:gd name="T13" fmla="*/ 129 h 204"/>
                <a:gd name="T14" fmla="*/ 132 w 409"/>
                <a:gd name="T15" fmla="*/ 63 h 204"/>
                <a:gd name="T16" fmla="*/ 219 w 409"/>
                <a:gd name="T17" fmla="*/ 42 h 204"/>
                <a:gd name="T18" fmla="*/ 223 w 409"/>
                <a:gd name="T19" fmla="*/ 63 h 204"/>
                <a:gd name="T20" fmla="*/ 191 w 409"/>
                <a:gd name="T21" fmla="*/ 105 h 204"/>
                <a:gd name="T22" fmla="*/ 179 w 409"/>
                <a:gd name="T23" fmla="*/ 103 h 204"/>
                <a:gd name="T24" fmla="*/ 166 w 409"/>
                <a:gd name="T25" fmla="*/ 77 h 204"/>
                <a:gd name="T26" fmla="*/ 141 w 409"/>
                <a:gd name="T27" fmla="*/ 85 h 204"/>
                <a:gd name="T28" fmla="*/ 150 w 409"/>
                <a:gd name="T29" fmla="*/ 113 h 204"/>
                <a:gd name="T30" fmla="*/ 156 w 409"/>
                <a:gd name="T31" fmla="*/ 127 h 204"/>
                <a:gd name="T32" fmla="*/ 126 w 409"/>
                <a:gd name="T33" fmla="*/ 142 h 204"/>
                <a:gd name="T34" fmla="*/ 108 w 409"/>
                <a:gd name="T35" fmla="*/ 153 h 204"/>
                <a:gd name="T36" fmla="*/ 122 w 409"/>
                <a:gd name="T37" fmla="*/ 177 h 204"/>
                <a:gd name="T38" fmla="*/ 160 w 409"/>
                <a:gd name="T39" fmla="*/ 156 h 204"/>
                <a:gd name="T40" fmla="*/ 202 w 409"/>
                <a:gd name="T41" fmla="*/ 149 h 204"/>
                <a:gd name="T42" fmla="*/ 225 w 409"/>
                <a:gd name="T43" fmla="*/ 169 h 204"/>
                <a:gd name="T44" fmla="*/ 280 w 409"/>
                <a:gd name="T45" fmla="*/ 173 h 204"/>
                <a:gd name="T46" fmla="*/ 369 w 409"/>
                <a:gd name="T47" fmla="*/ 139 h 204"/>
                <a:gd name="T48" fmla="*/ 404 w 409"/>
                <a:gd name="T49" fmla="*/ 129 h 204"/>
                <a:gd name="T50" fmla="*/ 337 w 409"/>
                <a:gd name="T51" fmla="*/ 21 h 204"/>
                <a:gd name="T52" fmla="*/ 193 w 409"/>
                <a:gd name="T53" fmla="*/ 12 h 204"/>
                <a:gd name="T54" fmla="*/ 93 w 409"/>
                <a:gd name="T55" fmla="*/ 54 h 204"/>
                <a:gd name="T56" fmla="*/ 62 w 409"/>
                <a:gd name="T57" fmla="*/ 79 h 204"/>
                <a:gd name="T58" fmla="*/ 62 w 409"/>
                <a:gd name="T59" fmla="*/ 79 h 204"/>
                <a:gd name="T60" fmla="*/ 204 w 409"/>
                <a:gd name="T61" fmla="*/ 125 h 204"/>
                <a:gd name="T62" fmla="*/ 194 w 409"/>
                <a:gd name="T63" fmla="*/ 124 h 204"/>
                <a:gd name="T64" fmla="*/ 244 w 409"/>
                <a:gd name="T65" fmla="*/ 90 h 204"/>
                <a:gd name="T66" fmla="*/ 245 w 409"/>
                <a:gd name="T67" fmla="*/ 60 h 204"/>
                <a:gd name="T68" fmla="*/ 234 w 409"/>
                <a:gd name="T69" fmla="*/ 45 h 204"/>
                <a:gd name="T70" fmla="*/ 284 w 409"/>
                <a:gd name="T71" fmla="*/ 43 h 204"/>
                <a:gd name="T72" fmla="*/ 357 w 409"/>
                <a:gd name="T73" fmla="*/ 75 h 204"/>
                <a:gd name="T74" fmla="*/ 307 w 409"/>
                <a:gd name="T75" fmla="*/ 112 h 204"/>
                <a:gd name="T76" fmla="*/ 249 w 409"/>
                <a:gd name="T77" fmla="*/ 142 h 204"/>
                <a:gd name="T78" fmla="*/ 229 w 409"/>
                <a:gd name="T79" fmla="*/ 127 h 204"/>
                <a:gd name="T80" fmla="*/ 204 w 409"/>
                <a:gd name="T81" fmla="*/ 12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9" h="204">
                  <a:moveTo>
                    <a:pt x="62" y="79"/>
                  </a:moveTo>
                  <a:cubicBezTo>
                    <a:pt x="56" y="77"/>
                    <a:pt x="57" y="61"/>
                    <a:pt x="47" y="55"/>
                  </a:cubicBezTo>
                  <a:cubicBezTo>
                    <a:pt x="38" y="49"/>
                    <a:pt x="30" y="49"/>
                    <a:pt x="23" y="49"/>
                  </a:cubicBezTo>
                  <a:cubicBezTo>
                    <a:pt x="16" y="50"/>
                    <a:pt x="1" y="62"/>
                    <a:pt x="0" y="87"/>
                  </a:cubicBezTo>
                  <a:cubicBezTo>
                    <a:pt x="0" y="112"/>
                    <a:pt x="25" y="181"/>
                    <a:pt x="34" y="193"/>
                  </a:cubicBezTo>
                  <a:cubicBezTo>
                    <a:pt x="43" y="204"/>
                    <a:pt x="74" y="198"/>
                    <a:pt x="70" y="186"/>
                  </a:cubicBezTo>
                  <a:cubicBezTo>
                    <a:pt x="65" y="175"/>
                    <a:pt x="57" y="144"/>
                    <a:pt x="65" y="129"/>
                  </a:cubicBezTo>
                  <a:cubicBezTo>
                    <a:pt x="73" y="115"/>
                    <a:pt x="88" y="89"/>
                    <a:pt x="132" y="63"/>
                  </a:cubicBezTo>
                  <a:cubicBezTo>
                    <a:pt x="177" y="38"/>
                    <a:pt x="211" y="39"/>
                    <a:pt x="219" y="42"/>
                  </a:cubicBezTo>
                  <a:cubicBezTo>
                    <a:pt x="227" y="45"/>
                    <a:pt x="224" y="59"/>
                    <a:pt x="223" y="63"/>
                  </a:cubicBezTo>
                  <a:cubicBezTo>
                    <a:pt x="221" y="67"/>
                    <a:pt x="191" y="102"/>
                    <a:pt x="191" y="105"/>
                  </a:cubicBezTo>
                  <a:cubicBezTo>
                    <a:pt x="190" y="108"/>
                    <a:pt x="180" y="114"/>
                    <a:pt x="179" y="103"/>
                  </a:cubicBezTo>
                  <a:cubicBezTo>
                    <a:pt x="179" y="92"/>
                    <a:pt x="177" y="81"/>
                    <a:pt x="166" y="77"/>
                  </a:cubicBezTo>
                  <a:cubicBezTo>
                    <a:pt x="156" y="73"/>
                    <a:pt x="146" y="71"/>
                    <a:pt x="141" y="85"/>
                  </a:cubicBezTo>
                  <a:cubicBezTo>
                    <a:pt x="137" y="99"/>
                    <a:pt x="144" y="109"/>
                    <a:pt x="150" y="113"/>
                  </a:cubicBezTo>
                  <a:cubicBezTo>
                    <a:pt x="155" y="118"/>
                    <a:pt x="164" y="126"/>
                    <a:pt x="156" y="127"/>
                  </a:cubicBezTo>
                  <a:cubicBezTo>
                    <a:pt x="149" y="127"/>
                    <a:pt x="126" y="142"/>
                    <a:pt x="126" y="142"/>
                  </a:cubicBezTo>
                  <a:cubicBezTo>
                    <a:pt x="126" y="142"/>
                    <a:pt x="111" y="140"/>
                    <a:pt x="108" y="153"/>
                  </a:cubicBezTo>
                  <a:cubicBezTo>
                    <a:pt x="106" y="166"/>
                    <a:pt x="115" y="181"/>
                    <a:pt x="122" y="177"/>
                  </a:cubicBezTo>
                  <a:cubicBezTo>
                    <a:pt x="128" y="173"/>
                    <a:pt x="148" y="161"/>
                    <a:pt x="160" y="156"/>
                  </a:cubicBezTo>
                  <a:cubicBezTo>
                    <a:pt x="173" y="151"/>
                    <a:pt x="194" y="144"/>
                    <a:pt x="202" y="149"/>
                  </a:cubicBezTo>
                  <a:cubicBezTo>
                    <a:pt x="210" y="154"/>
                    <a:pt x="211" y="162"/>
                    <a:pt x="225" y="169"/>
                  </a:cubicBezTo>
                  <a:cubicBezTo>
                    <a:pt x="240" y="177"/>
                    <a:pt x="268" y="178"/>
                    <a:pt x="280" y="173"/>
                  </a:cubicBezTo>
                  <a:cubicBezTo>
                    <a:pt x="292" y="167"/>
                    <a:pt x="356" y="138"/>
                    <a:pt x="369" y="139"/>
                  </a:cubicBezTo>
                  <a:cubicBezTo>
                    <a:pt x="383" y="140"/>
                    <a:pt x="398" y="154"/>
                    <a:pt x="404" y="129"/>
                  </a:cubicBezTo>
                  <a:cubicBezTo>
                    <a:pt x="409" y="104"/>
                    <a:pt x="378" y="37"/>
                    <a:pt x="337" y="21"/>
                  </a:cubicBezTo>
                  <a:cubicBezTo>
                    <a:pt x="295" y="5"/>
                    <a:pt x="248" y="0"/>
                    <a:pt x="193" y="12"/>
                  </a:cubicBezTo>
                  <a:cubicBezTo>
                    <a:pt x="139" y="23"/>
                    <a:pt x="113" y="34"/>
                    <a:pt x="93" y="54"/>
                  </a:cubicBezTo>
                  <a:cubicBezTo>
                    <a:pt x="73" y="73"/>
                    <a:pt x="68" y="82"/>
                    <a:pt x="62" y="79"/>
                  </a:cubicBezTo>
                  <a:cubicBezTo>
                    <a:pt x="62" y="79"/>
                    <a:pt x="62" y="79"/>
                    <a:pt x="62" y="79"/>
                  </a:cubicBezTo>
                  <a:close/>
                  <a:moveTo>
                    <a:pt x="204" y="125"/>
                  </a:moveTo>
                  <a:cubicBezTo>
                    <a:pt x="204" y="125"/>
                    <a:pt x="200" y="122"/>
                    <a:pt x="194" y="124"/>
                  </a:cubicBezTo>
                  <a:cubicBezTo>
                    <a:pt x="188" y="125"/>
                    <a:pt x="229" y="99"/>
                    <a:pt x="244" y="90"/>
                  </a:cubicBezTo>
                  <a:cubicBezTo>
                    <a:pt x="259" y="81"/>
                    <a:pt x="253" y="71"/>
                    <a:pt x="245" y="60"/>
                  </a:cubicBezTo>
                  <a:cubicBezTo>
                    <a:pt x="238" y="50"/>
                    <a:pt x="238" y="50"/>
                    <a:pt x="234" y="45"/>
                  </a:cubicBezTo>
                  <a:cubicBezTo>
                    <a:pt x="251" y="42"/>
                    <a:pt x="264" y="41"/>
                    <a:pt x="284" y="43"/>
                  </a:cubicBezTo>
                  <a:cubicBezTo>
                    <a:pt x="310" y="45"/>
                    <a:pt x="341" y="53"/>
                    <a:pt x="357" y="75"/>
                  </a:cubicBezTo>
                  <a:cubicBezTo>
                    <a:pt x="366" y="87"/>
                    <a:pt x="319" y="105"/>
                    <a:pt x="307" y="112"/>
                  </a:cubicBezTo>
                  <a:cubicBezTo>
                    <a:pt x="294" y="118"/>
                    <a:pt x="257" y="138"/>
                    <a:pt x="249" y="142"/>
                  </a:cubicBezTo>
                  <a:cubicBezTo>
                    <a:pt x="241" y="145"/>
                    <a:pt x="238" y="137"/>
                    <a:pt x="229" y="127"/>
                  </a:cubicBezTo>
                  <a:cubicBezTo>
                    <a:pt x="220" y="118"/>
                    <a:pt x="204" y="125"/>
                    <a:pt x="204" y="125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68" name="Freeform 257">
              <a:extLst>
                <a:ext uri="{FF2B5EF4-FFF2-40B4-BE49-F238E27FC236}">
                  <a16:creationId xmlns:a16="http://schemas.microsoft.com/office/drawing/2014/main" id="{B1C4C2AD-9FB7-4F5A-B9D4-4840ECD74E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51521" y="-2542392"/>
              <a:ext cx="717550" cy="1104900"/>
            </a:xfrm>
            <a:custGeom>
              <a:avLst/>
              <a:gdLst>
                <a:gd name="T0" fmla="*/ 35 w 237"/>
                <a:gd name="T1" fmla="*/ 87 h 363"/>
                <a:gd name="T2" fmla="*/ 18 w 237"/>
                <a:gd name="T3" fmla="*/ 113 h 363"/>
                <a:gd name="T4" fmla="*/ 29 w 237"/>
                <a:gd name="T5" fmla="*/ 166 h 363"/>
                <a:gd name="T6" fmla="*/ 18 w 237"/>
                <a:gd name="T7" fmla="*/ 273 h 363"/>
                <a:gd name="T8" fmla="*/ 7 w 237"/>
                <a:gd name="T9" fmla="*/ 306 h 363"/>
                <a:gd name="T10" fmla="*/ 16 w 237"/>
                <a:gd name="T11" fmla="*/ 338 h 363"/>
                <a:gd name="T12" fmla="*/ 35 w 237"/>
                <a:gd name="T13" fmla="*/ 311 h 363"/>
                <a:gd name="T14" fmla="*/ 48 w 237"/>
                <a:gd name="T15" fmla="*/ 205 h 363"/>
                <a:gd name="T16" fmla="*/ 52 w 237"/>
                <a:gd name="T17" fmla="*/ 149 h 363"/>
                <a:gd name="T18" fmla="*/ 54 w 237"/>
                <a:gd name="T19" fmla="*/ 114 h 363"/>
                <a:gd name="T20" fmla="*/ 35 w 237"/>
                <a:gd name="T21" fmla="*/ 87 h 363"/>
                <a:gd name="T22" fmla="*/ 35 w 237"/>
                <a:gd name="T23" fmla="*/ 87 h 363"/>
                <a:gd name="T24" fmla="*/ 112 w 237"/>
                <a:gd name="T25" fmla="*/ 102 h 363"/>
                <a:gd name="T26" fmla="*/ 94 w 237"/>
                <a:gd name="T27" fmla="*/ 109 h 363"/>
                <a:gd name="T28" fmla="*/ 98 w 237"/>
                <a:gd name="T29" fmla="*/ 142 h 363"/>
                <a:gd name="T30" fmla="*/ 103 w 237"/>
                <a:gd name="T31" fmla="*/ 171 h 363"/>
                <a:gd name="T32" fmla="*/ 106 w 237"/>
                <a:gd name="T33" fmla="*/ 246 h 363"/>
                <a:gd name="T34" fmla="*/ 127 w 237"/>
                <a:gd name="T35" fmla="*/ 232 h 363"/>
                <a:gd name="T36" fmla="*/ 133 w 237"/>
                <a:gd name="T37" fmla="*/ 191 h 363"/>
                <a:gd name="T38" fmla="*/ 135 w 237"/>
                <a:gd name="T39" fmla="*/ 161 h 363"/>
                <a:gd name="T40" fmla="*/ 133 w 237"/>
                <a:gd name="T41" fmla="*/ 119 h 363"/>
                <a:gd name="T42" fmla="*/ 112 w 237"/>
                <a:gd name="T43" fmla="*/ 102 h 363"/>
                <a:gd name="T44" fmla="*/ 112 w 237"/>
                <a:gd name="T45" fmla="*/ 102 h 363"/>
                <a:gd name="T46" fmla="*/ 209 w 237"/>
                <a:gd name="T47" fmla="*/ 2 h 363"/>
                <a:gd name="T48" fmla="*/ 186 w 237"/>
                <a:gd name="T49" fmla="*/ 5 h 363"/>
                <a:gd name="T50" fmla="*/ 184 w 237"/>
                <a:gd name="T51" fmla="*/ 33 h 363"/>
                <a:gd name="T52" fmla="*/ 190 w 237"/>
                <a:gd name="T53" fmla="*/ 65 h 363"/>
                <a:gd name="T54" fmla="*/ 191 w 237"/>
                <a:gd name="T55" fmla="*/ 174 h 363"/>
                <a:gd name="T56" fmla="*/ 189 w 237"/>
                <a:gd name="T57" fmla="*/ 262 h 363"/>
                <a:gd name="T58" fmla="*/ 199 w 237"/>
                <a:gd name="T59" fmla="*/ 350 h 363"/>
                <a:gd name="T60" fmla="*/ 221 w 237"/>
                <a:gd name="T61" fmla="*/ 330 h 363"/>
                <a:gd name="T62" fmla="*/ 212 w 237"/>
                <a:gd name="T63" fmla="*/ 296 h 363"/>
                <a:gd name="T64" fmla="*/ 208 w 237"/>
                <a:gd name="T65" fmla="*/ 128 h 363"/>
                <a:gd name="T66" fmla="*/ 217 w 237"/>
                <a:gd name="T67" fmla="*/ 68 h 363"/>
                <a:gd name="T68" fmla="*/ 234 w 237"/>
                <a:gd name="T69" fmla="*/ 32 h 363"/>
                <a:gd name="T70" fmla="*/ 209 w 237"/>
                <a:gd name="T71" fmla="*/ 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7" h="363">
                  <a:moveTo>
                    <a:pt x="35" y="87"/>
                  </a:moveTo>
                  <a:cubicBezTo>
                    <a:pt x="23" y="88"/>
                    <a:pt x="16" y="93"/>
                    <a:pt x="18" y="113"/>
                  </a:cubicBezTo>
                  <a:cubicBezTo>
                    <a:pt x="21" y="132"/>
                    <a:pt x="33" y="134"/>
                    <a:pt x="29" y="166"/>
                  </a:cubicBezTo>
                  <a:cubicBezTo>
                    <a:pt x="25" y="197"/>
                    <a:pt x="18" y="262"/>
                    <a:pt x="18" y="273"/>
                  </a:cubicBezTo>
                  <a:cubicBezTo>
                    <a:pt x="18" y="283"/>
                    <a:pt x="9" y="299"/>
                    <a:pt x="7" y="306"/>
                  </a:cubicBezTo>
                  <a:cubicBezTo>
                    <a:pt x="4" y="313"/>
                    <a:pt x="0" y="335"/>
                    <a:pt x="16" y="338"/>
                  </a:cubicBezTo>
                  <a:cubicBezTo>
                    <a:pt x="32" y="341"/>
                    <a:pt x="33" y="320"/>
                    <a:pt x="35" y="311"/>
                  </a:cubicBezTo>
                  <a:cubicBezTo>
                    <a:pt x="38" y="301"/>
                    <a:pt x="48" y="218"/>
                    <a:pt x="48" y="205"/>
                  </a:cubicBezTo>
                  <a:cubicBezTo>
                    <a:pt x="47" y="192"/>
                    <a:pt x="49" y="160"/>
                    <a:pt x="52" y="149"/>
                  </a:cubicBezTo>
                  <a:cubicBezTo>
                    <a:pt x="55" y="138"/>
                    <a:pt x="59" y="128"/>
                    <a:pt x="54" y="114"/>
                  </a:cubicBezTo>
                  <a:cubicBezTo>
                    <a:pt x="49" y="101"/>
                    <a:pt x="47" y="86"/>
                    <a:pt x="35" y="87"/>
                  </a:cubicBezTo>
                  <a:cubicBezTo>
                    <a:pt x="35" y="87"/>
                    <a:pt x="35" y="87"/>
                    <a:pt x="35" y="87"/>
                  </a:cubicBezTo>
                  <a:close/>
                  <a:moveTo>
                    <a:pt x="112" y="102"/>
                  </a:moveTo>
                  <a:cubicBezTo>
                    <a:pt x="107" y="101"/>
                    <a:pt x="98" y="100"/>
                    <a:pt x="94" y="109"/>
                  </a:cubicBezTo>
                  <a:cubicBezTo>
                    <a:pt x="89" y="118"/>
                    <a:pt x="94" y="133"/>
                    <a:pt x="98" y="142"/>
                  </a:cubicBezTo>
                  <a:cubicBezTo>
                    <a:pt x="101" y="152"/>
                    <a:pt x="104" y="162"/>
                    <a:pt x="103" y="171"/>
                  </a:cubicBezTo>
                  <a:cubicBezTo>
                    <a:pt x="101" y="180"/>
                    <a:pt x="100" y="240"/>
                    <a:pt x="106" y="246"/>
                  </a:cubicBezTo>
                  <a:cubicBezTo>
                    <a:pt x="111" y="252"/>
                    <a:pt x="121" y="245"/>
                    <a:pt x="127" y="232"/>
                  </a:cubicBezTo>
                  <a:cubicBezTo>
                    <a:pt x="133" y="218"/>
                    <a:pt x="137" y="200"/>
                    <a:pt x="133" y="191"/>
                  </a:cubicBezTo>
                  <a:cubicBezTo>
                    <a:pt x="130" y="183"/>
                    <a:pt x="130" y="173"/>
                    <a:pt x="135" y="161"/>
                  </a:cubicBezTo>
                  <a:cubicBezTo>
                    <a:pt x="140" y="149"/>
                    <a:pt x="137" y="133"/>
                    <a:pt x="133" y="119"/>
                  </a:cubicBezTo>
                  <a:cubicBezTo>
                    <a:pt x="129" y="105"/>
                    <a:pt x="117" y="102"/>
                    <a:pt x="112" y="102"/>
                  </a:cubicBezTo>
                  <a:cubicBezTo>
                    <a:pt x="112" y="102"/>
                    <a:pt x="112" y="102"/>
                    <a:pt x="112" y="102"/>
                  </a:cubicBezTo>
                  <a:close/>
                  <a:moveTo>
                    <a:pt x="209" y="2"/>
                  </a:moveTo>
                  <a:cubicBezTo>
                    <a:pt x="203" y="1"/>
                    <a:pt x="190" y="0"/>
                    <a:pt x="186" y="5"/>
                  </a:cubicBezTo>
                  <a:cubicBezTo>
                    <a:pt x="181" y="10"/>
                    <a:pt x="179" y="21"/>
                    <a:pt x="184" y="33"/>
                  </a:cubicBezTo>
                  <a:cubicBezTo>
                    <a:pt x="190" y="46"/>
                    <a:pt x="191" y="57"/>
                    <a:pt x="190" y="65"/>
                  </a:cubicBezTo>
                  <a:cubicBezTo>
                    <a:pt x="189" y="72"/>
                    <a:pt x="191" y="153"/>
                    <a:pt x="191" y="174"/>
                  </a:cubicBezTo>
                  <a:cubicBezTo>
                    <a:pt x="191" y="195"/>
                    <a:pt x="188" y="235"/>
                    <a:pt x="189" y="262"/>
                  </a:cubicBezTo>
                  <a:cubicBezTo>
                    <a:pt x="190" y="289"/>
                    <a:pt x="189" y="337"/>
                    <a:pt x="199" y="350"/>
                  </a:cubicBezTo>
                  <a:cubicBezTo>
                    <a:pt x="210" y="363"/>
                    <a:pt x="225" y="344"/>
                    <a:pt x="221" y="330"/>
                  </a:cubicBezTo>
                  <a:cubicBezTo>
                    <a:pt x="217" y="317"/>
                    <a:pt x="216" y="321"/>
                    <a:pt x="212" y="296"/>
                  </a:cubicBezTo>
                  <a:cubicBezTo>
                    <a:pt x="209" y="270"/>
                    <a:pt x="208" y="138"/>
                    <a:pt x="208" y="128"/>
                  </a:cubicBezTo>
                  <a:cubicBezTo>
                    <a:pt x="209" y="117"/>
                    <a:pt x="212" y="79"/>
                    <a:pt x="217" y="68"/>
                  </a:cubicBezTo>
                  <a:cubicBezTo>
                    <a:pt x="221" y="57"/>
                    <a:pt x="237" y="45"/>
                    <a:pt x="234" y="32"/>
                  </a:cubicBezTo>
                  <a:cubicBezTo>
                    <a:pt x="236" y="20"/>
                    <a:pt x="215" y="4"/>
                    <a:pt x="209" y="2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69" name="Freeform 258">
              <a:extLst>
                <a:ext uri="{FF2B5EF4-FFF2-40B4-BE49-F238E27FC236}">
                  <a16:creationId xmlns:a16="http://schemas.microsoft.com/office/drawing/2014/main" id="{70443456-5E60-4FD3-87E8-F9D79DE9E7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7221" y="-2528104"/>
              <a:ext cx="741363" cy="965200"/>
            </a:xfrm>
            <a:custGeom>
              <a:avLst/>
              <a:gdLst>
                <a:gd name="T0" fmla="*/ 144 w 245"/>
                <a:gd name="T1" fmla="*/ 240 h 317"/>
                <a:gd name="T2" fmla="*/ 216 w 245"/>
                <a:gd name="T3" fmla="*/ 298 h 317"/>
                <a:gd name="T4" fmla="*/ 221 w 245"/>
                <a:gd name="T5" fmla="*/ 247 h 317"/>
                <a:gd name="T6" fmla="*/ 155 w 245"/>
                <a:gd name="T7" fmla="*/ 214 h 317"/>
                <a:gd name="T8" fmla="*/ 144 w 245"/>
                <a:gd name="T9" fmla="*/ 240 h 317"/>
                <a:gd name="T10" fmla="*/ 144 w 245"/>
                <a:gd name="T11" fmla="*/ 240 h 317"/>
                <a:gd name="T12" fmla="*/ 117 w 245"/>
                <a:gd name="T13" fmla="*/ 59 h 317"/>
                <a:gd name="T14" fmla="*/ 114 w 245"/>
                <a:gd name="T15" fmla="*/ 20 h 317"/>
                <a:gd name="T16" fmla="*/ 132 w 245"/>
                <a:gd name="T17" fmla="*/ 2 h 317"/>
                <a:gd name="T18" fmla="*/ 151 w 245"/>
                <a:gd name="T19" fmla="*/ 32 h 317"/>
                <a:gd name="T20" fmla="*/ 142 w 245"/>
                <a:gd name="T21" fmla="*/ 57 h 317"/>
                <a:gd name="T22" fmla="*/ 136 w 245"/>
                <a:gd name="T23" fmla="*/ 74 h 317"/>
                <a:gd name="T24" fmla="*/ 131 w 245"/>
                <a:gd name="T25" fmla="*/ 98 h 317"/>
                <a:gd name="T26" fmla="*/ 151 w 245"/>
                <a:gd name="T27" fmla="*/ 91 h 317"/>
                <a:gd name="T28" fmla="*/ 177 w 245"/>
                <a:gd name="T29" fmla="*/ 76 h 317"/>
                <a:gd name="T30" fmla="*/ 208 w 245"/>
                <a:gd name="T31" fmla="*/ 82 h 317"/>
                <a:gd name="T32" fmla="*/ 199 w 245"/>
                <a:gd name="T33" fmla="*/ 103 h 317"/>
                <a:gd name="T34" fmla="*/ 172 w 245"/>
                <a:gd name="T35" fmla="*/ 109 h 317"/>
                <a:gd name="T36" fmla="*/ 124 w 245"/>
                <a:gd name="T37" fmla="*/ 132 h 317"/>
                <a:gd name="T38" fmla="*/ 107 w 245"/>
                <a:gd name="T39" fmla="*/ 203 h 317"/>
                <a:gd name="T40" fmla="*/ 65 w 245"/>
                <a:gd name="T41" fmla="*/ 263 h 317"/>
                <a:gd name="T42" fmla="*/ 32 w 245"/>
                <a:gd name="T43" fmla="*/ 308 h 317"/>
                <a:gd name="T44" fmla="*/ 14 w 245"/>
                <a:gd name="T45" fmla="*/ 303 h 317"/>
                <a:gd name="T46" fmla="*/ 8 w 245"/>
                <a:gd name="T47" fmla="*/ 275 h 317"/>
                <a:gd name="T48" fmla="*/ 24 w 245"/>
                <a:gd name="T49" fmla="*/ 263 h 317"/>
                <a:gd name="T50" fmla="*/ 36 w 245"/>
                <a:gd name="T51" fmla="*/ 267 h 317"/>
                <a:gd name="T52" fmla="*/ 70 w 245"/>
                <a:gd name="T53" fmla="*/ 222 h 317"/>
                <a:gd name="T54" fmla="*/ 93 w 245"/>
                <a:gd name="T55" fmla="*/ 165 h 317"/>
                <a:gd name="T56" fmla="*/ 98 w 245"/>
                <a:gd name="T57" fmla="*/ 148 h 317"/>
                <a:gd name="T58" fmla="*/ 79 w 245"/>
                <a:gd name="T59" fmla="*/ 160 h 317"/>
                <a:gd name="T60" fmla="*/ 46 w 245"/>
                <a:gd name="T61" fmla="*/ 163 h 317"/>
                <a:gd name="T62" fmla="*/ 20 w 245"/>
                <a:gd name="T63" fmla="*/ 134 h 317"/>
                <a:gd name="T64" fmla="*/ 30 w 245"/>
                <a:gd name="T65" fmla="*/ 115 h 317"/>
                <a:gd name="T66" fmla="*/ 64 w 245"/>
                <a:gd name="T67" fmla="*/ 119 h 317"/>
                <a:gd name="T68" fmla="*/ 105 w 245"/>
                <a:gd name="T69" fmla="*/ 106 h 317"/>
                <a:gd name="T70" fmla="*/ 106 w 245"/>
                <a:gd name="T71" fmla="*/ 105 h 317"/>
                <a:gd name="T72" fmla="*/ 117 w 245"/>
                <a:gd name="T73" fmla="*/ 59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317">
                  <a:moveTo>
                    <a:pt x="144" y="240"/>
                  </a:moveTo>
                  <a:cubicBezTo>
                    <a:pt x="154" y="257"/>
                    <a:pt x="187" y="309"/>
                    <a:pt x="216" y="298"/>
                  </a:cubicBezTo>
                  <a:cubicBezTo>
                    <a:pt x="245" y="288"/>
                    <a:pt x="233" y="255"/>
                    <a:pt x="221" y="247"/>
                  </a:cubicBezTo>
                  <a:cubicBezTo>
                    <a:pt x="210" y="239"/>
                    <a:pt x="155" y="214"/>
                    <a:pt x="155" y="214"/>
                  </a:cubicBezTo>
                  <a:cubicBezTo>
                    <a:pt x="132" y="204"/>
                    <a:pt x="138" y="230"/>
                    <a:pt x="144" y="240"/>
                  </a:cubicBezTo>
                  <a:cubicBezTo>
                    <a:pt x="144" y="240"/>
                    <a:pt x="144" y="240"/>
                    <a:pt x="144" y="240"/>
                  </a:cubicBezTo>
                  <a:close/>
                  <a:moveTo>
                    <a:pt x="117" y="59"/>
                  </a:moveTo>
                  <a:cubicBezTo>
                    <a:pt x="120" y="57"/>
                    <a:pt x="113" y="32"/>
                    <a:pt x="114" y="20"/>
                  </a:cubicBezTo>
                  <a:cubicBezTo>
                    <a:pt x="115" y="8"/>
                    <a:pt x="124" y="0"/>
                    <a:pt x="132" y="2"/>
                  </a:cubicBezTo>
                  <a:cubicBezTo>
                    <a:pt x="140" y="4"/>
                    <a:pt x="152" y="23"/>
                    <a:pt x="151" y="32"/>
                  </a:cubicBezTo>
                  <a:cubicBezTo>
                    <a:pt x="150" y="42"/>
                    <a:pt x="145" y="53"/>
                    <a:pt x="142" y="57"/>
                  </a:cubicBezTo>
                  <a:cubicBezTo>
                    <a:pt x="139" y="60"/>
                    <a:pt x="137" y="64"/>
                    <a:pt x="136" y="74"/>
                  </a:cubicBezTo>
                  <a:cubicBezTo>
                    <a:pt x="135" y="80"/>
                    <a:pt x="133" y="89"/>
                    <a:pt x="131" y="98"/>
                  </a:cubicBezTo>
                  <a:cubicBezTo>
                    <a:pt x="140" y="95"/>
                    <a:pt x="148" y="93"/>
                    <a:pt x="151" y="91"/>
                  </a:cubicBezTo>
                  <a:cubicBezTo>
                    <a:pt x="157" y="87"/>
                    <a:pt x="168" y="83"/>
                    <a:pt x="177" y="76"/>
                  </a:cubicBezTo>
                  <a:cubicBezTo>
                    <a:pt x="187" y="68"/>
                    <a:pt x="197" y="76"/>
                    <a:pt x="208" y="82"/>
                  </a:cubicBezTo>
                  <a:cubicBezTo>
                    <a:pt x="218" y="88"/>
                    <a:pt x="209" y="98"/>
                    <a:pt x="199" y="103"/>
                  </a:cubicBezTo>
                  <a:cubicBezTo>
                    <a:pt x="188" y="109"/>
                    <a:pt x="179" y="106"/>
                    <a:pt x="172" y="109"/>
                  </a:cubicBezTo>
                  <a:cubicBezTo>
                    <a:pt x="166" y="112"/>
                    <a:pt x="138" y="124"/>
                    <a:pt x="124" y="132"/>
                  </a:cubicBezTo>
                  <a:cubicBezTo>
                    <a:pt x="121" y="152"/>
                    <a:pt x="113" y="188"/>
                    <a:pt x="107" y="203"/>
                  </a:cubicBezTo>
                  <a:cubicBezTo>
                    <a:pt x="101" y="221"/>
                    <a:pt x="77" y="248"/>
                    <a:pt x="65" y="263"/>
                  </a:cubicBezTo>
                  <a:cubicBezTo>
                    <a:pt x="52" y="279"/>
                    <a:pt x="45" y="300"/>
                    <a:pt x="32" y="308"/>
                  </a:cubicBezTo>
                  <a:cubicBezTo>
                    <a:pt x="19" y="317"/>
                    <a:pt x="16" y="311"/>
                    <a:pt x="14" y="303"/>
                  </a:cubicBezTo>
                  <a:cubicBezTo>
                    <a:pt x="12" y="295"/>
                    <a:pt x="0" y="285"/>
                    <a:pt x="8" y="275"/>
                  </a:cubicBezTo>
                  <a:cubicBezTo>
                    <a:pt x="16" y="264"/>
                    <a:pt x="18" y="252"/>
                    <a:pt x="24" y="263"/>
                  </a:cubicBezTo>
                  <a:cubicBezTo>
                    <a:pt x="29" y="273"/>
                    <a:pt x="38" y="267"/>
                    <a:pt x="36" y="267"/>
                  </a:cubicBezTo>
                  <a:cubicBezTo>
                    <a:pt x="34" y="266"/>
                    <a:pt x="62" y="236"/>
                    <a:pt x="70" y="222"/>
                  </a:cubicBezTo>
                  <a:cubicBezTo>
                    <a:pt x="79" y="207"/>
                    <a:pt x="89" y="173"/>
                    <a:pt x="93" y="165"/>
                  </a:cubicBezTo>
                  <a:cubicBezTo>
                    <a:pt x="94" y="163"/>
                    <a:pt x="96" y="157"/>
                    <a:pt x="98" y="148"/>
                  </a:cubicBezTo>
                  <a:cubicBezTo>
                    <a:pt x="91" y="152"/>
                    <a:pt x="84" y="156"/>
                    <a:pt x="79" y="160"/>
                  </a:cubicBezTo>
                  <a:cubicBezTo>
                    <a:pt x="68" y="168"/>
                    <a:pt x="66" y="171"/>
                    <a:pt x="46" y="163"/>
                  </a:cubicBezTo>
                  <a:cubicBezTo>
                    <a:pt x="26" y="154"/>
                    <a:pt x="21" y="145"/>
                    <a:pt x="20" y="134"/>
                  </a:cubicBezTo>
                  <a:cubicBezTo>
                    <a:pt x="18" y="123"/>
                    <a:pt x="24" y="116"/>
                    <a:pt x="30" y="115"/>
                  </a:cubicBezTo>
                  <a:cubicBezTo>
                    <a:pt x="37" y="113"/>
                    <a:pt x="53" y="117"/>
                    <a:pt x="64" y="119"/>
                  </a:cubicBezTo>
                  <a:cubicBezTo>
                    <a:pt x="76" y="121"/>
                    <a:pt x="99" y="108"/>
                    <a:pt x="105" y="106"/>
                  </a:cubicBezTo>
                  <a:cubicBezTo>
                    <a:pt x="105" y="106"/>
                    <a:pt x="106" y="105"/>
                    <a:pt x="106" y="105"/>
                  </a:cubicBezTo>
                  <a:cubicBezTo>
                    <a:pt x="111" y="82"/>
                    <a:pt x="115" y="60"/>
                    <a:pt x="117" y="59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70" name="Freeform 259">
              <a:extLst>
                <a:ext uri="{FF2B5EF4-FFF2-40B4-BE49-F238E27FC236}">
                  <a16:creationId xmlns:a16="http://schemas.microsoft.com/office/drawing/2014/main" id="{6EBBD144-3C8B-4089-88A7-45B0E40643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20059" y="-2685267"/>
              <a:ext cx="720725" cy="1184275"/>
            </a:xfrm>
            <a:custGeom>
              <a:avLst/>
              <a:gdLst>
                <a:gd name="T0" fmla="*/ 62 w 238"/>
                <a:gd name="T1" fmla="*/ 102 h 389"/>
                <a:gd name="T2" fmla="*/ 70 w 238"/>
                <a:gd name="T3" fmla="*/ 150 h 389"/>
                <a:gd name="T4" fmla="*/ 80 w 238"/>
                <a:gd name="T5" fmla="*/ 191 h 389"/>
                <a:gd name="T6" fmla="*/ 98 w 238"/>
                <a:gd name="T7" fmla="*/ 182 h 389"/>
                <a:gd name="T8" fmla="*/ 98 w 238"/>
                <a:gd name="T9" fmla="*/ 198 h 389"/>
                <a:gd name="T10" fmla="*/ 16 w 238"/>
                <a:gd name="T11" fmla="*/ 237 h 389"/>
                <a:gd name="T12" fmla="*/ 7 w 238"/>
                <a:gd name="T13" fmla="*/ 265 h 389"/>
                <a:gd name="T14" fmla="*/ 70 w 238"/>
                <a:gd name="T15" fmla="*/ 235 h 389"/>
                <a:gd name="T16" fmla="*/ 183 w 238"/>
                <a:gd name="T17" fmla="*/ 180 h 389"/>
                <a:gd name="T18" fmla="*/ 183 w 238"/>
                <a:gd name="T19" fmla="*/ 205 h 389"/>
                <a:gd name="T20" fmla="*/ 199 w 238"/>
                <a:gd name="T21" fmla="*/ 209 h 389"/>
                <a:gd name="T22" fmla="*/ 212 w 238"/>
                <a:gd name="T23" fmla="*/ 164 h 389"/>
                <a:gd name="T24" fmla="*/ 163 w 238"/>
                <a:gd name="T25" fmla="*/ 161 h 389"/>
                <a:gd name="T26" fmla="*/ 188 w 238"/>
                <a:gd name="T27" fmla="*/ 110 h 389"/>
                <a:gd name="T28" fmla="*/ 183 w 238"/>
                <a:gd name="T29" fmla="*/ 77 h 389"/>
                <a:gd name="T30" fmla="*/ 179 w 238"/>
                <a:gd name="T31" fmla="*/ 43 h 389"/>
                <a:gd name="T32" fmla="*/ 189 w 238"/>
                <a:gd name="T33" fmla="*/ 22 h 389"/>
                <a:gd name="T34" fmla="*/ 163 w 238"/>
                <a:gd name="T35" fmla="*/ 5 h 389"/>
                <a:gd name="T36" fmla="*/ 163 w 238"/>
                <a:gd name="T37" fmla="*/ 42 h 389"/>
                <a:gd name="T38" fmla="*/ 159 w 238"/>
                <a:gd name="T39" fmla="*/ 65 h 389"/>
                <a:gd name="T40" fmla="*/ 145 w 238"/>
                <a:gd name="T41" fmla="*/ 96 h 389"/>
                <a:gd name="T42" fmla="*/ 139 w 238"/>
                <a:gd name="T43" fmla="*/ 145 h 389"/>
                <a:gd name="T44" fmla="*/ 147 w 238"/>
                <a:gd name="T45" fmla="*/ 172 h 389"/>
                <a:gd name="T46" fmla="*/ 120 w 238"/>
                <a:gd name="T47" fmla="*/ 172 h 389"/>
                <a:gd name="T48" fmla="*/ 125 w 238"/>
                <a:gd name="T49" fmla="*/ 127 h 389"/>
                <a:gd name="T50" fmla="*/ 110 w 238"/>
                <a:gd name="T51" fmla="*/ 117 h 389"/>
                <a:gd name="T52" fmla="*/ 115 w 238"/>
                <a:gd name="T53" fmla="*/ 39 h 389"/>
                <a:gd name="T54" fmla="*/ 104 w 238"/>
                <a:gd name="T55" fmla="*/ 73 h 389"/>
                <a:gd name="T56" fmla="*/ 101 w 238"/>
                <a:gd name="T57" fmla="*/ 134 h 389"/>
                <a:gd name="T58" fmla="*/ 86 w 238"/>
                <a:gd name="T59" fmla="*/ 96 h 389"/>
                <a:gd name="T60" fmla="*/ 54 w 238"/>
                <a:gd name="T61" fmla="*/ 88 h 389"/>
                <a:gd name="T62" fmla="*/ 93 w 238"/>
                <a:gd name="T63" fmla="*/ 244 h 389"/>
                <a:gd name="T64" fmla="*/ 151 w 238"/>
                <a:gd name="T65" fmla="*/ 216 h 389"/>
                <a:gd name="T66" fmla="*/ 146 w 238"/>
                <a:gd name="T67" fmla="*/ 262 h 389"/>
                <a:gd name="T68" fmla="*/ 194 w 238"/>
                <a:gd name="T69" fmla="*/ 265 h 389"/>
                <a:gd name="T70" fmla="*/ 168 w 238"/>
                <a:gd name="T71" fmla="*/ 297 h 389"/>
                <a:gd name="T72" fmla="*/ 158 w 238"/>
                <a:gd name="T73" fmla="*/ 349 h 389"/>
                <a:gd name="T74" fmla="*/ 102 w 238"/>
                <a:gd name="T75" fmla="*/ 372 h 389"/>
                <a:gd name="T76" fmla="*/ 112 w 238"/>
                <a:gd name="T77" fmla="*/ 355 h 389"/>
                <a:gd name="T78" fmla="*/ 151 w 238"/>
                <a:gd name="T79" fmla="*/ 319 h 389"/>
                <a:gd name="T80" fmla="*/ 114 w 238"/>
                <a:gd name="T81" fmla="*/ 312 h 389"/>
                <a:gd name="T82" fmla="*/ 62 w 238"/>
                <a:gd name="T83" fmla="*/ 309 h 389"/>
                <a:gd name="T84" fmla="*/ 133 w 238"/>
                <a:gd name="T85" fmla="*/ 280 h 389"/>
                <a:gd name="T86" fmla="*/ 106 w 238"/>
                <a:gd name="T87" fmla="*/ 25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8" h="389">
                  <a:moveTo>
                    <a:pt x="54" y="88"/>
                  </a:moveTo>
                  <a:cubicBezTo>
                    <a:pt x="55" y="91"/>
                    <a:pt x="59" y="99"/>
                    <a:pt x="62" y="102"/>
                  </a:cubicBezTo>
                  <a:cubicBezTo>
                    <a:pt x="66" y="106"/>
                    <a:pt x="73" y="113"/>
                    <a:pt x="72" y="116"/>
                  </a:cubicBezTo>
                  <a:cubicBezTo>
                    <a:pt x="72" y="120"/>
                    <a:pt x="70" y="144"/>
                    <a:pt x="70" y="150"/>
                  </a:cubicBezTo>
                  <a:cubicBezTo>
                    <a:pt x="70" y="156"/>
                    <a:pt x="67" y="172"/>
                    <a:pt x="71" y="176"/>
                  </a:cubicBezTo>
                  <a:cubicBezTo>
                    <a:pt x="74" y="180"/>
                    <a:pt x="80" y="191"/>
                    <a:pt x="80" y="191"/>
                  </a:cubicBezTo>
                  <a:cubicBezTo>
                    <a:pt x="80" y="191"/>
                    <a:pt x="88" y="193"/>
                    <a:pt x="90" y="187"/>
                  </a:cubicBezTo>
                  <a:cubicBezTo>
                    <a:pt x="92" y="180"/>
                    <a:pt x="98" y="182"/>
                    <a:pt x="98" y="182"/>
                  </a:cubicBezTo>
                  <a:cubicBezTo>
                    <a:pt x="98" y="182"/>
                    <a:pt x="110" y="187"/>
                    <a:pt x="107" y="190"/>
                  </a:cubicBezTo>
                  <a:cubicBezTo>
                    <a:pt x="104" y="193"/>
                    <a:pt x="105" y="194"/>
                    <a:pt x="98" y="198"/>
                  </a:cubicBezTo>
                  <a:cubicBezTo>
                    <a:pt x="92" y="202"/>
                    <a:pt x="39" y="231"/>
                    <a:pt x="39" y="231"/>
                  </a:cubicBezTo>
                  <a:cubicBezTo>
                    <a:pt x="39" y="231"/>
                    <a:pt x="21" y="236"/>
                    <a:pt x="16" y="237"/>
                  </a:cubicBezTo>
                  <a:cubicBezTo>
                    <a:pt x="11" y="238"/>
                    <a:pt x="4" y="236"/>
                    <a:pt x="2" y="243"/>
                  </a:cubicBezTo>
                  <a:cubicBezTo>
                    <a:pt x="0" y="250"/>
                    <a:pt x="2" y="260"/>
                    <a:pt x="7" y="265"/>
                  </a:cubicBezTo>
                  <a:cubicBezTo>
                    <a:pt x="10" y="266"/>
                    <a:pt x="22" y="271"/>
                    <a:pt x="33" y="266"/>
                  </a:cubicBezTo>
                  <a:cubicBezTo>
                    <a:pt x="47" y="260"/>
                    <a:pt x="60" y="244"/>
                    <a:pt x="70" y="235"/>
                  </a:cubicBezTo>
                  <a:cubicBezTo>
                    <a:pt x="88" y="221"/>
                    <a:pt x="104" y="211"/>
                    <a:pt x="119" y="204"/>
                  </a:cubicBezTo>
                  <a:cubicBezTo>
                    <a:pt x="134" y="198"/>
                    <a:pt x="167" y="182"/>
                    <a:pt x="183" y="180"/>
                  </a:cubicBezTo>
                  <a:cubicBezTo>
                    <a:pt x="199" y="178"/>
                    <a:pt x="202" y="186"/>
                    <a:pt x="199" y="190"/>
                  </a:cubicBezTo>
                  <a:cubicBezTo>
                    <a:pt x="197" y="195"/>
                    <a:pt x="188" y="203"/>
                    <a:pt x="183" y="205"/>
                  </a:cubicBezTo>
                  <a:cubicBezTo>
                    <a:pt x="179" y="208"/>
                    <a:pt x="181" y="213"/>
                    <a:pt x="181" y="213"/>
                  </a:cubicBezTo>
                  <a:cubicBezTo>
                    <a:pt x="181" y="213"/>
                    <a:pt x="185" y="213"/>
                    <a:pt x="199" y="209"/>
                  </a:cubicBezTo>
                  <a:cubicBezTo>
                    <a:pt x="214" y="205"/>
                    <a:pt x="234" y="205"/>
                    <a:pt x="236" y="200"/>
                  </a:cubicBezTo>
                  <a:cubicBezTo>
                    <a:pt x="238" y="196"/>
                    <a:pt x="230" y="165"/>
                    <a:pt x="212" y="164"/>
                  </a:cubicBezTo>
                  <a:cubicBezTo>
                    <a:pt x="193" y="163"/>
                    <a:pt x="172" y="168"/>
                    <a:pt x="167" y="170"/>
                  </a:cubicBezTo>
                  <a:cubicBezTo>
                    <a:pt x="162" y="171"/>
                    <a:pt x="157" y="167"/>
                    <a:pt x="163" y="161"/>
                  </a:cubicBezTo>
                  <a:cubicBezTo>
                    <a:pt x="169" y="154"/>
                    <a:pt x="178" y="146"/>
                    <a:pt x="182" y="133"/>
                  </a:cubicBezTo>
                  <a:cubicBezTo>
                    <a:pt x="186" y="119"/>
                    <a:pt x="192" y="116"/>
                    <a:pt x="188" y="110"/>
                  </a:cubicBezTo>
                  <a:cubicBezTo>
                    <a:pt x="183" y="104"/>
                    <a:pt x="176" y="92"/>
                    <a:pt x="173" y="90"/>
                  </a:cubicBezTo>
                  <a:cubicBezTo>
                    <a:pt x="170" y="88"/>
                    <a:pt x="173" y="81"/>
                    <a:pt x="183" y="77"/>
                  </a:cubicBezTo>
                  <a:cubicBezTo>
                    <a:pt x="193" y="72"/>
                    <a:pt x="204" y="61"/>
                    <a:pt x="198" y="54"/>
                  </a:cubicBezTo>
                  <a:cubicBezTo>
                    <a:pt x="192" y="46"/>
                    <a:pt x="180" y="50"/>
                    <a:pt x="179" y="43"/>
                  </a:cubicBezTo>
                  <a:cubicBezTo>
                    <a:pt x="179" y="35"/>
                    <a:pt x="173" y="31"/>
                    <a:pt x="179" y="29"/>
                  </a:cubicBezTo>
                  <a:cubicBezTo>
                    <a:pt x="185" y="27"/>
                    <a:pt x="191" y="25"/>
                    <a:pt x="189" y="22"/>
                  </a:cubicBezTo>
                  <a:cubicBezTo>
                    <a:pt x="187" y="18"/>
                    <a:pt x="184" y="12"/>
                    <a:pt x="180" y="6"/>
                  </a:cubicBezTo>
                  <a:cubicBezTo>
                    <a:pt x="175" y="1"/>
                    <a:pt x="164" y="0"/>
                    <a:pt x="163" y="5"/>
                  </a:cubicBezTo>
                  <a:cubicBezTo>
                    <a:pt x="161" y="11"/>
                    <a:pt x="161" y="21"/>
                    <a:pt x="161" y="26"/>
                  </a:cubicBezTo>
                  <a:cubicBezTo>
                    <a:pt x="161" y="31"/>
                    <a:pt x="160" y="38"/>
                    <a:pt x="163" y="42"/>
                  </a:cubicBezTo>
                  <a:cubicBezTo>
                    <a:pt x="167" y="46"/>
                    <a:pt x="168" y="48"/>
                    <a:pt x="167" y="52"/>
                  </a:cubicBezTo>
                  <a:cubicBezTo>
                    <a:pt x="166" y="55"/>
                    <a:pt x="166" y="61"/>
                    <a:pt x="159" y="65"/>
                  </a:cubicBezTo>
                  <a:cubicBezTo>
                    <a:pt x="151" y="69"/>
                    <a:pt x="147" y="69"/>
                    <a:pt x="145" y="74"/>
                  </a:cubicBezTo>
                  <a:cubicBezTo>
                    <a:pt x="142" y="80"/>
                    <a:pt x="142" y="94"/>
                    <a:pt x="145" y="96"/>
                  </a:cubicBezTo>
                  <a:cubicBezTo>
                    <a:pt x="147" y="97"/>
                    <a:pt x="155" y="95"/>
                    <a:pt x="153" y="105"/>
                  </a:cubicBezTo>
                  <a:cubicBezTo>
                    <a:pt x="150" y="116"/>
                    <a:pt x="138" y="141"/>
                    <a:pt x="139" y="145"/>
                  </a:cubicBezTo>
                  <a:cubicBezTo>
                    <a:pt x="140" y="150"/>
                    <a:pt x="148" y="148"/>
                    <a:pt x="148" y="153"/>
                  </a:cubicBezTo>
                  <a:cubicBezTo>
                    <a:pt x="148" y="159"/>
                    <a:pt x="151" y="169"/>
                    <a:pt x="147" y="172"/>
                  </a:cubicBezTo>
                  <a:cubicBezTo>
                    <a:pt x="143" y="176"/>
                    <a:pt x="130" y="180"/>
                    <a:pt x="130" y="180"/>
                  </a:cubicBezTo>
                  <a:cubicBezTo>
                    <a:pt x="130" y="180"/>
                    <a:pt x="116" y="184"/>
                    <a:pt x="120" y="172"/>
                  </a:cubicBezTo>
                  <a:cubicBezTo>
                    <a:pt x="123" y="160"/>
                    <a:pt x="126" y="141"/>
                    <a:pt x="127" y="137"/>
                  </a:cubicBezTo>
                  <a:cubicBezTo>
                    <a:pt x="127" y="133"/>
                    <a:pt x="131" y="128"/>
                    <a:pt x="125" y="127"/>
                  </a:cubicBezTo>
                  <a:cubicBezTo>
                    <a:pt x="120" y="127"/>
                    <a:pt x="126" y="117"/>
                    <a:pt x="119" y="120"/>
                  </a:cubicBezTo>
                  <a:cubicBezTo>
                    <a:pt x="113" y="122"/>
                    <a:pt x="108" y="125"/>
                    <a:pt x="110" y="117"/>
                  </a:cubicBezTo>
                  <a:cubicBezTo>
                    <a:pt x="111" y="108"/>
                    <a:pt x="121" y="80"/>
                    <a:pt x="124" y="63"/>
                  </a:cubicBezTo>
                  <a:cubicBezTo>
                    <a:pt x="126" y="46"/>
                    <a:pt x="120" y="43"/>
                    <a:pt x="115" y="39"/>
                  </a:cubicBezTo>
                  <a:cubicBezTo>
                    <a:pt x="110" y="36"/>
                    <a:pt x="95" y="44"/>
                    <a:pt x="95" y="50"/>
                  </a:cubicBezTo>
                  <a:cubicBezTo>
                    <a:pt x="95" y="56"/>
                    <a:pt x="103" y="65"/>
                    <a:pt x="104" y="73"/>
                  </a:cubicBezTo>
                  <a:cubicBezTo>
                    <a:pt x="105" y="81"/>
                    <a:pt x="103" y="107"/>
                    <a:pt x="104" y="110"/>
                  </a:cubicBezTo>
                  <a:cubicBezTo>
                    <a:pt x="104" y="113"/>
                    <a:pt x="102" y="130"/>
                    <a:pt x="101" y="134"/>
                  </a:cubicBezTo>
                  <a:cubicBezTo>
                    <a:pt x="100" y="137"/>
                    <a:pt x="83" y="150"/>
                    <a:pt x="85" y="136"/>
                  </a:cubicBezTo>
                  <a:cubicBezTo>
                    <a:pt x="88" y="122"/>
                    <a:pt x="89" y="105"/>
                    <a:pt x="86" y="96"/>
                  </a:cubicBezTo>
                  <a:cubicBezTo>
                    <a:pt x="82" y="87"/>
                    <a:pt x="67" y="75"/>
                    <a:pt x="62" y="74"/>
                  </a:cubicBezTo>
                  <a:cubicBezTo>
                    <a:pt x="58" y="74"/>
                    <a:pt x="54" y="84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lose/>
                  <a:moveTo>
                    <a:pt x="93" y="244"/>
                  </a:moveTo>
                  <a:cubicBezTo>
                    <a:pt x="93" y="236"/>
                    <a:pt x="103" y="232"/>
                    <a:pt x="110" y="230"/>
                  </a:cubicBezTo>
                  <a:cubicBezTo>
                    <a:pt x="116" y="229"/>
                    <a:pt x="140" y="217"/>
                    <a:pt x="151" y="216"/>
                  </a:cubicBezTo>
                  <a:cubicBezTo>
                    <a:pt x="162" y="216"/>
                    <a:pt x="162" y="232"/>
                    <a:pt x="159" y="239"/>
                  </a:cubicBezTo>
                  <a:cubicBezTo>
                    <a:pt x="156" y="246"/>
                    <a:pt x="150" y="257"/>
                    <a:pt x="146" y="262"/>
                  </a:cubicBezTo>
                  <a:cubicBezTo>
                    <a:pt x="143" y="267"/>
                    <a:pt x="159" y="270"/>
                    <a:pt x="159" y="270"/>
                  </a:cubicBezTo>
                  <a:cubicBezTo>
                    <a:pt x="159" y="270"/>
                    <a:pt x="184" y="264"/>
                    <a:pt x="194" y="265"/>
                  </a:cubicBezTo>
                  <a:cubicBezTo>
                    <a:pt x="203" y="266"/>
                    <a:pt x="205" y="280"/>
                    <a:pt x="203" y="291"/>
                  </a:cubicBezTo>
                  <a:cubicBezTo>
                    <a:pt x="201" y="302"/>
                    <a:pt x="174" y="298"/>
                    <a:pt x="168" y="297"/>
                  </a:cubicBezTo>
                  <a:cubicBezTo>
                    <a:pt x="162" y="296"/>
                    <a:pt x="166" y="307"/>
                    <a:pt x="164" y="313"/>
                  </a:cubicBezTo>
                  <a:cubicBezTo>
                    <a:pt x="163" y="319"/>
                    <a:pt x="163" y="329"/>
                    <a:pt x="158" y="349"/>
                  </a:cubicBezTo>
                  <a:cubicBezTo>
                    <a:pt x="153" y="368"/>
                    <a:pt x="139" y="381"/>
                    <a:pt x="131" y="385"/>
                  </a:cubicBezTo>
                  <a:cubicBezTo>
                    <a:pt x="122" y="389"/>
                    <a:pt x="106" y="379"/>
                    <a:pt x="102" y="372"/>
                  </a:cubicBezTo>
                  <a:cubicBezTo>
                    <a:pt x="99" y="365"/>
                    <a:pt x="92" y="366"/>
                    <a:pt x="89" y="355"/>
                  </a:cubicBezTo>
                  <a:cubicBezTo>
                    <a:pt x="85" y="344"/>
                    <a:pt x="104" y="351"/>
                    <a:pt x="112" y="355"/>
                  </a:cubicBezTo>
                  <a:cubicBezTo>
                    <a:pt x="119" y="358"/>
                    <a:pt x="132" y="358"/>
                    <a:pt x="139" y="356"/>
                  </a:cubicBezTo>
                  <a:cubicBezTo>
                    <a:pt x="146" y="353"/>
                    <a:pt x="151" y="328"/>
                    <a:pt x="151" y="319"/>
                  </a:cubicBezTo>
                  <a:cubicBezTo>
                    <a:pt x="152" y="309"/>
                    <a:pt x="145" y="302"/>
                    <a:pt x="142" y="301"/>
                  </a:cubicBezTo>
                  <a:cubicBezTo>
                    <a:pt x="139" y="300"/>
                    <a:pt x="126" y="306"/>
                    <a:pt x="114" y="312"/>
                  </a:cubicBezTo>
                  <a:cubicBezTo>
                    <a:pt x="103" y="318"/>
                    <a:pt x="95" y="325"/>
                    <a:pt x="86" y="327"/>
                  </a:cubicBezTo>
                  <a:cubicBezTo>
                    <a:pt x="76" y="329"/>
                    <a:pt x="64" y="319"/>
                    <a:pt x="62" y="309"/>
                  </a:cubicBezTo>
                  <a:cubicBezTo>
                    <a:pt x="60" y="299"/>
                    <a:pt x="88" y="298"/>
                    <a:pt x="93" y="297"/>
                  </a:cubicBezTo>
                  <a:cubicBezTo>
                    <a:pt x="99" y="296"/>
                    <a:pt x="133" y="280"/>
                    <a:pt x="133" y="280"/>
                  </a:cubicBezTo>
                  <a:cubicBezTo>
                    <a:pt x="135" y="272"/>
                    <a:pt x="139" y="251"/>
                    <a:pt x="126" y="249"/>
                  </a:cubicBezTo>
                  <a:cubicBezTo>
                    <a:pt x="118" y="248"/>
                    <a:pt x="113" y="259"/>
                    <a:pt x="106" y="259"/>
                  </a:cubicBezTo>
                  <a:cubicBezTo>
                    <a:pt x="99" y="259"/>
                    <a:pt x="94" y="252"/>
                    <a:pt x="93" y="244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19" name="组合 518">
            <a:extLst>
              <a:ext uri="{FF2B5EF4-FFF2-40B4-BE49-F238E27FC236}">
                <a16:creationId xmlns:a16="http://schemas.microsoft.com/office/drawing/2014/main" id="{DBCCECDF-5594-46A0-B4A4-5ACD6EAA7C07}"/>
              </a:ext>
            </a:extLst>
          </p:cNvPr>
          <p:cNvGrpSpPr/>
          <p:nvPr/>
        </p:nvGrpSpPr>
        <p:grpSpPr>
          <a:xfrm>
            <a:off x="5637878" y="4155212"/>
            <a:ext cx="1242988" cy="335479"/>
            <a:chOff x="5990996" y="-2685267"/>
            <a:chExt cx="4649788" cy="1247775"/>
          </a:xfrm>
        </p:grpSpPr>
        <p:sp>
          <p:nvSpPr>
            <p:cNvPr id="520" name="Freeform 256">
              <a:extLst>
                <a:ext uri="{FF2B5EF4-FFF2-40B4-BE49-F238E27FC236}">
                  <a16:creationId xmlns:a16="http://schemas.microsoft.com/office/drawing/2014/main" id="{9708A459-ACEA-49E1-B4A1-83678963B6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0996" y="-2266167"/>
              <a:ext cx="1236663" cy="620713"/>
            </a:xfrm>
            <a:custGeom>
              <a:avLst/>
              <a:gdLst>
                <a:gd name="T0" fmla="*/ 62 w 409"/>
                <a:gd name="T1" fmla="*/ 79 h 204"/>
                <a:gd name="T2" fmla="*/ 47 w 409"/>
                <a:gd name="T3" fmla="*/ 55 h 204"/>
                <a:gd name="T4" fmla="*/ 23 w 409"/>
                <a:gd name="T5" fmla="*/ 49 h 204"/>
                <a:gd name="T6" fmla="*/ 0 w 409"/>
                <a:gd name="T7" fmla="*/ 87 h 204"/>
                <a:gd name="T8" fmla="*/ 34 w 409"/>
                <a:gd name="T9" fmla="*/ 193 h 204"/>
                <a:gd name="T10" fmla="*/ 70 w 409"/>
                <a:gd name="T11" fmla="*/ 186 h 204"/>
                <a:gd name="T12" fmla="*/ 65 w 409"/>
                <a:gd name="T13" fmla="*/ 129 h 204"/>
                <a:gd name="T14" fmla="*/ 132 w 409"/>
                <a:gd name="T15" fmla="*/ 63 h 204"/>
                <a:gd name="T16" fmla="*/ 219 w 409"/>
                <a:gd name="T17" fmla="*/ 42 h 204"/>
                <a:gd name="T18" fmla="*/ 223 w 409"/>
                <a:gd name="T19" fmla="*/ 63 h 204"/>
                <a:gd name="T20" fmla="*/ 191 w 409"/>
                <a:gd name="T21" fmla="*/ 105 h 204"/>
                <a:gd name="T22" fmla="*/ 179 w 409"/>
                <a:gd name="T23" fmla="*/ 103 h 204"/>
                <a:gd name="T24" fmla="*/ 166 w 409"/>
                <a:gd name="T25" fmla="*/ 77 h 204"/>
                <a:gd name="T26" fmla="*/ 141 w 409"/>
                <a:gd name="T27" fmla="*/ 85 h 204"/>
                <a:gd name="T28" fmla="*/ 150 w 409"/>
                <a:gd name="T29" fmla="*/ 113 h 204"/>
                <a:gd name="T30" fmla="*/ 156 w 409"/>
                <a:gd name="T31" fmla="*/ 127 h 204"/>
                <a:gd name="T32" fmla="*/ 126 w 409"/>
                <a:gd name="T33" fmla="*/ 142 h 204"/>
                <a:gd name="T34" fmla="*/ 108 w 409"/>
                <a:gd name="T35" fmla="*/ 153 h 204"/>
                <a:gd name="T36" fmla="*/ 122 w 409"/>
                <a:gd name="T37" fmla="*/ 177 h 204"/>
                <a:gd name="T38" fmla="*/ 160 w 409"/>
                <a:gd name="T39" fmla="*/ 156 h 204"/>
                <a:gd name="T40" fmla="*/ 202 w 409"/>
                <a:gd name="T41" fmla="*/ 149 h 204"/>
                <a:gd name="T42" fmla="*/ 225 w 409"/>
                <a:gd name="T43" fmla="*/ 169 h 204"/>
                <a:gd name="T44" fmla="*/ 280 w 409"/>
                <a:gd name="T45" fmla="*/ 173 h 204"/>
                <a:gd name="T46" fmla="*/ 369 w 409"/>
                <a:gd name="T47" fmla="*/ 139 h 204"/>
                <a:gd name="T48" fmla="*/ 404 w 409"/>
                <a:gd name="T49" fmla="*/ 129 h 204"/>
                <a:gd name="T50" fmla="*/ 337 w 409"/>
                <a:gd name="T51" fmla="*/ 21 h 204"/>
                <a:gd name="T52" fmla="*/ 193 w 409"/>
                <a:gd name="T53" fmla="*/ 12 h 204"/>
                <a:gd name="T54" fmla="*/ 93 w 409"/>
                <a:gd name="T55" fmla="*/ 54 h 204"/>
                <a:gd name="T56" fmla="*/ 62 w 409"/>
                <a:gd name="T57" fmla="*/ 79 h 204"/>
                <a:gd name="T58" fmla="*/ 62 w 409"/>
                <a:gd name="T59" fmla="*/ 79 h 204"/>
                <a:gd name="T60" fmla="*/ 204 w 409"/>
                <a:gd name="T61" fmla="*/ 125 h 204"/>
                <a:gd name="T62" fmla="*/ 194 w 409"/>
                <a:gd name="T63" fmla="*/ 124 h 204"/>
                <a:gd name="T64" fmla="*/ 244 w 409"/>
                <a:gd name="T65" fmla="*/ 90 h 204"/>
                <a:gd name="T66" fmla="*/ 245 w 409"/>
                <a:gd name="T67" fmla="*/ 60 h 204"/>
                <a:gd name="T68" fmla="*/ 234 w 409"/>
                <a:gd name="T69" fmla="*/ 45 h 204"/>
                <a:gd name="T70" fmla="*/ 284 w 409"/>
                <a:gd name="T71" fmla="*/ 43 h 204"/>
                <a:gd name="T72" fmla="*/ 357 w 409"/>
                <a:gd name="T73" fmla="*/ 75 h 204"/>
                <a:gd name="T74" fmla="*/ 307 w 409"/>
                <a:gd name="T75" fmla="*/ 112 h 204"/>
                <a:gd name="T76" fmla="*/ 249 w 409"/>
                <a:gd name="T77" fmla="*/ 142 h 204"/>
                <a:gd name="T78" fmla="*/ 229 w 409"/>
                <a:gd name="T79" fmla="*/ 127 h 204"/>
                <a:gd name="T80" fmla="*/ 204 w 409"/>
                <a:gd name="T81" fmla="*/ 12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9" h="204">
                  <a:moveTo>
                    <a:pt x="62" y="79"/>
                  </a:moveTo>
                  <a:cubicBezTo>
                    <a:pt x="56" y="77"/>
                    <a:pt x="57" y="61"/>
                    <a:pt x="47" y="55"/>
                  </a:cubicBezTo>
                  <a:cubicBezTo>
                    <a:pt x="38" y="49"/>
                    <a:pt x="30" y="49"/>
                    <a:pt x="23" y="49"/>
                  </a:cubicBezTo>
                  <a:cubicBezTo>
                    <a:pt x="16" y="50"/>
                    <a:pt x="1" y="62"/>
                    <a:pt x="0" y="87"/>
                  </a:cubicBezTo>
                  <a:cubicBezTo>
                    <a:pt x="0" y="112"/>
                    <a:pt x="25" y="181"/>
                    <a:pt x="34" y="193"/>
                  </a:cubicBezTo>
                  <a:cubicBezTo>
                    <a:pt x="43" y="204"/>
                    <a:pt x="74" y="198"/>
                    <a:pt x="70" y="186"/>
                  </a:cubicBezTo>
                  <a:cubicBezTo>
                    <a:pt x="65" y="175"/>
                    <a:pt x="57" y="144"/>
                    <a:pt x="65" y="129"/>
                  </a:cubicBezTo>
                  <a:cubicBezTo>
                    <a:pt x="73" y="115"/>
                    <a:pt x="88" y="89"/>
                    <a:pt x="132" y="63"/>
                  </a:cubicBezTo>
                  <a:cubicBezTo>
                    <a:pt x="177" y="38"/>
                    <a:pt x="211" y="39"/>
                    <a:pt x="219" y="42"/>
                  </a:cubicBezTo>
                  <a:cubicBezTo>
                    <a:pt x="227" y="45"/>
                    <a:pt x="224" y="59"/>
                    <a:pt x="223" y="63"/>
                  </a:cubicBezTo>
                  <a:cubicBezTo>
                    <a:pt x="221" y="67"/>
                    <a:pt x="191" y="102"/>
                    <a:pt x="191" y="105"/>
                  </a:cubicBezTo>
                  <a:cubicBezTo>
                    <a:pt x="190" y="108"/>
                    <a:pt x="180" y="114"/>
                    <a:pt x="179" y="103"/>
                  </a:cubicBezTo>
                  <a:cubicBezTo>
                    <a:pt x="179" y="92"/>
                    <a:pt x="177" y="81"/>
                    <a:pt x="166" y="77"/>
                  </a:cubicBezTo>
                  <a:cubicBezTo>
                    <a:pt x="156" y="73"/>
                    <a:pt x="146" y="71"/>
                    <a:pt x="141" y="85"/>
                  </a:cubicBezTo>
                  <a:cubicBezTo>
                    <a:pt x="137" y="99"/>
                    <a:pt x="144" y="109"/>
                    <a:pt x="150" y="113"/>
                  </a:cubicBezTo>
                  <a:cubicBezTo>
                    <a:pt x="155" y="118"/>
                    <a:pt x="164" y="126"/>
                    <a:pt x="156" y="127"/>
                  </a:cubicBezTo>
                  <a:cubicBezTo>
                    <a:pt x="149" y="127"/>
                    <a:pt x="126" y="142"/>
                    <a:pt x="126" y="142"/>
                  </a:cubicBezTo>
                  <a:cubicBezTo>
                    <a:pt x="126" y="142"/>
                    <a:pt x="111" y="140"/>
                    <a:pt x="108" y="153"/>
                  </a:cubicBezTo>
                  <a:cubicBezTo>
                    <a:pt x="106" y="166"/>
                    <a:pt x="115" y="181"/>
                    <a:pt x="122" y="177"/>
                  </a:cubicBezTo>
                  <a:cubicBezTo>
                    <a:pt x="128" y="173"/>
                    <a:pt x="148" y="161"/>
                    <a:pt x="160" y="156"/>
                  </a:cubicBezTo>
                  <a:cubicBezTo>
                    <a:pt x="173" y="151"/>
                    <a:pt x="194" y="144"/>
                    <a:pt x="202" y="149"/>
                  </a:cubicBezTo>
                  <a:cubicBezTo>
                    <a:pt x="210" y="154"/>
                    <a:pt x="211" y="162"/>
                    <a:pt x="225" y="169"/>
                  </a:cubicBezTo>
                  <a:cubicBezTo>
                    <a:pt x="240" y="177"/>
                    <a:pt x="268" y="178"/>
                    <a:pt x="280" y="173"/>
                  </a:cubicBezTo>
                  <a:cubicBezTo>
                    <a:pt x="292" y="167"/>
                    <a:pt x="356" y="138"/>
                    <a:pt x="369" y="139"/>
                  </a:cubicBezTo>
                  <a:cubicBezTo>
                    <a:pt x="383" y="140"/>
                    <a:pt x="398" y="154"/>
                    <a:pt x="404" y="129"/>
                  </a:cubicBezTo>
                  <a:cubicBezTo>
                    <a:pt x="409" y="104"/>
                    <a:pt x="378" y="37"/>
                    <a:pt x="337" y="21"/>
                  </a:cubicBezTo>
                  <a:cubicBezTo>
                    <a:pt x="295" y="5"/>
                    <a:pt x="248" y="0"/>
                    <a:pt x="193" y="12"/>
                  </a:cubicBezTo>
                  <a:cubicBezTo>
                    <a:pt x="139" y="23"/>
                    <a:pt x="113" y="34"/>
                    <a:pt x="93" y="54"/>
                  </a:cubicBezTo>
                  <a:cubicBezTo>
                    <a:pt x="73" y="73"/>
                    <a:pt x="68" y="82"/>
                    <a:pt x="62" y="79"/>
                  </a:cubicBezTo>
                  <a:cubicBezTo>
                    <a:pt x="62" y="79"/>
                    <a:pt x="62" y="79"/>
                    <a:pt x="62" y="79"/>
                  </a:cubicBezTo>
                  <a:close/>
                  <a:moveTo>
                    <a:pt x="204" y="125"/>
                  </a:moveTo>
                  <a:cubicBezTo>
                    <a:pt x="204" y="125"/>
                    <a:pt x="200" y="122"/>
                    <a:pt x="194" y="124"/>
                  </a:cubicBezTo>
                  <a:cubicBezTo>
                    <a:pt x="188" y="125"/>
                    <a:pt x="229" y="99"/>
                    <a:pt x="244" y="90"/>
                  </a:cubicBezTo>
                  <a:cubicBezTo>
                    <a:pt x="259" y="81"/>
                    <a:pt x="253" y="71"/>
                    <a:pt x="245" y="60"/>
                  </a:cubicBezTo>
                  <a:cubicBezTo>
                    <a:pt x="238" y="50"/>
                    <a:pt x="238" y="50"/>
                    <a:pt x="234" y="45"/>
                  </a:cubicBezTo>
                  <a:cubicBezTo>
                    <a:pt x="251" y="42"/>
                    <a:pt x="264" y="41"/>
                    <a:pt x="284" y="43"/>
                  </a:cubicBezTo>
                  <a:cubicBezTo>
                    <a:pt x="310" y="45"/>
                    <a:pt x="341" y="53"/>
                    <a:pt x="357" y="75"/>
                  </a:cubicBezTo>
                  <a:cubicBezTo>
                    <a:pt x="366" y="87"/>
                    <a:pt x="319" y="105"/>
                    <a:pt x="307" y="112"/>
                  </a:cubicBezTo>
                  <a:cubicBezTo>
                    <a:pt x="294" y="118"/>
                    <a:pt x="257" y="138"/>
                    <a:pt x="249" y="142"/>
                  </a:cubicBezTo>
                  <a:cubicBezTo>
                    <a:pt x="241" y="145"/>
                    <a:pt x="238" y="137"/>
                    <a:pt x="229" y="127"/>
                  </a:cubicBezTo>
                  <a:cubicBezTo>
                    <a:pt x="220" y="118"/>
                    <a:pt x="204" y="125"/>
                    <a:pt x="204" y="125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" name="Freeform 257">
              <a:extLst>
                <a:ext uri="{FF2B5EF4-FFF2-40B4-BE49-F238E27FC236}">
                  <a16:creationId xmlns:a16="http://schemas.microsoft.com/office/drawing/2014/main" id="{4C3D49A1-AF28-441A-A4B7-47242E9AAD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51521" y="-2542392"/>
              <a:ext cx="717550" cy="1104900"/>
            </a:xfrm>
            <a:custGeom>
              <a:avLst/>
              <a:gdLst>
                <a:gd name="T0" fmla="*/ 35 w 237"/>
                <a:gd name="T1" fmla="*/ 87 h 363"/>
                <a:gd name="T2" fmla="*/ 18 w 237"/>
                <a:gd name="T3" fmla="*/ 113 h 363"/>
                <a:gd name="T4" fmla="*/ 29 w 237"/>
                <a:gd name="T5" fmla="*/ 166 h 363"/>
                <a:gd name="T6" fmla="*/ 18 w 237"/>
                <a:gd name="T7" fmla="*/ 273 h 363"/>
                <a:gd name="T8" fmla="*/ 7 w 237"/>
                <a:gd name="T9" fmla="*/ 306 h 363"/>
                <a:gd name="T10" fmla="*/ 16 w 237"/>
                <a:gd name="T11" fmla="*/ 338 h 363"/>
                <a:gd name="T12" fmla="*/ 35 w 237"/>
                <a:gd name="T13" fmla="*/ 311 h 363"/>
                <a:gd name="T14" fmla="*/ 48 w 237"/>
                <a:gd name="T15" fmla="*/ 205 h 363"/>
                <a:gd name="T16" fmla="*/ 52 w 237"/>
                <a:gd name="T17" fmla="*/ 149 h 363"/>
                <a:gd name="T18" fmla="*/ 54 w 237"/>
                <a:gd name="T19" fmla="*/ 114 h 363"/>
                <a:gd name="T20" fmla="*/ 35 w 237"/>
                <a:gd name="T21" fmla="*/ 87 h 363"/>
                <a:gd name="T22" fmla="*/ 35 w 237"/>
                <a:gd name="T23" fmla="*/ 87 h 363"/>
                <a:gd name="T24" fmla="*/ 112 w 237"/>
                <a:gd name="T25" fmla="*/ 102 h 363"/>
                <a:gd name="T26" fmla="*/ 94 w 237"/>
                <a:gd name="T27" fmla="*/ 109 h 363"/>
                <a:gd name="T28" fmla="*/ 98 w 237"/>
                <a:gd name="T29" fmla="*/ 142 h 363"/>
                <a:gd name="T30" fmla="*/ 103 w 237"/>
                <a:gd name="T31" fmla="*/ 171 h 363"/>
                <a:gd name="T32" fmla="*/ 106 w 237"/>
                <a:gd name="T33" fmla="*/ 246 h 363"/>
                <a:gd name="T34" fmla="*/ 127 w 237"/>
                <a:gd name="T35" fmla="*/ 232 h 363"/>
                <a:gd name="T36" fmla="*/ 133 w 237"/>
                <a:gd name="T37" fmla="*/ 191 h 363"/>
                <a:gd name="T38" fmla="*/ 135 w 237"/>
                <a:gd name="T39" fmla="*/ 161 h 363"/>
                <a:gd name="T40" fmla="*/ 133 w 237"/>
                <a:gd name="T41" fmla="*/ 119 h 363"/>
                <a:gd name="T42" fmla="*/ 112 w 237"/>
                <a:gd name="T43" fmla="*/ 102 h 363"/>
                <a:gd name="T44" fmla="*/ 112 w 237"/>
                <a:gd name="T45" fmla="*/ 102 h 363"/>
                <a:gd name="T46" fmla="*/ 209 w 237"/>
                <a:gd name="T47" fmla="*/ 2 h 363"/>
                <a:gd name="T48" fmla="*/ 186 w 237"/>
                <a:gd name="T49" fmla="*/ 5 h 363"/>
                <a:gd name="T50" fmla="*/ 184 w 237"/>
                <a:gd name="T51" fmla="*/ 33 h 363"/>
                <a:gd name="T52" fmla="*/ 190 w 237"/>
                <a:gd name="T53" fmla="*/ 65 h 363"/>
                <a:gd name="T54" fmla="*/ 191 w 237"/>
                <a:gd name="T55" fmla="*/ 174 h 363"/>
                <a:gd name="T56" fmla="*/ 189 w 237"/>
                <a:gd name="T57" fmla="*/ 262 h 363"/>
                <a:gd name="T58" fmla="*/ 199 w 237"/>
                <a:gd name="T59" fmla="*/ 350 h 363"/>
                <a:gd name="T60" fmla="*/ 221 w 237"/>
                <a:gd name="T61" fmla="*/ 330 h 363"/>
                <a:gd name="T62" fmla="*/ 212 w 237"/>
                <a:gd name="T63" fmla="*/ 296 h 363"/>
                <a:gd name="T64" fmla="*/ 208 w 237"/>
                <a:gd name="T65" fmla="*/ 128 h 363"/>
                <a:gd name="T66" fmla="*/ 217 w 237"/>
                <a:gd name="T67" fmla="*/ 68 h 363"/>
                <a:gd name="T68" fmla="*/ 234 w 237"/>
                <a:gd name="T69" fmla="*/ 32 h 363"/>
                <a:gd name="T70" fmla="*/ 209 w 237"/>
                <a:gd name="T71" fmla="*/ 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7" h="363">
                  <a:moveTo>
                    <a:pt x="35" y="87"/>
                  </a:moveTo>
                  <a:cubicBezTo>
                    <a:pt x="23" y="88"/>
                    <a:pt x="16" y="93"/>
                    <a:pt x="18" y="113"/>
                  </a:cubicBezTo>
                  <a:cubicBezTo>
                    <a:pt x="21" y="132"/>
                    <a:pt x="33" y="134"/>
                    <a:pt x="29" y="166"/>
                  </a:cubicBezTo>
                  <a:cubicBezTo>
                    <a:pt x="25" y="197"/>
                    <a:pt x="18" y="262"/>
                    <a:pt x="18" y="273"/>
                  </a:cubicBezTo>
                  <a:cubicBezTo>
                    <a:pt x="18" y="283"/>
                    <a:pt x="9" y="299"/>
                    <a:pt x="7" y="306"/>
                  </a:cubicBezTo>
                  <a:cubicBezTo>
                    <a:pt x="4" y="313"/>
                    <a:pt x="0" y="335"/>
                    <a:pt x="16" y="338"/>
                  </a:cubicBezTo>
                  <a:cubicBezTo>
                    <a:pt x="32" y="341"/>
                    <a:pt x="33" y="320"/>
                    <a:pt x="35" y="311"/>
                  </a:cubicBezTo>
                  <a:cubicBezTo>
                    <a:pt x="38" y="301"/>
                    <a:pt x="48" y="218"/>
                    <a:pt x="48" y="205"/>
                  </a:cubicBezTo>
                  <a:cubicBezTo>
                    <a:pt x="47" y="192"/>
                    <a:pt x="49" y="160"/>
                    <a:pt x="52" y="149"/>
                  </a:cubicBezTo>
                  <a:cubicBezTo>
                    <a:pt x="55" y="138"/>
                    <a:pt x="59" y="128"/>
                    <a:pt x="54" y="114"/>
                  </a:cubicBezTo>
                  <a:cubicBezTo>
                    <a:pt x="49" y="101"/>
                    <a:pt x="47" y="86"/>
                    <a:pt x="35" y="87"/>
                  </a:cubicBezTo>
                  <a:cubicBezTo>
                    <a:pt x="35" y="87"/>
                    <a:pt x="35" y="87"/>
                    <a:pt x="35" y="87"/>
                  </a:cubicBezTo>
                  <a:close/>
                  <a:moveTo>
                    <a:pt x="112" y="102"/>
                  </a:moveTo>
                  <a:cubicBezTo>
                    <a:pt x="107" y="101"/>
                    <a:pt x="98" y="100"/>
                    <a:pt x="94" y="109"/>
                  </a:cubicBezTo>
                  <a:cubicBezTo>
                    <a:pt x="89" y="118"/>
                    <a:pt x="94" y="133"/>
                    <a:pt x="98" y="142"/>
                  </a:cubicBezTo>
                  <a:cubicBezTo>
                    <a:pt x="101" y="152"/>
                    <a:pt x="104" y="162"/>
                    <a:pt x="103" y="171"/>
                  </a:cubicBezTo>
                  <a:cubicBezTo>
                    <a:pt x="101" y="180"/>
                    <a:pt x="100" y="240"/>
                    <a:pt x="106" y="246"/>
                  </a:cubicBezTo>
                  <a:cubicBezTo>
                    <a:pt x="111" y="252"/>
                    <a:pt x="121" y="245"/>
                    <a:pt x="127" y="232"/>
                  </a:cubicBezTo>
                  <a:cubicBezTo>
                    <a:pt x="133" y="218"/>
                    <a:pt x="137" y="200"/>
                    <a:pt x="133" y="191"/>
                  </a:cubicBezTo>
                  <a:cubicBezTo>
                    <a:pt x="130" y="183"/>
                    <a:pt x="130" y="173"/>
                    <a:pt x="135" y="161"/>
                  </a:cubicBezTo>
                  <a:cubicBezTo>
                    <a:pt x="140" y="149"/>
                    <a:pt x="137" y="133"/>
                    <a:pt x="133" y="119"/>
                  </a:cubicBezTo>
                  <a:cubicBezTo>
                    <a:pt x="129" y="105"/>
                    <a:pt x="117" y="102"/>
                    <a:pt x="112" y="102"/>
                  </a:cubicBezTo>
                  <a:cubicBezTo>
                    <a:pt x="112" y="102"/>
                    <a:pt x="112" y="102"/>
                    <a:pt x="112" y="102"/>
                  </a:cubicBezTo>
                  <a:close/>
                  <a:moveTo>
                    <a:pt x="209" y="2"/>
                  </a:moveTo>
                  <a:cubicBezTo>
                    <a:pt x="203" y="1"/>
                    <a:pt x="190" y="0"/>
                    <a:pt x="186" y="5"/>
                  </a:cubicBezTo>
                  <a:cubicBezTo>
                    <a:pt x="181" y="10"/>
                    <a:pt x="179" y="21"/>
                    <a:pt x="184" y="33"/>
                  </a:cubicBezTo>
                  <a:cubicBezTo>
                    <a:pt x="190" y="46"/>
                    <a:pt x="191" y="57"/>
                    <a:pt x="190" y="65"/>
                  </a:cubicBezTo>
                  <a:cubicBezTo>
                    <a:pt x="189" y="72"/>
                    <a:pt x="191" y="153"/>
                    <a:pt x="191" y="174"/>
                  </a:cubicBezTo>
                  <a:cubicBezTo>
                    <a:pt x="191" y="195"/>
                    <a:pt x="188" y="235"/>
                    <a:pt x="189" y="262"/>
                  </a:cubicBezTo>
                  <a:cubicBezTo>
                    <a:pt x="190" y="289"/>
                    <a:pt x="189" y="337"/>
                    <a:pt x="199" y="350"/>
                  </a:cubicBezTo>
                  <a:cubicBezTo>
                    <a:pt x="210" y="363"/>
                    <a:pt x="225" y="344"/>
                    <a:pt x="221" y="330"/>
                  </a:cubicBezTo>
                  <a:cubicBezTo>
                    <a:pt x="217" y="317"/>
                    <a:pt x="216" y="321"/>
                    <a:pt x="212" y="296"/>
                  </a:cubicBezTo>
                  <a:cubicBezTo>
                    <a:pt x="209" y="270"/>
                    <a:pt x="208" y="138"/>
                    <a:pt x="208" y="128"/>
                  </a:cubicBezTo>
                  <a:cubicBezTo>
                    <a:pt x="209" y="117"/>
                    <a:pt x="212" y="79"/>
                    <a:pt x="217" y="68"/>
                  </a:cubicBezTo>
                  <a:cubicBezTo>
                    <a:pt x="221" y="57"/>
                    <a:pt x="237" y="45"/>
                    <a:pt x="234" y="32"/>
                  </a:cubicBezTo>
                  <a:cubicBezTo>
                    <a:pt x="236" y="20"/>
                    <a:pt x="215" y="4"/>
                    <a:pt x="209" y="2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" name="Freeform 258">
              <a:extLst>
                <a:ext uri="{FF2B5EF4-FFF2-40B4-BE49-F238E27FC236}">
                  <a16:creationId xmlns:a16="http://schemas.microsoft.com/office/drawing/2014/main" id="{17C03607-9392-4426-90D7-37E4C77E8C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7221" y="-2528104"/>
              <a:ext cx="741363" cy="965200"/>
            </a:xfrm>
            <a:custGeom>
              <a:avLst/>
              <a:gdLst>
                <a:gd name="T0" fmla="*/ 144 w 245"/>
                <a:gd name="T1" fmla="*/ 240 h 317"/>
                <a:gd name="T2" fmla="*/ 216 w 245"/>
                <a:gd name="T3" fmla="*/ 298 h 317"/>
                <a:gd name="T4" fmla="*/ 221 w 245"/>
                <a:gd name="T5" fmla="*/ 247 h 317"/>
                <a:gd name="T6" fmla="*/ 155 w 245"/>
                <a:gd name="T7" fmla="*/ 214 h 317"/>
                <a:gd name="T8" fmla="*/ 144 w 245"/>
                <a:gd name="T9" fmla="*/ 240 h 317"/>
                <a:gd name="T10" fmla="*/ 144 w 245"/>
                <a:gd name="T11" fmla="*/ 240 h 317"/>
                <a:gd name="T12" fmla="*/ 117 w 245"/>
                <a:gd name="T13" fmla="*/ 59 h 317"/>
                <a:gd name="T14" fmla="*/ 114 w 245"/>
                <a:gd name="T15" fmla="*/ 20 h 317"/>
                <a:gd name="T16" fmla="*/ 132 w 245"/>
                <a:gd name="T17" fmla="*/ 2 h 317"/>
                <a:gd name="T18" fmla="*/ 151 w 245"/>
                <a:gd name="T19" fmla="*/ 32 h 317"/>
                <a:gd name="T20" fmla="*/ 142 w 245"/>
                <a:gd name="T21" fmla="*/ 57 h 317"/>
                <a:gd name="T22" fmla="*/ 136 w 245"/>
                <a:gd name="T23" fmla="*/ 74 h 317"/>
                <a:gd name="T24" fmla="*/ 131 w 245"/>
                <a:gd name="T25" fmla="*/ 98 h 317"/>
                <a:gd name="T26" fmla="*/ 151 w 245"/>
                <a:gd name="T27" fmla="*/ 91 h 317"/>
                <a:gd name="T28" fmla="*/ 177 w 245"/>
                <a:gd name="T29" fmla="*/ 76 h 317"/>
                <a:gd name="T30" fmla="*/ 208 w 245"/>
                <a:gd name="T31" fmla="*/ 82 h 317"/>
                <a:gd name="T32" fmla="*/ 199 w 245"/>
                <a:gd name="T33" fmla="*/ 103 h 317"/>
                <a:gd name="T34" fmla="*/ 172 w 245"/>
                <a:gd name="T35" fmla="*/ 109 h 317"/>
                <a:gd name="T36" fmla="*/ 124 w 245"/>
                <a:gd name="T37" fmla="*/ 132 h 317"/>
                <a:gd name="T38" fmla="*/ 107 w 245"/>
                <a:gd name="T39" fmla="*/ 203 h 317"/>
                <a:gd name="T40" fmla="*/ 65 w 245"/>
                <a:gd name="T41" fmla="*/ 263 h 317"/>
                <a:gd name="T42" fmla="*/ 32 w 245"/>
                <a:gd name="T43" fmla="*/ 308 h 317"/>
                <a:gd name="T44" fmla="*/ 14 w 245"/>
                <a:gd name="T45" fmla="*/ 303 h 317"/>
                <a:gd name="T46" fmla="*/ 8 w 245"/>
                <a:gd name="T47" fmla="*/ 275 h 317"/>
                <a:gd name="T48" fmla="*/ 24 w 245"/>
                <a:gd name="T49" fmla="*/ 263 h 317"/>
                <a:gd name="T50" fmla="*/ 36 w 245"/>
                <a:gd name="T51" fmla="*/ 267 h 317"/>
                <a:gd name="T52" fmla="*/ 70 w 245"/>
                <a:gd name="T53" fmla="*/ 222 h 317"/>
                <a:gd name="T54" fmla="*/ 93 w 245"/>
                <a:gd name="T55" fmla="*/ 165 h 317"/>
                <a:gd name="T56" fmla="*/ 98 w 245"/>
                <a:gd name="T57" fmla="*/ 148 h 317"/>
                <a:gd name="T58" fmla="*/ 79 w 245"/>
                <a:gd name="T59" fmla="*/ 160 h 317"/>
                <a:gd name="T60" fmla="*/ 46 w 245"/>
                <a:gd name="T61" fmla="*/ 163 h 317"/>
                <a:gd name="T62" fmla="*/ 20 w 245"/>
                <a:gd name="T63" fmla="*/ 134 h 317"/>
                <a:gd name="T64" fmla="*/ 30 w 245"/>
                <a:gd name="T65" fmla="*/ 115 h 317"/>
                <a:gd name="T66" fmla="*/ 64 w 245"/>
                <a:gd name="T67" fmla="*/ 119 h 317"/>
                <a:gd name="T68" fmla="*/ 105 w 245"/>
                <a:gd name="T69" fmla="*/ 106 h 317"/>
                <a:gd name="T70" fmla="*/ 106 w 245"/>
                <a:gd name="T71" fmla="*/ 105 h 317"/>
                <a:gd name="T72" fmla="*/ 117 w 245"/>
                <a:gd name="T73" fmla="*/ 59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317">
                  <a:moveTo>
                    <a:pt x="144" y="240"/>
                  </a:moveTo>
                  <a:cubicBezTo>
                    <a:pt x="154" y="257"/>
                    <a:pt x="187" y="309"/>
                    <a:pt x="216" y="298"/>
                  </a:cubicBezTo>
                  <a:cubicBezTo>
                    <a:pt x="245" y="288"/>
                    <a:pt x="233" y="255"/>
                    <a:pt x="221" y="247"/>
                  </a:cubicBezTo>
                  <a:cubicBezTo>
                    <a:pt x="210" y="239"/>
                    <a:pt x="155" y="214"/>
                    <a:pt x="155" y="214"/>
                  </a:cubicBezTo>
                  <a:cubicBezTo>
                    <a:pt x="132" y="204"/>
                    <a:pt x="138" y="230"/>
                    <a:pt x="144" y="240"/>
                  </a:cubicBezTo>
                  <a:cubicBezTo>
                    <a:pt x="144" y="240"/>
                    <a:pt x="144" y="240"/>
                    <a:pt x="144" y="240"/>
                  </a:cubicBezTo>
                  <a:close/>
                  <a:moveTo>
                    <a:pt x="117" y="59"/>
                  </a:moveTo>
                  <a:cubicBezTo>
                    <a:pt x="120" y="57"/>
                    <a:pt x="113" y="32"/>
                    <a:pt x="114" y="20"/>
                  </a:cubicBezTo>
                  <a:cubicBezTo>
                    <a:pt x="115" y="8"/>
                    <a:pt x="124" y="0"/>
                    <a:pt x="132" y="2"/>
                  </a:cubicBezTo>
                  <a:cubicBezTo>
                    <a:pt x="140" y="4"/>
                    <a:pt x="152" y="23"/>
                    <a:pt x="151" y="32"/>
                  </a:cubicBezTo>
                  <a:cubicBezTo>
                    <a:pt x="150" y="42"/>
                    <a:pt x="145" y="53"/>
                    <a:pt x="142" y="57"/>
                  </a:cubicBezTo>
                  <a:cubicBezTo>
                    <a:pt x="139" y="60"/>
                    <a:pt x="137" y="64"/>
                    <a:pt x="136" y="74"/>
                  </a:cubicBezTo>
                  <a:cubicBezTo>
                    <a:pt x="135" y="80"/>
                    <a:pt x="133" y="89"/>
                    <a:pt x="131" y="98"/>
                  </a:cubicBezTo>
                  <a:cubicBezTo>
                    <a:pt x="140" y="95"/>
                    <a:pt x="148" y="93"/>
                    <a:pt x="151" y="91"/>
                  </a:cubicBezTo>
                  <a:cubicBezTo>
                    <a:pt x="157" y="87"/>
                    <a:pt x="168" y="83"/>
                    <a:pt x="177" y="76"/>
                  </a:cubicBezTo>
                  <a:cubicBezTo>
                    <a:pt x="187" y="68"/>
                    <a:pt x="197" y="76"/>
                    <a:pt x="208" y="82"/>
                  </a:cubicBezTo>
                  <a:cubicBezTo>
                    <a:pt x="218" y="88"/>
                    <a:pt x="209" y="98"/>
                    <a:pt x="199" y="103"/>
                  </a:cubicBezTo>
                  <a:cubicBezTo>
                    <a:pt x="188" y="109"/>
                    <a:pt x="179" y="106"/>
                    <a:pt x="172" y="109"/>
                  </a:cubicBezTo>
                  <a:cubicBezTo>
                    <a:pt x="166" y="112"/>
                    <a:pt x="138" y="124"/>
                    <a:pt x="124" y="132"/>
                  </a:cubicBezTo>
                  <a:cubicBezTo>
                    <a:pt x="121" y="152"/>
                    <a:pt x="113" y="188"/>
                    <a:pt x="107" y="203"/>
                  </a:cubicBezTo>
                  <a:cubicBezTo>
                    <a:pt x="101" y="221"/>
                    <a:pt x="77" y="248"/>
                    <a:pt x="65" y="263"/>
                  </a:cubicBezTo>
                  <a:cubicBezTo>
                    <a:pt x="52" y="279"/>
                    <a:pt x="45" y="300"/>
                    <a:pt x="32" y="308"/>
                  </a:cubicBezTo>
                  <a:cubicBezTo>
                    <a:pt x="19" y="317"/>
                    <a:pt x="16" y="311"/>
                    <a:pt x="14" y="303"/>
                  </a:cubicBezTo>
                  <a:cubicBezTo>
                    <a:pt x="12" y="295"/>
                    <a:pt x="0" y="285"/>
                    <a:pt x="8" y="275"/>
                  </a:cubicBezTo>
                  <a:cubicBezTo>
                    <a:pt x="16" y="264"/>
                    <a:pt x="18" y="252"/>
                    <a:pt x="24" y="263"/>
                  </a:cubicBezTo>
                  <a:cubicBezTo>
                    <a:pt x="29" y="273"/>
                    <a:pt x="38" y="267"/>
                    <a:pt x="36" y="267"/>
                  </a:cubicBezTo>
                  <a:cubicBezTo>
                    <a:pt x="34" y="266"/>
                    <a:pt x="62" y="236"/>
                    <a:pt x="70" y="222"/>
                  </a:cubicBezTo>
                  <a:cubicBezTo>
                    <a:pt x="79" y="207"/>
                    <a:pt x="89" y="173"/>
                    <a:pt x="93" y="165"/>
                  </a:cubicBezTo>
                  <a:cubicBezTo>
                    <a:pt x="94" y="163"/>
                    <a:pt x="96" y="157"/>
                    <a:pt x="98" y="148"/>
                  </a:cubicBezTo>
                  <a:cubicBezTo>
                    <a:pt x="91" y="152"/>
                    <a:pt x="84" y="156"/>
                    <a:pt x="79" y="160"/>
                  </a:cubicBezTo>
                  <a:cubicBezTo>
                    <a:pt x="68" y="168"/>
                    <a:pt x="66" y="171"/>
                    <a:pt x="46" y="163"/>
                  </a:cubicBezTo>
                  <a:cubicBezTo>
                    <a:pt x="26" y="154"/>
                    <a:pt x="21" y="145"/>
                    <a:pt x="20" y="134"/>
                  </a:cubicBezTo>
                  <a:cubicBezTo>
                    <a:pt x="18" y="123"/>
                    <a:pt x="24" y="116"/>
                    <a:pt x="30" y="115"/>
                  </a:cubicBezTo>
                  <a:cubicBezTo>
                    <a:pt x="37" y="113"/>
                    <a:pt x="53" y="117"/>
                    <a:pt x="64" y="119"/>
                  </a:cubicBezTo>
                  <a:cubicBezTo>
                    <a:pt x="76" y="121"/>
                    <a:pt x="99" y="108"/>
                    <a:pt x="105" y="106"/>
                  </a:cubicBezTo>
                  <a:cubicBezTo>
                    <a:pt x="105" y="106"/>
                    <a:pt x="106" y="105"/>
                    <a:pt x="106" y="105"/>
                  </a:cubicBezTo>
                  <a:cubicBezTo>
                    <a:pt x="111" y="82"/>
                    <a:pt x="115" y="60"/>
                    <a:pt x="117" y="59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3" name="Freeform 259">
              <a:extLst>
                <a:ext uri="{FF2B5EF4-FFF2-40B4-BE49-F238E27FC236}">
                  <a16:creationId xmlns:a16="http://schemas.microsoft.com/office/drawing/2014/main" id="{0FF6DA61-9F8F-4AD4-91E0-EF01F4E460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20059" y="-2685267"/>
              <a:ext cx="720725" cy="1184275"/>
            </a:xfrm>
            <a:custGeom>
              <a:avLst/>
              <a:gdLst>
                <a:gd name="T0" fmla="*/ 62 w 238"/>
                <a:gd name="T1" fmla="*/ 102 h 389"/>
                <a:gd name="T2" fmla="*/ 70 w 238"/>
                <a:gd name="T3" fmla="*/ 150 h 389"/>
                <a:gd name="T4" fmla="*/ 80 w 238"/>
                <a:gd name="T5" fmla="*/ 191 h 389"/>
                <a:gd name="T6" fmla="*/ 98 w 238"/>
                <a:gd name="T7" fmla="*/ 182 h 389"/>
                <a:gd name="T8" fmla="*/ 98 w 238"/>
                <a:gd name="T9" fmla="*/ 198 h 389"/>
                <a:gd name="T10" fmla="*/ 16 w 238"/>
                <a:gd name="T11" fmla="*/ 237 h 389"/>
                <a:gd name="T12" fmla="*/ 7 w 238"/>
                <a:gd name="T13" fmla="*/ 265 h 389"/>
                <a:gd name="T14" fmla="*/ 70 w 238"/>
                <a:gd name="T15" fmla="*/ 235 h 389"/>
                <a:gd name="T16" fmla="*/ 183 w 238"/>
                <a:gd name="T17" fmla="*/ 180 h 389"/>
                <a:gd name="T18" fmla="*/ 183 w 238"/>
                <a:gd name="T19" fmla="*/ 205 h 389"/>
                <a:gd name="T20" fmla="*/ 199 w 238"/>
                <a:gd name="T21" fmla="*/ 209 h 389"/>
                <a:gd name="T22" fmla="*/ 212 w 238"/>
                <a:gd name="T23" fmla="*/ 164 h 389"/>
                <a:gd name="T24" fmla="*/ 163 w 238"/>
                <a:gd name="T25" fmla="*/ 161 h 389"/>
                <a:gd name="T26" fmla="*/ 188 w 238"/>
                <a:gd name="T27" fmla="*/ 110 h 389"/>
                <a:gd name="T28" fmla="*/ 183 w 238"/>
                <a:gd name="T29" fmla="*/ 77 h 389"/>
                <a:gd name="T30" fmla="*/ 179 w 238"/>
                <a:gd name="T31" fmla="*/ 43 h 389"/>
                <a:gd name="T32" fmla="*/ 189 w 238"/>
                <a:gd name="T33" fmla="*/ 22 h 389"/>
                <a:gd name="T34" fmla="*/ 163 w 238"/>
                <a:gd name="T35" fmla="*/ 5 h 389"/>
                <a:gd name="T36" fmla="*/ 163 w 238"/>
                <a:gd name="T37" fmla="*/ 42 h 389"/>
                <a:gd name="T38" fmla="*/ 159 w 238"/>
                <a:gd name="T39" fmla="*/ 65 h 389"/>
                <a:gd name="T40" fmla="*/ 145 w 238"/>
                <a:gd name="T41" fmla="*/ 96 h 389"/>
                <a:gd name="T42" fmla="*/ 139 w 238"/>
                <a:gd name="T43" fmla="*/ 145 h 389"/>
                <a:gd name="T44" fmla="*/ 147 w 238"/>
                <a:gd name="T45" fmla="*/ 172 h 389"/>
                <a:gd name="T46" fmla="*/ 120 w 238"/>
                <a:gd name="T47" fmla="*/ 172 h 389"/>
                <a:gd name="T48" fmla="*/ 125 w 238"/>
                <a:gd name="T49" fmla="*/ 127 h 389"/>
                <a:gd name="T50" fmla="*/ 110 w 238"/>
                <a:gd name="T51" fmla="*/ 117 h 389"/>
                <a:gd name="T52" fmla="*/ 115 w 238"/>
                <a:gd name="T53" fmla="*/ 39 h 389"/>
                <a:gd name="T54" fmla="*/ 104 w 238"/>
                <a:gd name="T55" fmla="*/ 73 h 389"/>
                <a:gd name="T56" fmla="*/ 101 w 238"/>
                <a:gd name="T57" fmla="*/ 134 h 389"/>
                <a:gd name="T58" fmla="*/ 86 w 238"/>
                <a:gd name="T59" fmla="*/ 96 h 389"/>
                <a:gd name="T60" fmla="*/ 54 w 238"/>
                <a:gd name="T61" fmla="*/ 88 h 389"/>
                <a:gd name="T62" fmla="*/ 93 w 238"/>
                <a:gd name="T63" fmla="*/ 244 h 389"/>
                <a:gd name="T64" fmla="*/ 151 w 238"/>
                <a:gd name="T65" fmla="*/ 216 h 389"/>
                <a:gd name="T66" fmla="*/ 146 w 238"/>
                <a:gd name="T67" fmla="*/ 262 h 389"/>
                <a:gd name="T68" fmla="*/ 194 w 238"/>
                <a:gd name="T69" fmla="*/ 265 h 389"/>
                <a:gd name="T70" fmla="*/ 168 w 238"/>
                <a:gd name="T71" fmla="*/ 297 h 389"/>
                <a:gd name="T72" fmla="*/ 158 w 238"/>
                <a:gd name="T73" fmla="*/ 349 h 389"/>
                <a:gd name="T74" fmla="*/ 102 w 238"/>
                <a:gd name="T75" fmla="*/ 372 h 389"/>
                <a:gd name="T76" fmla="*/ 112 w 238"/>
                <a:gd name="T77" fmla="*/ 355 h 389"/>
                <a:gd name="T78" fmla="*/ 151 w 238"/>
                <a:gd name="T79" fmla="*/ 319 h 389"/>
                <a:gd name="T80" fmla="*/ 114 w 238"/>
                <a:gd name="T81" fmla="*/ 312 h 389"/>
                <a:gd name="T82" fmla="*/ 62 w 238"/>
                <a:gd name="T83" fmla="*/ 309 h 389"/>
                <a:gd name="T84" fmla="*/ 133 w 238"/>
                <a:gd name="T85" fmla="*/ 280 h 389"/>
                <a:gd name="T86" fmla="*/ 106 w 238"/>
                <a:gd name="T87" fmla="*/ 25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8" h="389">
                  <a:moveTo>
                    <a:pt x="54" y="88"/>
                  </a:moveTo>
                  <a:cubicBezTo>
                    <a:pt x="55" y="91"/>
                    <a:pt x="59" y="99"/>
                    <a:pt x="62" y="102"/>
                  </a:cubicBezTo>
                  <a:cubicBezTo>
                    <a:pt x="66" y="106"/>
                    <a:pt x="73" y="113"/>
                    <a:pt x="72" y="116"/>
                  </a:cubicBezTo>
                  <a:cubicBezTo>
                    <a:pt x="72" y="120"/>
                    <a:pt x="70" y="144"/>
                    <a:pt x="70" y="150"/>
                  </a:cubicBezTo>
                  <a:cubicBezTo>
                    <a:pt x="70" y="156"/>
                    <a:pt x="67" y="172"/>
                    <a:pt x="71" y="176"/>
                  </a:cubicBezTo>
                  <a:cubicBezTo>
                    <a:pt x="74" y="180"/>
                    <a:pt x="80" y="191"/>
                    <a:pt x="80" y="191"/>
                  </a:cubicBezTo>
                  <a:cubicBezTo>
                    <a:pt x="80" y="191"/>
                    <a:pt x="88" y="193"/>
                    <a:pt x="90" y="187"/>
                  </a:cubicBezTo>
                  <a:cubicBezTo>
                    <a:pt x="92" y="180"/>
                    <a:pt x="98" y="182"/>
                    <a:pt x="98" y="182"/>
                  </a:cubicBezTo>
                  <a:cubicBezTo>
                    <a:pt x="98" y="182"/>
                    <a:pt x="110" y="187"/>
                    <a:pt x="107" y="190"/>
                  </a:cubicBezTo>
                  <a:cubicBezTo>
                    <a:pt x="104" y="193"/>
                    <a:pt x="105" y="194"/>
                    <a:pt x="98" y="198"/>
                  </a:cubicBezTo>
                  <a:cubicBezTo>
                    <a:pt x="92" y="202"/>
                    <a:pt x="39" y="231"/>
                    <a:pt x="39" y="231"/>
                  </a:cubicBezTo>
                  <a:cubicBezTo>
                    <a:pt x="39" y="231"/>
                    <a:pt x="21" y="236"/>
                    <a:pt x="16" y="237"/>
                  </a:cubicBezTo>
                  <a:cubicBezTo>
                    <a:pt x="11" y="238"/>
                    <a:pt x="4" y="236"/>
                    <a:pt x="2" y="243"/>
                  </a:cubicBezTo>
                  <a:cubicBezTo>
                    <a:pt x="0" y="250"/>
                    <a:pt x="2" y="260"/>
                    <a:pt x="7" y="265"/>
                  </a:cubicBezTo>
                  <a:cubicBezTo>
                    <a:pt x="10" y="266"/>
                    <a:pt x="22" y="271"/>
                    <a:pt x="33" y="266"/>
                  </a:cubicBezTo>
                  <a:cubicBezTo>
                    <a:pt x="47" y="260"/>
                    <a:pt x="60" y="244"/>
                    <a:pt x="70" y="235"/>
                  </a:cubicBezTo>
                  <a:cubicBezTo>
                    <a:pt x="88" y="221"/>
                    <a:pt x="104" y="211"/>
                    <a:pt x="119" y="204"/>
                  </a:cubicBezTo>
                  <a:cubicBezTo>
                    <a:pt x="134" y="198"/>
                    <a:pt x="167" y="182"/>
                    <a:pt x="183" y="180"/>
                  </a:cubicBezTo>
                  <a:cubicBezTo>
                    <a:pt x="199" y="178"/>
                    <a:pt x="202" y="186"/>
                    <a:pt x="199" y="190"/>
                  </a:cubicBezTo>
                  <a:cubicBezTo>
                    <a:pt x="197" y="195"/>
                    <a:pt x="188" y="203"/>
                    <a:pt x="183" y="205"/>
                  </a:cubicBezTo>
                  <a:cubicBezTo>
                    <a:pt x="179" y="208"/>
                    <a:pt x="181" y="213"/>
                    <a:pt x="181" y="213"/>
                  </a:cubicBezTo>
                  <a:cubicBezTo>
                    <a:pt x="181" y="213"/>
                    <a:pt x="185" y="213"/>
                    <a:pt x="199" y="209"/>
                  </a:cubicBezTo>
                  <a:cubicBezTo>
                    <a:pt x="214" y="205"/>
                    <a:pt x="234" y="205"/>
                    <a:pt x="236" y="200"/>
                  </a:cubicBezTo>
                  <a:cubicBezTo>
                    <a:pt x="238" y="196"/>
                    <a:pt x="230" y="165"/>
                    <a:pt x="212" y="164"/>
                  </a:cubicBezTo>
                  <a:cubicBezTo>
                    <a:pt x="193" y="163"/>
                    <a:pt x="172" y="168"/>
                    <a:pt x="167" y="170"/>
                  </a:cubicBezTo>
                  <a:cubicBezTo>
                    <a:pt x="162" y="171"/>
                    <a:pt x="157" y="167"/>
                    <a:pt x="163" y="161"/>
                  </a:cubicBezTo>
                  <a:cubicBezTo>
                    <a:pt x="169" y="154"/>
                    <a:pt x="178" y="146"/>
                    <a:pt x="182" y="133"/>
                  </a:cubicBezTo>
                  <a:cubicBezTo>
                    <a:pt x="186" y="119"/>
                    <a:pt x="192" y="116"/>
                    <a:pt x="188" y="110"/>
                  </a:cubicBezTo>
                  <a:cubicBezTo>
                    <a:pt x="183" y="104"/>
                    <a:pt x="176" y="92"/>
                    <a:pt x="173" y="90"/>
                  </a:cubicBezTo>
                  <a:cubicBezTo>
                    <a:pt x="170" y="88"/>
                    <a:pt x="173" y="81"/>
                    <a:pt x="183" y="77"/>
                  </a:cubicBezTo>
                  <a:cubicBezTo>
                    <a:pt x="193" y="72"/>
                    <a:pt x="204" y="61"/>
                    <a:pt x="198" y="54"/>
                  </a:cubicBezTo>
                  <a:cubicBezTo>
                    <a:pt x="192" y="46"/>
                    <a:pt x="180" y="50"/>
                    <a:pt x="179" y="43"/>
                  </a:cubicBezTo>
                  <a:cubicBezTo>
                    <a:pt x="179" y="35"/>
                    <a:pt x="173" y="31"/>
                    <a:pt x="179" y="29"/>
                  </a:cubicBezTo>
                  <a:cubicBezTo>
                    <a:pt x="185" y="27"/>
                    <a:pt x="191" y="25"/>
                    <a:pt x="189" y="22"/>
                  </a:cubicBezTo>
                  <a:cubicBezTo>
                    <a:pt x="187" y="18"/>
                    <a:pt x="184" y="12"/>
                    <a:pt x="180" y="6"/>
                  </a:cubicBezTo>
                  <a:cubicBezTo>
                    <a:pt x="175" y="1"/>
                    <a:pt x="164" y="0"/>
                    <a:pt x="163" y="5"/>
                  </a:cubicBezTo>
                  <a:cubicBezTo>
                    <a:pt x="161" y="11"/>
                    <a:pt x="161" y="21"/>
                    <a:pt x="161" y="26"/>
                  </a:cubicBezTo>
                  <a:cubicBezTo>
                    <a:pt x="161" y="31"/>
                    <a:pt x="160" y="38"/>
                    <a:pt x="163" y="42"/>
                  </a:cubicBezTo>
                  <a:cubicBezTo>
                    <a:pt x="167" y="46"/>
                    <a:pt x="168" y="48"/>
                    <a:pt x="167" y="52"/>
                  </a:cubicBezTo>
                  <a:cubicBezTo>
                    <a:pt x="166" y="55"/>
                    <a:pt x="166" y="61"/>
                    <a:pt x="159" y="65"/>
                  </a:cubicBezTo>
                  <a:cubicBezTo>
                    <a:pt x="151" y="69"/>
                    <a:pt x="147" y="69"/>
                    <a:pt x="145" y="74"/>
                  </a:cubicBezTo>
                  <a:cubicBezTo>
                    <a:pt x="142" y="80"/>
                    <a:pt x="142" y="94"/>
                    <a:pt x="145" y="96"/>
                  </a:cubicBezTo>
                  <a:cubicBezTo>
                    <a:pt x="147" y="97"/>
                    <a:pt x="155" y="95"/>
                    <a:pt x="153" y="105"/>
                  </a:cubicBezTo>
                  <a:cubicBezTo>
                    <a:pt x="150" y="116"/>
                    <a:pt x="138" y="141"/>
                    <a:pt x="139" y="145"/>
                  </a:cubicBezTo>
                  <a:cubicBezTo>
                    <a:pt x="140" y="150"/>
                    <a:pt x="148" y="148"/>
                    <a:pt x="148" y="153"/>
                  </a:cubicBezTo>
                  <a:cubicBezTo>
                    <a:pt x="148" y="159"/>
                    <a:pt x="151" y="169"/>
                    <a:pt x="147" y="172"/>
                  </a:cubicBezTo>
                  <a:cubicBezTo>
                    <a:pt x="143" y="176"/>
                    <a:pt x="130" y="180"/>
                    <a:pt x="130" y="180"/>
                  </a:cubicBezTo>
                  <a:cubicBezTo>
                    <a:pt x="130" y="180"/>
                    <a:pt x="116" y="184"/>
                    <a:pt x="120" y="172"/>
                  </a:cubicBezTo>
                  <a:cubicBezTo>
                    <a:pt x="123" y="160"/>
                    <a:pt x="126" y="141"/>
                    <a:pt x="127" y="137"/>
                  </a:cubicBezTo>
                  <a:cubicBezTo>
                    <a:pt x="127" y="133"/>
                    <a:pt x="131" y="128"/>
                    <a:pt x="125" y="127"/>
                  </a:cubicBezTo>
                  <a:cubicBezTo>
                    <a:pt x="120" y="127"/>
                    <a:pt x="126" y="117"/>
                    <a:pt x="119" y="120"/>
                  </a:cubicBezTo>
                  <a:cubicBezTo>
                    <a:pt x="113" y="122"/>
                    <a:pt x="108" y="125"/>
                    <a:pt x="110" y="117"/>
                  </a:cubicBezTo>
                  <a:cubicBezTo>
                    <a:pt x="111" y="108"/>
                    <a:pt x="121" y="80"/>
                    <a:pt x="124" y="63"/>
                  </a:cubicBezTo>
                  <a:cubicBezTo>
                    <a:pt x="126" y="46"/>
                    <a:pt x="120" y="43"/>
                    <a:pt x="115" y="39"/>
                  </a:cubicBezTo>
                  <a:cubicBezTo>
                    <a:pt x="110" y="36"/>
                    <a:pt x="95" y="44"/>
                    <a:pt x="95" y="50"/>
                  </a:cubicBezTo>
                  <a:cubicBezTo>
                    <a:pt x="95" y="56"/>
                    <a:pt x="103" y="65"/>
                    <a:pt x="104" y="73"/>
                  </a:cubicBezTo>
                  <a:cubicBezTo>
                    <a:pt x="105" y="81"/>
                    <a:pt x="103" y="107"/>
                    <a:pt x="104" y="110"/>
                  </a:cubicBezTo>
                  <a:cubicBezTo>
                    <a:pt x="104" y="113"/>
                    <a:pt x="102" y="130"/>
                    <a:pt x="101" y="134"/>
                  </a:cubicBezTo>
                  <a:cubicBezTo>
                    <a:pt x="100" y="137"/>
                    <a:pt x="83" y="150"/>
                    <a:pt x="85" y="136"/>
                  </a:cubicBezTo>
                  <a:cubicBezTo>
                    <a:pt x="88" y="122"/>
                    <a:pt x="89" y="105"/>
                    <a:pt x="86" y="96"/>
                  </a:cubicBezTo>
                  <a:cubicBezTo>
                    <a:pt x="82" y="87"/>
                    <a:pt x="67" y="75"/>
                    <a:pt x="62" y="74"/>
                  </a:cubicBezTo>
                  <a:cubicBezTo>
                    <a:pt x="58" y="74"/>
                    <a:pt x="54" y="84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lose/>
                  <a:moveTo>
                    <a:pt x="93" y="244"/>
                  </a:moveTo>
                  <a:cubicBezTo>
                    <a:pt x="93" y="236"/>
                    <a:pt x="103" y="232"/>
                    <a:pt x="110" y="230"/>
                  </a:cubicBezTo>
                  <a:cubicBezTo>
                    <a:pt x="116" y="229"/>
                    <a:pt x="140" y="217"/>
                    <a:pt x="151" y="216"/>
                  </a:cubicBezTo>
                  <a:cubicBezTo>
                    <a:pt x="162" y="216"/>
                    <a:pt x="162" y="232"/>
                    <a:pt x="159" y="239"/>
                  </a:cubicBezTo>
                  <a:cubicBezTo>
                    <a:pt x="156" y="246"/>
                    <a:pt x="150" y="257"/>
                    <a:pt x="146" y="262"/>
                  </a:cubicBezTo>
                  <a:cubicBezTo>
                    <a:pt x="143" y="267"/>
                    <a:pt x="159" y="270"/>
                    <a:pt x="159" y="270"/>
                  </a:cubicBezTo>
                  <a:cubicBezTo>
                    <a:pt x="159" y="270"/>
                    <a:pt x="184" y="264"/>
                    <a:pt x="194" y="265"/>
                  </a:cubicBezTo>
                  <a:cubicBezTo>
                    <a:pt x="203" y="266"/>
                    <a:pt x="205" y="280"/>
                    <a:pt x="203" y="291"/>
                  </a:cubicBezTo>
                  <a:cubicBezTo>
                    <a:pt x="201" y="302"/>
                    <a:pt x="174" y="298"/>
                    <a:pt x="168" y="297"/>
                  </a:cubicBezTo>
                  <a:cubicBezTo>
                    <a:pt x="162" y="296"/>
                    <a:pt x="166" y="307"/>
                    <a:pt x="164" y="313"/>
                  </a:cubicBezTo>
                  <a:cubicBezTo>
                    <a:pt x="163" y="319"/>
                    <a:pt x="163" y="329"/>
                    <a:pt x="158" y="349"/>
                  </a:cubicBezTo>
                  <a:cubicBezTo>
                    <a:pt x="153" y="368"/>
                    <a:pt x="139" y="381"/>
                    <a:pt x="131" y="385"/>
                  </a:cubicBezTo>
                  <a:cubicBezTo>
                    <a:pt x="122" y="389"/>
                    <a:pt x="106" y="379"/>
                    <a:pt x="102" y="372"/>
                  </a:cubicBezTo>
                  <a:cubicBezTo>
                    <a:pt x="99" y="365"/>
                    <a:pt x="92" y="366"/>
                    <a:pt x="89" y="355"/>
                  </a:cubicBezTo>
                  <a:cubicBezTo>
                    <a:pt x="85" y="344"/>
                    <a:pt x="104" y="351"/>
                    <a:pt x="112" y="355"/>
                  </a:cubicBezTo>
                  <a:cubicBezTo>
                    <a:pt x="119" y="358"/>
                    <a:pt x="132" y="358"/>
                    <a:pt x="139" y="356"/>
                  </a:cubicBezTo>
                  <a:cubicBezTo>
                    <a:pt x="146" y="353"/>
                    <a:pt x="151" y="328"/>
                    <a:pt x="151" y="319"/>
                  </a:cubicBezTo>
                  <a:cubicBezTo>
                    <a:pt x="152" y="309"/>
                    <a:pt x="145" y="302"/>
                    <a:pt x="142" y="301"/>
                  </a:cubicBezTo>
                  <a:cubicBezTo>
                    <a:pt x="139" y="300"/>
                    <a:pt x="126" y="306"/>
                    <a:pt x="114" y="312"/>
                  </a:cubicBezTo>
                  <a:cubicBezTo>
                    <a:pt x="103" y="318"/>
                    <a:pt x="95" y="325"/>
                    <a:pt x="86" y="327"/>
                  </a:cubicBezTo>
                  <a:cubicBezTo>
                    <a:pt x="76" y="329"/>
                    <a:pt x="64" y="319"/>
                    <a:pt x="62" y="309"/>
                  </a:cubicBezTo>
                  <a:cubicBezTo>
                    <a:pt x="60" y="299"/>
                    <a:pt x="88" y="298"/>
                    <a:pt x="93" y="297"/>
                  </a:cubicBezTo>
                  <a:cubicBezTo>
                    <a:pt x="99" y="296"/>
                    <a:pt x="133" y="280"/>
                    <a:pt x="133" y="280"/>
                  </a:cubicBezTo>
                  <a:cubicBezTo>
                    <a:pt x="135" y="272"/>
                    <a:pt x="139" y="251"/>
                    <a:pt x="126" y="249"/>
                  </a:cubicBezTo>
                  <a:cubicBezTo>
                    <a:pt x="118" y="248"/>
                    <a:pt x="113" y="259"/>
                    <a:pt x="106" y="259"/>
                  </a:cubicBezTo>
                  <a:cubicBezTo>
                    <a:pt x="99" y="259"/>
                    <a:pt x="94" y="252"/>
                    <a:pt x="93" y="244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04" name="文本框 503">
            <a:extLst>
              <a:ext uri="{FF2B5EF4-FFF2-40B4-BE49-F238E27FC236}">
                <a16:creationId xmlns:a16="http://schemas.microsoft.com/office/drawing/2014/main" id="{CEDDE0AF-7483-4AD8-B74E-3481A420E3D8}"/>
              </a:ext>
            </a:extLst>
          </p:cNvPr>
          <p:cNvSpPr txBox="1"/>
          <p:nvPr/>
        </p:nvSpPr>
        <p:spPr>
          <a:xfrm>
            <a:off x="3002207" y="4337528"/>
            <a:ext cx="6187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rgbClr val="600808"/>
                </a:solidFill>
                <a:effectLst/>
                <a:uLnTx/>
                <a:uFillTx/>
                <a:latin typeface="CommercialScript BT" panose="03030803040807090C04" pitchFamily="66" charset="0"/>
                <a:ea typeface="等线" panose="02010600030101010101" pitchFamily="2" charset="-122"/>
                <a:cs typeface="+mn-cs"/>
              </a:rPr>
              <a:t>Thank you 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600808"/>
              </a:solidFill>
              <a:effectLst/>
              <a:uLnTx/>
              <a:uFillTx/>
              <a:latin typeface="CommercialScript BT" panose="03030803040807090C04" pitchFamily="66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22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47A18A6-5DEE-47F7-B874-EA2BC6D0A5A0}"/>
              </a:ext>
            </a:extLst>
          </p:cNvPr>
          <p:cNvSpPr/>
          <p:nvPr/>
        </p:nvSpPr>
        <p:spPr>
          <a:xfrm>
            <a:off x="30480" y="38100"/>
            <a:ext cx="12131040" cy="6781800"/>
          </a:xfrm>
          <a:prstGeom prst="rect">
            <a:avLst/>
          </a:prstGeom>
          <a:noFill/>
          <a:ln w="203200" cap="flat" cmpd="sng" algn="ctr">
            <a:solidFill>
              <a:srgbClr val="10325A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77CBF3-C2DB-4682-A0CB-75A9A4AFD092}"/>
              </a:ext>
            </a:extLst>
          </p:cNvPr>
          <p:cNvSpPr/>
          <p:nvPr/>
        </p:nvSpPr>
        <p:spPr>
          <a:xfrm>
            <a:off x="522102" y="312939"/>
            <a:ext cx="11147796" cy="6232122"/>
          </a:xfrm>
          <a:prstGeom prst="rect">
            <a:avLst/>
          </a:prstGeom>
          <a:noFill/>
          <a:ln w="63500" cap="flat" cmpd="sng" algn="ctr">
            <a:solidFill>
              <a:srgbClr val="C0504A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9" name="任意多边形: 形状 178">
            <a:extLst>
              <a:ext uri="{FF2B5EF4-FFF2-40B4-BE49-F238E27FC236}">
                <a16:creationId xmlns:a16="http://schemas.microsoft.com/office/drawing/2014/main" id="{C4AA4BB4-AE9E-4CC9-B7DC-81C1A394671B}"/>
              </a:ext>
            </a:extLst>
          </p:cNvPr>
          <p:cNvSpPr/>
          <p:nvPr/>
        </p:nvSpPr>
        <p:spPr>
          <a:xfrm>
            <a:off x="0" y="1"/>
            <a:ext cx="12192000" cy="2122551"/>
          </a:xfrm>
          <a:custGeom>
            <a:avLst/>
            <a:gdLst>
              <a:gd name="connsiteX0" fmla="*/ 0 w 12192000"/>
              <a:gd name="connsiteY0" fmla="*/ 0 h 2122551"/>
              <a:gd name="connsiteX1" fmla="*/ 12192000 w 12192000"/>
              <a:gd name="connsiteY1" fmla="*/ 0 h 2122551"/>
              <a:gd name="connsiteX2" fmla="*/ 12192000 w 12192000"/>
              <a:gd name="connsiteY2" fmla="*/ 471726 h 2122551"/>
              <a:gd name="connsiteX3" fmla="*/ 11932704 w 12192000"/>
              <a:gd name="connsiteY3" fmla="*/ 620818 h 2122551"/>
              <a:gd name="connsiteX4" fmla="*/ 6001909 w 12192000"/>
              <a:gd name="connsiteY4" fmla="*/ 2122551 h 2122551"/>
              <a:gd name="connsiteX5" fmla="*/ 71113 w 12192000"/>
              <a:gd name="connsiteY5" fmla="*/ 620818 h 2122551"/>
              <a:gd name="connsiteX6" fmla="*/ 0 w 12192000"/>
              <a:gd name="connsiteY6" fmla="*/ 579929 h 212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122551">
                <a:moveTo>
                  <a:pt x="0" y="0"/>
                </a:moveTo>
                <a:lnTo>
                  <a:pt x="12192000" y="0"/>
                </a:lnTo>
                <a:lnTo>
                  <a:pt x="12192000" y="471726"/>
                </a:lnTo>
                <a:lnTo>
                  <a:pt x="11932704" y="620818"/>
                </a:lnTo>
                <a:cubicBezTo>
                  <a:pt x="10169697" y="1578541"/>
                  <a:pt x="8149333" y="2122551"/>
                  <a:pt x="6001909" y="2122551"/>
                </a:cubicBezTo>
                <a:cubicBezTo>
                  <a:pt x="3854485" y="2122551"/>
                  <a:pt x="1834121" y="1578541"/>
                  <a:pt x="71113" y="620818"/>
                </a:cubicBezTo>
                <a:lnTo>
                  <a:pt x="0" y="579929"/>
                </a:lnTo>
                <a:close/>
              </a:path>
            </a:pathLst>
          </a:custGeom>
          <a:solidFill>
            <a:srgbClr val="600808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29AC1A6-062A-424F-89E8-0BA5A671D529}"/>
              </a:ext>
            </a:extLst>
          </p:cNvPr>
          <p:cNvGrpSpPr/>
          <p:nvPr/>
        </p:nvGrpSpPr>
        <p:grpSpPr>
          <a:xfrm>
            <a:off x="3991304" y="1273586"/>
            <a:ext cx="4209393" cy="394138"/>
            <a:chOff x="3991304" y="3673891"/>
            <a:chExt cx="4209393" cy="394138"/>
          </a:xfrm>
          <a:solidFill>
            <a:srgbClr val="10325A"/>
          </a:solidFill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CE696955-A0F9-4702-8B7B-997F7E9DAEE3}"/>
                </a:ext>
              </a:extLst>
            </p:cNvPr>
            <p:cNvCxnSpPr>
              <a:cxnSpLocks/>
            </p:cNvCxnSpPr>
            <p:nvPr/>
          </p:nvCxnSpPr>
          <p:spPr>
            <a:xfrm>
              <a:off x="3991304" y="3879106"/>
              <a:ext cx="4209393" cy="0"/>
            </a:xfrm>
            <a:prstGeom prst="line">
              <a:avLst/>
            </a:prstGeom>
            <a:grpFill/>
            <a:ln w="38100">
              <a:solidFill>
                <a:srgbClr val="1032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5BD6796-ECE2-48C7-9087-EB7282891C10}"/>
                </a:ext>
              </a:extLst>
            </p:cNvPr>
            <p:cNvGrpSpPr/>
            <p:nvPr/>
          </p:nvGrpSpPr>
          <p:grpSpPr>
            <a:xfrm>
              <a:off x="4868871" y="3673891"/>
              <a:ext cx="2454258" cy="394138"/>
              <a:chOff x="4572000" y="3846786"/>
              <a:chExt cx="2454258" cy="394138"/>
            </a:xfrm>
            <a:grpFill/>
          </p:grpSpPr>
          <p:sp>
            <p:nvSpPr>
              <p:cNvPr id="8" name="星形: 四角 7">
                <a:extLst>
                  <a:ext uri="{FF2B5EF4-FFF2-40B4-BE49-F238E27FC236}">
                    <a16:creationId xmlns:a16="http://schemas.microsoft.com/office/drawing/2014/main" id="{F2225E10-82A9-4E6D-AE97-E57FBF84F455}"/>
                  </a:ext>
                </a:extLst>
              </p:cNvPr>
              <p:cNvSpPr/>
              <p:nvPr/>
            </p:nvSpPr>
            <p:spPr>
              <a:xfrm>
                <a:off x="4572000" y="3846786"/>
                <a:ext cx="394138" cy="394138"/>
              </a:xfrm>
              <a:prstGeom prst="star4">
                <a:avLst/>
              </a:prstGeom>
              <a:grpFill/>
              <a:ln>
                <a:solidFill>
                  <a:srgbClr val="1032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星形: 四角 8">
                <a:extLst>
                  <a:ext uri="{FF2B5EF4-FFF2-40B4-BE49-F238E27FC236}">
                    <a16:creationId xmlns:a16="http://schemas.microsoft.com/office/drawing/2014/main" id="{283ABC9C-179A-44F1-A701-9A5CB9620019}"/>
                  </a:ext>
                </a:extLst>
              </p:cNvPr>
              <p:cNvSpPr/>
              <p:nvPr/>
            </p:nvSpPr>
            <p:spPr>
              <a:xfrm>
                <a:off x="5602060" y="3846786"/>
                <a:ext cx="394138" cy="394138"/>
              </a:xfrm>
              <a:prstGeom prst="star4">
                <a:avLst/>
              </a:prstGeom>
              <a:grpFill/>
              <a:ln>
                <a:solidFill>
                  <a:srgbClr val="1032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星形: 四角 9">
                <a:extLst>
                  <a:ext uri="{FF2B5EF4-FFF2-40B4-BE49-F238E27FC236}">
                    <a16:creationId xmlns:a16="http://schemas.microsoft.com/office/drawing/2014/main" id="{6BDA1D20-B9CC-4955-838A-BC9B1257CCB7}"/>
                  </a:ext>
                </a:extLst>
              </p:cNvPr>
              <p:cNvSpPr/>
              <p:nvPr/>
            </p:nvSpPr>
            <p:spPr>
              <a:xfrm>
                <a:off x="6632120" y="3846786"/>
                <a:ext cx="394138" cy="394138"/>
              </a:xfrm>
              <a:prstGeom prst="star4">
                <a:avLst/>
              </a:prstGeom>
              <a:grpFill/>
              <a:ln>
                <a:solidFill>
                  <a:srgbClr val="1032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5A6B4EA-A3FB-4FC4-B15F-72CCB046EAE8}"/>
              </a:ext>
            </a:extLst>
          </p:cNvPr>
          <p:cNvSpPr txBox="1"/>
          <p:nvPr/>
        </p:nvSpPr>
        <p:spPr>
          <a:xfrm>
            <a:off x="4157315" y="390021"/>
            <a:ext cx="387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实验概要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FE5AE8BA-9D9A-4477-865B-7A010B3DFE9D}"/>
              </a:ext>
            </a:extLst>
          </p:cNvPr>
          <p:cNvSpPr txBox="1"/>
          <p:nvPr/>
        </p:nvSpPr>
        <p:spPr>
          <a:xfrm>
            <a:off x="717179" y="3177219"/>
            <a:ext cx="5774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1032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控制你的数码管显示对应输入数字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0325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5E6EF4F-1A19-4AE2-BFA1-B95B0DAE04DE}"/>
              </a:ext>
            </a:extLst>
          </p:cNvPr>
          <p:cNvSpPr txBox="1"/>
          <p:nvPr/>
        </p:nvSpPr>
        <p:spPr>
          <a:xfrm>
            <a:off x="717179" y="4844847"/>
            <a:ext cx="9433500" cy="1066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实验目标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 （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Quartus II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软件的使用，利用其进行原理图的设计。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）加深对课堂学习的组合逻辑电路的认识，学会设计基础的组合逻辑电路。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）增强实际动手能力，将设计电路运行在开发板上。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E9B63BBF-386C-42CB-8061-87B3B6B738B2}"/>
              </a:ext>
            </a:extLst>
          </p:cNvPr>
          <p:cNvCxnSpPr>
            <a:cxnSpLocks/>
          </p:cNvCxnSpPr>
          <p:nvPr/>
        </p:nvCxnSpPr>
        <p:spPr>
          <a:xfrm>
            <a:off x="792667" y="3760404"/>
            <a:ext cx="5459194" cy="0"/>
          </a:xfrm>
          <a:prstGeom prst="line">
            <a:avLst/>
          </a:prstGeom>
          <a:ln w="34925">
            <a:solidFill>
              <a:srgbClr val="C050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AAC4823-5C34-4028-ABEB-00721A41BC52}"/>
              </a:ext>
            </a:extLst>
          </p:cNvPr>
          <p:cNvGrpSpPr/>
          <p:nvPr/>
        </p:nvGrpSpPr>
        <p:grpSpPr>
          <a:xfrm>
            <a:off x="5526242" y="1708074"/>
            <a:ext cx="1139516" cy="990582"/>
            <a:chOff x="8544231" y="2016919"/>
            <a:chExt cx="2089150" cy="1816100"/>
          </a:xfrm>
        </p:grpSpPr>
        <p:sp>
          <p:nvSpPr>
            <p:cNvPr id="46" name="AutoShape 3">
              <a:extLst>
                <a:ext uri="{FF2B5EF4-FFF2-40B4-BE49-F238E27FC236}">
                  <a16:creationId xmlns:a16="http://schemas.microsoft.com/office/drawing/2014/main" id="{6E9F0E52-7A95-453D-B6C8-0C2D0559B75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47406" y="2016919"/>
              <a:ext cx="2085975" cy="1773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B1A1CA9E-0D94-47EF-ADE6-42412154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4231" y="2062956"/>
              <a:ext cx="2089150" cy="1681162"/>
            </a:xfrm>
            <a:custGeom>
              <a:avLst/>
              <a:gdLst>
                <a:gd name="T0" fmla="*/ 30 w 688"/>
                <a:gd name="T1" fmla="*/ 355 h 552"/>
                <a:gd name="T2" fmla="*/ 5 w 688"/>
                <a:gd name="T3" fmla="*/ 355 h 552"/>
                <a:gd name="T4" fmla="*/ 0 w 688"/>
                <a:gd name="T5" fmla="*/ 350 h 552"/>
                <a:gd name="T6" fmla="*/ 0 w 688"/>
                <a:gd name="T7" fmla="*/ 202 h 552"/>
                <a:gd name="T8" fmla="*/ 5 w 688"/>
                <a:gd name="T9" fmla="*/ 198 h 552"/>
                <a:gd name="T10" fmla="*/ 30 w 688"/>
                <a:gd name="T11" fmla="*/ 198 h 552"/>
                <a:gd name="T12" fmla="*/ 37 w 688"/>
                <a:gd name="T13" fmla="*/ 196 h 552"/>
                <a:gd name="T14" fmla="*/ 81 w 688"/>
                <a:gd name="T15" fmla="*/ 196 h 552"/>
                <a:gd name="T16" fmla="*/ 88 w 688"/>
                <a:gd name="T17" fmla="*/ 191 h 552"/>
                <a:gd name="T18" fmla="*/ 142 w 688"/>
                <a:gd name="T19" fmla="*/ 95 h 552"/>
                <a:gd name="T20" fmla="*/ 217 w 688"/>
                <a:gd name="T21" fmla="*/ 35 h 552"/>
                <a:gd name="T22" fmla="*/ 284 w 688"/>
                <a:gd name="T23" fmla="*/ 8 h 552"/>
                <a:gd name="T24" fmla="*/ 359 w 688"/>
                <a:gd name="T25" fmla="*/ 1 h 552"/>
                <a:gd name="T26" fmla="*/ 455 w 688"/>
                <a:gd name="T27" fmla="*/ 26 h 552"/>
                <a:gd name="T28" fmla="*/ 535 w 688"/>
                <a:gd name="T29" fmla="*/ 82 h 552"/>
                <a:gd name="T30" fmla="*/ 599 w 688"/>
                <a:gd name="T31" fmla="*/ 188 h 552"/>
                <a:gd name="T32" fmla="*/ 610 w 688"/>
                <a:gd name="T33" fmla="*/ 196 h 552"/>
                <a:gd name="T34" fmla="*/ 651 w 688"/>
                <a:gd name="T35" fmla="*/ 196 h 552"/>
                <a:gd name="T36" fmla="*/ 658 w 688"/>
                <a:gd name="T37" fmla="*/ 198 h 552"/>
                <a:gd name="T38" fmla="*/ 683 w 688"/>
                <a:gd name="T39" fmla="*/ 198 h 552"/>
                <a:gd name="T40" fmla="*/ 688 w 688"/>
                <a:gd name="T41" fmla="*/ 202 h 552"/>
                <a:gd name="T42" fmla="*/ 688 w 688"/>
                <a:gd name="T43" fmla="*/ 351 h 552"/>
                <a:gd name="T44" fmla="*/ 684 w 688"/>
                <a:gd name="T45" fmla="*/ 355 h 552"/>
                <a:gd name="T46" fmla="*/ 658 w 688"/>
                <a:gd name="T47" fmla="*/ 355 h 552"/>
                <a:gd name="T48" fmla="*/ 651 w 688"/>
                <a:gd name="T49" fmla="*/ 356 h 552"/>
                <a:gd name="T50" fmla="*/ 608 w 688"/>
                <a:gd name="T51" fmla="*/ 356 h 552"/>
                <a:gd name="T52" fmla="*/ 600 w 688"/>
                <a:gd name="T53" fmla="*/ 362 h 552"/>
                <a:gd name="T54" fmla="*/ 561 w 688"/>
                <a:gd name="T55" fmla="*/ 440 h 552"/>
                <a:gd name="T56" fmla="*/ 479 w 688"/>
                <a:gd name="T57" fmla="*/ 515 h 552"/>
                <a:gd name="T58" fmla="*/ 377 w 688"/>
                <a:gd name="T59" fmla="*/ 550 h 552"/>
                <a:gd name="T60" fmla="*/ 346 w 688"/>
                <a:gd name="T61" fmla="*/ 552 h 552"/>
                <a:gd name="T62" fmla="*/ 228 w 688"/>
                <a:gd name="T63" fmla="*/ 526 h 552"/>
                <a:gd name="T64" fmla="*/ 177 w 688"/>
                <a:gd name="T65" fmla="*/ 493 h 552"/>
                <a:gd name="T66" fmla="*/ 123 w 688"/>
                <a:gd name="T67" fmla="*/ 434 h 552"/>
                <a:gd name="T68" fmla="*/ 88 w 688"/>
                <a:gd name="T69" fmla="*/ 362 h 552"/>
                <a:gd name="T70" fmla="*/ 80 w 688"/>
                <a:gd name="T71" fmla="*/ 356 h 552"/>
                <a:gd name="T72" fmla="*/ 37 w 688"/>
                <a:gd name="T73" fmla="*/ 356 h 552"/>
                <a:gd name="T74" fmla="*/ 30 w 688"/>
                <a:gd name="T75" fmla="*/ 355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8" h="552">
                  <a:moveTo>
                    <a:pt x="30" y="355"/>
                  </a:moveTo>
                  <a:cubicBezTo>
                    <a:pt x="22" y="355"/>
                    <a:pt x="13" y="355"/>
                    <a:pt x="5" y="355"/>
                  </a:cubicBezTo>
                  <a:cubicBezTo>
                    <a:pt x="1" y="355"/>
                    <a:pt x="0" y="355"/>
                    <a:pt x="0" y="350"/>
                  </a:cubicBezTo>
                  <a:cubicBezTo>
                    <a:pt x="0" y="301"/>
                    <a:pt x="0" y="252"/>
                    <a:pt x="0" y="202"/>
                  </a:cubicBezTo>
                  <a:cubicBezTo>
                    <a:pt x="0" y="199"/>
                    <a:pt x="1" y="197"/>
                    <a:pt x="5" y="198"/>
                  </a:cubicBezTo>
                  <a:cubicBezTo>
                    <a:pt x="13" y="198"/>
                    <a:pt x="22" y="198"/>
                    <a:pt x="30" y="198"/>
                  </a:cubicBezTo>
                  <a:cubicBezTo>
                    <a:pt x="32" y="196"/>
                    <a:pt x="35" y="196"/>
                    <a:pt x="37" y="196"/>
                  </a:cubicBezTo>
                  <a:cubicBezTo>
                    <a:pt x="51" y="196"/>
                    <a:pt x="66" y="196"/>
                    <a:pt x="81" y="196"/>
                  </a:cubicBezTo>
                  <a:cubicBezTo>
                    <a:pt x="85" y="196"/>
                    <a:pt x="87" y="195"/>
                    <a:pt x="88" y="191"/>
                  </a:cubicBezTo>
                  <a:cubicBezTo>
                    <a:pt x="99" y="155"/>
                    <a:pt x="117" y="123"/>
                    <a:pt x="142" y="95"/>
                  </a:cubicBezTo>
                  <a:cubicBezTo>
                    <a:pt x="163" y="70"/>
                    <a:pt x="188" y="50"/>
                    <a:pt x="217" y="35"/>
                  </a:cubicBezTo>
                  <a:cubicBezTo>
                    <a:pt x="238" y="23"/>
                    <a:pt x="261" y="15"/>
                    <a:pt x="284" y="8"/>
                  </a:cubicBezTo>
                  <a:cubicBezTo>
                    <a:pt x="309" y="1"/>
                    <a:pt x="334" y="0"/>
                    <a:pt x="359" y="1"/>
                  </a:cubicBezTo>
                  <a:cubicBezTo>
                    <a:pt x="392" y="3"/>
                    <a:pt x="424" y="13"/>
                    <a:pt x="455" y="26"/>
                  </a:cubicBezTo>
                  <a:cubicBezTo>
                    <a:pt x="485" y="40"/>
                    <a:pt x="512" y="59"/>
                    <a:pt x="535" y="82"/>
                  </a:cubicBezTo>
                  <a:cubicBezTo>
                    <a:pt x="564" y="113"/>
                    <a:pt x="586" y="148"/>
                    <a:pt x="599" y="188"/>
                  </a:cubicBezTo>
                  <a:cubicBezTo>
                    <a:pt x="602" y="196"/>
                    <a:pt x="602" y="196"/>
                    <a:pt x="610" y="196"/>
                  </a:cubicBezTo>
                  <a:cubicBezTo>
                    <a:pt x="624" y="196"/>
                    <a:pt x="637" y="196"/>
                    <a:pt x="651" y="196"/>
                  </a:cubicBezTo>
                  <a:cubicBezTo>
                    <a:pt x="653" y="196"/>
                    <a:pt x="656" y="196"/>
                    <a:pt x="658" y="198"/>
                  </a:cubicBezTo>
                  <a:cubicBezTo>
                    <a:pt x="666" y="198"/>
                    <a:pt x="675" y="198"/>
                    <a:pt x="683" y="198"/>
                  </a:cubicBezTo>
                  <a:cubicBezTo>
                    <a:pt x="686" y="198"/>
                    <a:pt x="688" y="198"/>
                    <a:pt x="688" y="202"/>
                  </a:cubicBezTo>
                  <a:cubicBezTo>
                    <a:pt x="688" y="252"/>
                    <a:pt x="688" y="301"/>
                    <a:pt x="688" y="351"/>
                  </a:cubicBezTo>
                  <a:cubicBezTo>
                    <a:pt x="688" y="354"/>
                    <a:pt x="687" y="355"/>
                    <a:pt x="684" y="355"/>
                  </a:cubicBezTo>
                  <a:cubicBezTo>
                    <a:pt x="675" y="355"/>
                    <a:pt x="666" y="355"/>
                    <a:pt x="658" y="355"/>
                  </a:cubicBezTo>
                  <a:cubicBezTo>
                    <a:pt x="656" y="357"/>
                    <a:pt x="653" y="356"/>
                    <a:pt x="651" y="356"/>
                  </a:cubicBezTo>
                  <a:cubicBezTo>
                    <a:pt x="637" y="356"/>
                    <a:pt x="622" y="357"/>
                    <a:pt x="608" y="356"/>
                  </a:cubicBezTo>
                  <a:cubicBezTo>
                    <a:pt x="603" y="356"/>
                    <a:pt x="601" y="358"/>
                    <a:pt x="600" y="362"/>
                  </a:cubicBezTo>
                  <a:cubicBezTo>
                    <a:pt x="591" y="390"/>
                    <a:pt x="577" y="416"/>
                    <a:pt x="561" y="440"/>
                  </a:cubicBezTo>
                  <a:cubicBezTo>
                    <a:pt x="539" y="472"/>
                    <a:pt x="511" y="496"/>
                    <a:pt x="479" y="515"/>
                  </a:cubicBezTo>
                  <a:cubicBezTo>
                    <a:pt x="447" y="534"/>
                    <a:pt x="413" y="545"/>
                    <a:pt x="377" y="550"/>
                  </a:cubicBezTo>
                  <a:cubicBezTo>
                    <a:pt x="367" y="552"/>
                    <a:pt x="356" y="552"/>
                    <a:pt x="346" y="552"/>
                  </a:cubicBezTo>
                  <a:cubicBezTo>
                    <a:pt x="305" y="552"/>
                    <a:pt x="265" y="544"/>
                    <a:pt x="228" y="526"/>
                  </a:cubicBezTo>
                  <a:cubicBezTo>
                    <a:pt x="210" y="517"/>
                    <a:pt x="193" y="506"/>
                    <a:pt x="177" y="493"/>
                  </a:cubicBezTo>
                  <a:cubicBezTo>
                    <a:pt x="156" y="476"/>
                    <a:pt x="138" y="456"/>
                    <a:pt x="123" y="434"/>
                  </a:cubicBezTo>
                  <a:cubicBezTo>
                    <a:pt x="108" y="411"/>
                    <a:pt x="96" y="388"/>
                    <a:pt x="88" y="362"/>
                  </a:cubicBezTo>
                  <a:cubicBezTo>
                    <a:pt x="87" y="358"/>
                    <a:pt x="84" y="356"/>
                    <a:pt x="80" y="356"/>
                  </a:cubicBezTo>
                  <a:cubicBezTo>
                    <a:pt x="66" y="357"/>
                    <a:pt x="51" y="356"/>
                    <a:pt x="37" y="356"/>
                  </a:cubicBezTo>
                  <a:cubicBezTo>
                    <a:pt x="35" y="356"/>
                    <a:pt x="32" y="357"/>
                    <a:pt x="30" y="355"/>
                  </a:cubicBezTo>
                  <a:close/>
                </a:path>
              </a:pathLst>
            </a:custGeom>
            <a:solidFill>
              <a:srgbClr val="F8EF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65CAC220-F1D4-418D-8D5A-71CD76A95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4719" y="3144044"/>
              <a:ext cx="1912938" cy="688975"/>
            </a:xfrm>
            <a:custGeom>
              <a:avLst/>
              <a:gdLst>
                <a:gd name="T0" fmla="*/ 0 w 630"/>
                <a:gd name="T1" fmla="*/ 0 h 226"/>
                <a:gd name="T2" fmla="*/ 53 w 630"/>
                <a:gd name="T3" fmla="*/ 0 h 226"/>
                <a:gd name="T4" fmla="*/ 58 w 630"/>
                <a:gd name="T5" fmla="*/ 4 h 226"/>
                <a:gd name="T6" fmla="*/ 102 w 630"/>
                <a:gd name="T7" fmla="*/ 90 h 226"/>
                <a:gd name="T8" fmla="*/ 266 w 630"/>
                <a:gd name="T9" fmla="*/ 191 h 226"/>
                <a:gd name="T10" fmla="*/ 521 w 630"/>
                <a:gd name="T11" fmla="*/ 96 h 226"/>
                <a:gd name="T12" fmla="*/ 569 w 630"/>
                <a:gd name="T13" fmla="*/ 5 h 226"/>
                <a:gd name="T14" fmla="*/ 576 w 630"/>
                <a:gd name="T15" fmla="*/ 0 h 226"/>
                <a:gd name="T16" fmla="*/ 628 w 630"/>
                <a:gd name="T17" fmla="*/ 0 h 226"/>
                <a:gd name="T18" fmla="*/ 627 w 630"/>
                <a:gd name="T19" fmla="*/ 16 h 226"/>
                <a:gd name="T20" fmla="*/ 613 w 630"/>
                <a:gd name="T21" fmla="*/ 17 h 226"/>
                <a:gd name="T22" fmla="*/ 586 w 630"/>
                <a:gd name="T23" fmla="*/ 17 h 226"/>
                <a:gd name="T24" fmla="*/ 581 w 630"/>
                <a:gd name="T25" fmla="*/ 20 h 226"/>
                <a:gd name="T26" fmla="*/ 546 w 630"/>
                <a:gd name="T27" fmla="*/ 90 h 226"/>
                <a:gd name="T28" fmla="*/ 373 w 630"/>
                <a:gd name="T29" fmla="*/ 206 h 226"/>
                <a:gd name="T30" fmla="*/ 120 w 630"/>
                <a:gd name="T31" fmla="*/ 135 h 226"/>
                <a:gd name="T32" fmla="*/ 86 w 630"/>
                <a:gd name="T33" fmla="*/ 95 h 226"/>
                <a:gd name="T34" fmla="*/ 47 w 630"/>
                <a:gd name="T35" fmla="*/ 21 h 226"/>
                <a:gd name="T36" fmla="*/ 41 w 630"/>
                <a:gd name="T37" fmla="*/ 17 h 226"/>
                <a:gd name="T38" fmla="*/ 5 w 630"/>
                <a:gd name="T39" fmla="*/ 17 h 226"/>
                <a:gd name="T40" fmla="*/ 0 w 630"/>
                <a:gd name="T41" fmla="*/ 12 h 226"/>
                <a:gd name="T42" fmla="*/ 0 w 630"/>
                <a:gd name="T4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0" h="226">
                  <a:moveTo>
                    <a:pt x="0" y="0"/>
                  </a:moveTo>
                  <a:cubicBezTo>
                    <a:pt x="18" y="0"/>
                    <a:pt x="36" y="0"/>
                    <a:pt x="53" y="0"/>
                  </a:cubicBezTo>
                  <a:cubicBezTo>
                    <a:pt x="56" y="0"/>
                    <a:pt x="57" y="1"/>
                    <a:pt x="58" y="4"/>
                  </a:cubicBezTo>
                  <a:cubicBezTo>
                    <a:pt x="68" y="35"/>
                    <a:pt x="83" y="64"/>
                    <a:pt x="102" y="90"/>
                  </a:cubicBezTo>
                  <a:cubicBezTo>
                    <a:pt x="144" y="145"/>
                    <a:pt x="199" y="179"/>
                    <a:pt x="266" y="191"/>
                  </a:cubicBezTo>
                  <a:cubicBezTo>
                    <a:pt x="368" y="209"/>
                    <a:pt x="454" y="176"/>
                    <a:pt x="521" y="96"/>
                  </a:cubicBezTo>
                  <a:cubicBezTo>
                    <a:pt x="543" y="70"/>
                    <a:pt x="559" y="39"/>
                    <a:pt x="569" y="5"/>
                  </a:cubicBezTo>
                  <a:cubicBezTo>
                    <a:pt x="570" y="1"/>
                    <a:pt x="572" y="0"/>
                    <a:pt x="576" y="0"/>
                  </a:cubicBezTo>
                  <a:cubicBezTo>
                    <a:pt x="593" y="0"/>
                    <a:pt x="610" y="0"/>
                    <a:pt x="628" y="0"/>
                  </a:cubicBezTo>
                  <a:cubicBezTo>
                    <a:pt x="628" y="6"/>
                    <a:pt x="630" y="12"/>
                    <a:pt x="627" y="16"/>
                  </a:cubicBezTo>
                  <a:cubicBezTo>
                    <a:pt x="625" y="19"/>
                    <a:pt x="618" y="17"/>
                    <a:pt x="613" y="17"/>
                  </a:cubicBezTo>
                  <a:cubicBezTo>
                    <a:pt x="604" y="17"/>
                    <a:pt x="595" y="17"/>
                    <a:pt x="586" y="17"/>
                  </a:cubicBezTo>
                  <a:cubicBezTo>
                    <a:pt x="583" y="17"/>
                    <a:pt x="582" y="18"/>
                    <a:pt x="581" y="20"/>
                  </a:cubicBezTo>
                  <a:cubicBezTo>
                    <a:pt x="573" y="45"/>
                    <a:pt x="561" y="68"/>
                    <a:pt x="546" y="90"/>
                  </a:cubicBezTo>
                  <a:cubicBezTo>
                    <a:pt x="503" y="152"/>
                    <a:pt x="445" y="191"/>
                    <a:pt x="373" y="206"/>
                  </a:cubicBezTo>
                  <a:cubicBezTo>
                    <a:pt x="277" y="226"/>
                    <a:pt x="193" y="201"/>
                    <a:pt x="120" y="135"/>
                  </a:cubicBezTo>
                  <a:cubicBezTo>
                    <a:pt x="107" y="123"/>
                    <a:pt x="96" y="110"/>
                    <a:pt x="86" y="95"/>
                  </a:cubicBezTo>
                  <a:cubicBezTo>
                    <a:pt x="70" y="72"/>
                    <a:pt x="56" y="48"/>
                    <a:pt x="47" y="21"/>
                  </a:cubicBezTo>
                  <a:cubicBezTo>
                    <a:pt x="46" y="18"/>
                    <a:pt x="44" y="17"/>
                    <a:pt x="41" y="17"/>
                  </a:cubicBezTo>
                  <a:cubicBezTo>
                    <a:pt x="29" y="17"/>
                    <a:pt x="17" y="17"/>
                    <a:pt x="5" y="17"/>
                  </a:cubicBezTo>
                  <a:cubicBezTo>
                    <a:pt x="1" y="17"/>
                    <a:pt x="0" y="16"/>
                    <a:pt x="0" y="12"/>
                  </a:cubicBezTo>
                  <a:cubicBezTo>
                    <a:pt x="0" y="8"/>
                    <a:pt x="0" y="4"/>
                    <a:pt x="0" y="0"/>
                  </a:cubicBezTo>
                  <a:close/>
                </a:path>
              </a:pathLst>
            </a:custGeom>
            <a:solidFill>
              <a:srgbClr val="0F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299B2D07-B7D9-434B-8515-DB36490DC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9956" y="2020094"/>
              <a:ext cx="1912938" cy="646112"/>
            </a:xfrm>
            <a:custGeom>
              <a:avLst/>
              <a:gdLst>
                <a:gd name="T0" fmla="*/ 630 w 630"/>
                <a:gd name="T1" fmla="*/ 212 h 212"/>
                <a:gd name="T2" fmla="*/ 577 w 630"/>
                <a:gd name="T3" fmla="*/ 212 h 212"/>
                <a:gd name="T4" fmla="*/ 571 w 630"/>
                <a:gd name="T5" fmla="*/ 207 h 212"/>
                <a:gd name="T6" fmla="*/ 505 w 630"/>
                <a:gd name="T7" fmla="*/ 97 h 212"/>
                <a:gd name="T8" fmla="*/ 374 w 630"/>
                <a:gd name="T9" fmla="*/ 24 h 212"/>
                <a:gd name="T10" fmla="*/ 264 w 630"/>
                <a:gd name="T11" fmla="*/ 22 h 212"/>
                <a:gd name="T12" fmla="*/ 61 w 630"/>
                <a:gd name="T13" fmla="*/ 208 h 212"/>
                <a:gd name="T14" fmla="*/ 56 w 630"/>
                <a:gd name="T15" fmla="*/ 212 h 212"/>
                <a:gd name="T16" fmla="*/ 2 w 630"/>
                <a:gd name="T17" fmla="*/ 212 h 212"/>
                <a:gd name="T18" fmla="*/ 3 w 630"/>
                <a:gd name="T19" fmla="*/ 196 h 212"/>
                <a:gd name="T20" fmla="*/ 18 w 630"/>
                <a:gd name="T21" fmla="*/ 195 h 212"/>
                <a:gd name="T22" fmla="*/ 43 w 630"/>
                <a:gd name="T23" fmla="*/ 195 h 212"/>
                <a:gd name="T24" fmla="*/ 49 w 630"/>
                <a:gd name="T25" fmla="*/ 191 h 212"/>
                <a:gd name="T26" fmla="*/ 155 w 630"/>
                <a:gd name="T27" fmla="*/ 51 h 212"/>
                <a:gd name="T28" fmla="*/ 203 w 630"/>
                <a:gd name="T29" fmla="*/ 25 h 212"/>
                <a:gd name="T30" fmla="*/ 319 w 630"/>
                <a:gd name="T31" fmla="*/ 0 h 212"/>
                <a:gd name="T32" fmla="*/ 423 w 630"/>
                <a:gd name="T33" fmla="*/ 21 h 212"/>
                <a:gd name="T34" fmla="*/ 583 w 630"/>
                <a:gd name="T35" fmla="*/ 191 h 212"/>
                <a:gd name="T36" fmla="*/ 589 w 630"/>
                <a:gd name="T37" fmla="*/ 195 h 212"/>
                <a:gd name="T38" fmla="*/ 625 w 630"/>
                <a:gd name="T39" fmla="*/ 195 h 212"/>
                <a:gd name="T40" fmla="*/ 630 w 630"/>
                <a:gd name="T41" fmla="*/ 199 h 212"/>
                <a:gd name="T42" fmla="*/ 630 w 630"/>
                <a:gd name="T43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0" h="212">
                  <a:moveTo>
                    <a:pt x="630" y="212"/>
                  </a:moveTo>
                  <a:cubicBezTo>
                    <a:pt x="612" y="212"/>
                    <a:pt x="594" y="212"/>
                    <a:pt x="577" y="212"/>
                  </a:cubicBezTo>
                  <a:cubicBezTo>
                    <a:pt x="573" y="212"/>
                    <a:pt x="572" y="210"/>
                    <a:pt x="571" y="207"/>
                  </a:cubicBezTo>
                  <a:cubicBezTo>
                    <a:pt x="558" y="165"/>
                    <a:pt x="536" y="128"/>
                    <a:pt x="505" y="97"/>
                  </a:cubicBezTo>
                  <a:cubicBezTo>
                    <a:pt x="468" y="59"/>
                    <a:pt x="424" y="36"/>
                    <a:pt x="374" y="24"/>
                  </a:cubicBezTo>
                  <a:cubicBezTo>
                    <a:pt x="337" y="14"/>
                    <a:pt x="300" y="13"/>
                    <a:pt x="264" y="22"/>
                  </a:cubicBezTo>
                  <a:cubicBezTo>
                    <a:pt x="164" y="46"/>
                    <a:pt x="94" y="107"/>
                    <a:pt x="61" y="208"/>
                  </a:cubicBezTo>
                  <a:cubicBezTo>
                    <a:pt x="60" y="211"/>
                    <a:pt x="59" y="212"/>
                    <a:pt x="56" y="212"/>
                  </a:cubicBezTo>
                  <a:cubicBezTo>
                    <a:pt x="38" y="212"/>
                    <a:pt x="20" y="212"/>
                    <a:pt x="2" y="212"/>
                  </a:cubicBezTo>
                  <a:cubicBezTo>
                    <a:pt x="2" y="206"/>
                    <a:pt x="0" y="200"/>
                    <a:pt x="3" y="196"/>
                  </a:cubicBezTo>
                  <a:cubicBezTo>
                    <a:pt x="6" y="193"/>
                    <a:pt x="13" y="195"/>
                    <a:pt x="18" y="195"/>
                  </a:cubicBezTo>
                  <a:cubicBezTo>
                    <a:pt x="26" y="195"/>
                    <a:pt x="35" y="195"/>
                    <a:pt x="43" y="195"/>
                  </a:cubicBezTo>
                  <a:cubicBezTo>
                    <a:pt x="46" y="195"/>
                    <a:pt x="48" y="194"/>
                    <a:pt x="49" y="191"/>
                  </a:cubicBezTo>
                  <a:cubicBezTo>
                    <a:pt x="70" y="133"/>
                    <a:pt x="105" y="87"/>
                    <a:pt x="155" y="51"/>
                  </a:cubicBezTo>
                  <a:cubicBezTo>
                    <a:pt x="170" y="41"/>
                    <a:pt x="186" y="33"/>
                    <a:pt x="203" y="25"/>
                  </a:cubicBezTo>
                  <a:cubicBezTo>
                    <a:pt x="240" y="6"/>
                    <a:pt x="279" y="0"/>
                    <a:pt x="319" y="0"/>
                  </a:cubicBezTo>
                  <a:cubicBezTo>
                    <a:pt x="355" y="0"/>
                    <a:pt x="390" y="6"/>
                    <a:pt x="423" y="21"/>
                  </a:cubicBezTo>
                  <a:cubicBezTo>
                    <a:pt x="499" y="55"/>
                    <a:pt x="554" y="111"/>
                    <a:pt x="583" y="191"/>
                  </a:cubicBezTo>
                  <a:cubicBezTo>
                    <a:pt x="584" y="194"/>
                    <a:pt x="585" y="195"/>
                    <a:pt x="589" y="195"/>
                  </a:cubicBezTo>
                  <a:cubicBezTo>
                    <a:pt x="601" y="195"/>
                    <a:pt x="613" y="195"/>
                    <a:pt x="625" y="195"/>
                  </a:cubicBezTo>
                  <a:cubicBezTo>
                    <a:pt x="629" y="195"/>
                    <a:pt x="630" y="196"/>
                    <a:pt x="630" y="199"/>
                  </a:cubicBezTo>
                  <a:cubicBezTo>
                    <a:pt x="629" y="203"/>
                    <a:pt x="630" y="208"/>
                    <a:pt x="630" y="212"/>
                  </a:cubicBezTo>
                  <a:close/>
                </a:path>
              </a:pathLst>
            </a:custGeom>
            <a:solidFill>
              <a:srgbClr val="0F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BA3B77EF-B135-4111-90F9-C01D130FB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0144" y="3144044"/>
              <a:ext cx="1454150" cy="579437"/>
            </a:xfrm>
            <a:custGeom>
              <a:avLst/>
              <a:gdLst>
                <a:gd name="T0" fmla="*/ 479 w 479"/>
                <a:gd name="T1" fmla="*/ 1 h 190"/>
                <a:gd name="T2" fmla="*/ 472 w 479"/>
                <a:gd name="T3" fmla="*/ 21 h 190"/>
                <a:gd name="T4" fmla="*/ 431 w 479"/>
                <a:gd name="T5" fmla="*/ 90 h 190"/>
                <a:gd name="T6" fmla="*/ 295 w 479"/>
                <a:gd name="T7" fmla="*/ 173 h 190"/>
                <a:gd name="T8" fmla="*/ 81 w 479"/>
                <a:gd name="T9" fmla="*/ 122 h 190"/>
                <a:gd name="T10" fmla="*/ 54 w 479"/>
                <a:gd name="T11" fmla="*/ 96 h 190"/>
                <a:gd name="T12" fmla="*/ 2 w 479"/>
                <a:gd name="T13" fmla="*/ 7 h 190"/>
                <a:gd name="T14" fmla="*/ 7 w 479"/>
                <a:gd name="T15" fmla="*/ 0 h 190"/>
                <a:gd name="T16" fmla="*/ 92 w 479"/>
                <a:gd name="T17" fmla="*/ 0 h 190"/>
                <a:gd name="T18" fmla="*/ 99 w 479"/>
                <a:gd name="T19" fmla="*/ 5 h 190"/>
                <a:gd name="T20" fmla="*/ 222 w 479"/>
                <a:gd name="T21" fmla="*/ 86 h 190"/>
                <a:gd name="T22" fmla="*/ 381 w 479"/>
                <a:gd name="T23" fmla="*/ 4 h 190"/>
                <a:gd name="T24" fmla="*/ 387 w 479"/>
                <a:gd name="T25" fmla="*/ 0 h 190"/>
                <a:gd name="T26" fmla="*/ 477 w 479"/>
                <a:gd name="T27" fmla="*/ 0 h 190"/>
                <a:gd name="T28" fmla="*/ 479 w 479"/>
                <a:gd name="T29" fmla="*/ 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9" h="190">
                  <a:moveTo>
                    <a:pt x="479" y="1"/>
                  </a:moveTo>
                  <a:cubicBezTo>
                    <a:pt x="478" y="8"/>
                    <a:pt x="475" y="14"/>
                    <a:pt x="472" y="21"/>
                  </a:cubicBezTo>
                  <a:cubicBezTo>
                    <a:pt x="462" y="46"/>
                    <a:pt x="448" y="69"/>
                    <a:pt x="431" y="90"/>
                  </a:cubicBezTo>
                  <a:cubicBezTo>
                    <a:pt x="395" y="133"/>
                    <a:pt x="349" y="161"/>
                    <a:pt x="295" y="173"/>
                  </a:cubicBezTo>
                  <a:cubicBezTo>
                    <a:pt x="216" y="190"/>
                    <a:pt x="144" y="173"/>
                    <a:pt x="81" y="122"/>
                  </a:cubicBezTo>
                  <a:cubicBezTo>
                    <a:pt x="71" y="114"/>
                    <a:pt x="62" y="105"/>
                    <a:pt x="54" y="96"/>
                  </a:cubicBezTo>
                  <a:cubicBezTo>
                    <a:pt x="32" y="69"/>
                    <a:pt x="13" y="40"/>
                    <a:pt x="2" y="7"/>
                  </a:cubicBezTo>
                  <a:cubicBezTo>
                    <a:pt x="0" y="0"/>
                    <a:pt x="0" y="0"/>
                    <a:pt x="7" y="0"/>
                  </a:cubicBezTo>
                  <a:cubicBezTo>
                    <a:pt x="35" y="0"/>
                    <a:pt x="63" y="0"/>
                    <a:pt x="92" y="0"/>
                  </a:cubicBezTo>
                  <a:cubicBezTo>
                    <a:pt x="95" y="0"/>
                    <a:pt x="97" y="1"/>
                    <a:pt x="99" y="5"/>
                  </a:cubicBezTo>
                  <a:cubicBezTo>
                    <a:pt x="127" y="52"/>
                    <a:pt x="167" y="81"/>
                    <a:pt x="222" y="86"/>
                  </a:cubicBezTo>
                  <a:cubicBezTo>
                    <a:pt x="291" y="93"/>
                    <a:pt x="345" y="65"/>
                    <a:pt x="381" y="4"/>
                  </a:cubicBezTo>
                  <a:cubicBezTo>
                    <a:pt x="383" y="2"/>
                    <a:pt x="384" y="0"/>
                    <a:pt x="387" y="0"/>
                  </a:cubicBezTo>
                  <a:cubicBezTo>
                    <a:pt x="417" y="0"/>
                    <a:pt x="447" y="0"/>
                    <a:pt x="477" y="0"/>
                  </a:cubicBezTo>
                  <a:cubicBezTo>
                    <a:pt x="478" y="0"/>
                    <a:pt x="478" y="0"/>
                    <a:pt x="479" y="1"/>
                  </a:cubicBezTo>
                  <a:close/>
                </a:path>
              </a:pathLst>
            </a:custGeom>
            <a:solidFill>
              <a:srgbClr val="6008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E25AB88F-4F32-4135-8E6B-032B00F71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0144" y="2074069"/>
              <a:ext cx="1457325" cy="592137"/>
            </a:xfrm>
            <a:custGeom>
              <a:avLst/>
              <a:gdLst>
                <a:gd name="T0" fmla="*/ 480 w 480"/>
                <a:gd name="T1" fmla="*/ 194 h 194"/>
                <a:gd name="T2" fmla="*/ 421 w 480"/>
                <a:gd name="T3" fmla="*/ 194 h 194"/>
                <a:gd name="T4" fmla="*/ 388 w 480"/>
                <a:gd name="T5" fmla="*/ 194 h 194"/>
                <a:gd name="T6" fmla="*/ 381 w 480"/>
                <a:gd name="T7" fmla="*/ 190 h 194"/>
                <a:gd name="T8" fmla="*/ 259 w 480"/>
                <a:gd name="T9" fmla="*/ 108 h 194"/>
                <a:gd name="T10" fmla="*/ 100 w 480"/>
                <a:gd name="T11" fmla="*/ 188 h 194"/>
                <a:gd name="T12" fmla="*/ 90 w 480"/>
                <a:gd name="T13" fmla="*/ 194 h 194"/>
                <a:gd name="T14" fmla="*/ 7 w 480"/>
                <a:gd name="T15" fmla="*/ 194 h 194"/>
                <a:gd name="T16" fmla="*/ 2 w 480"/>
                <a:gd name="T17" fmla="*/ 187 h 194"/>
                <a:gd name="T18" fmla="*/ 163 w 480"/>
                <a:gd name="T19" fmla="*/ 28 h 194"/>
                <a:gd name="T20" fmla="*/ 408 w 480"/>
                <a:gd name="T21" fmla="*/ 82 h 194"/>
                <a:gd name="T22" fmla="*/ 478 w 480"/>
                <a:gd name="T23" fmla="*/ 189 h 194"/>
                <a:gd name="T24" fmla="*/ 480 w 480"/>
                <a:gd name="T2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0" h="194">
                  <a:moveTo>
                    <a:pt x="480" y="194"/>
                  </a:moveTo>
                  <a:cubicBezTo>
                    <a:pt x="460" y="194"/>
                    <a:pt x="440" y="194"/>
                    <a:pt x="421" y="194"/>
                  </a:cubicBezTo>
                  <a:cubicBezTo>
                    <a:pt x="410" y="194"/>
                    <a:pt x="399" y="193"/>
                    <a:pt x="388" y="194"/>
                  </a:cubicBezTo>
                  <a:cubicBezTo>
                    <a:pt x="385" y="194"/>
                    <a:pt x="383" y="193"/>
                    <a:pt x="381" y="190"/>
                  </a:cubicBezTo>
                  <a:cubicBezTo>
                    <a:pt x="354" y="142"/>
                    <a:pt x="313" y="115"/>
                    <a:pt x="259" y="108"/>
                  </a:cubicBezTo>
                  <a:cubicBezTo>
                    <a:pt x="196" y="99"/>
                    <a:pt x="132" y="132"/>
                    <a:pt x="100" y="188"/>
                  </a:cubicBezTo>
                  <a:cubicBezTo>
                    <a:pt x="97" y="192"/>
                    <a:pt x="95" y="194"/>
                    <a:pt x="90" y="194"/>
                  </a:cubicBezTo>
                  <a:cubicBezTo>
                    <a:pt x="62" y="193"/>
                    <a:pt x="35" y="194"/>
                    <a:pt x="7" y="194"/>
                  </a:cubicBezTo>
                  <a:cubicBezTo>
                    <a:pt x="0" y="194"/>
                    <a:pt x="0" y="194"/>
                    <a:pt x="2" y="187"/>
                  </a:cubicBezTo>
                  <a:cubicBezTo>
                    <a:pt x="31" y="108"/>
                    <a:pt x="84" y="53"/>
                    <a:pt x="163" y="28"/>
                  </a:cubicBezTo>
                  <a:cubicBezTo>
                    <a:pt x="254" y="0"/>
                    <a:pt x="336" y="18"/>
                    <a:pt x="408" y="82"/>
                  </a:cubicBezTo>
                  <a:cubicBezTo>
                    <a:pt x="441" y="111"/>
                    <a:pt x="464" y="147"/>
                    <a:pt x="478" y="189"/>
                  </a:cubicBezTo>
                  <a:cubicBezTo>
                    <a:pt x="479" y="190"/>
                    <a:pt x="479" y="191"/>
                    <a:pt x="480" y="194"/>
                  </a:cubicBezTo>
                  <a:close/>
                </a:path>
              </a:pathLst>
            </a:custGeom>
            <a:solidFill>
              <a:srgbClr val="6008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9085840D-30A8-4F07-957F-12396737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8044" y="2690019"/>
              <a:ext cx="2041525" cy="433387"/>
            </a:xfrm>
            <a:custGeom>
              <a:avLst/>
              <a:gdLst>
                <a:gd name="T0" fmla="*/ 336 w 672"/>
                <a:gd name="T1" fmla="*/ 0 h 142"/>
                <a:gd name="T2" fmla="*/ 666 w 672"/>
                <a:gd name="T3" fmla="*/ 0 h 142"/>
                <a:gd name="T4" fmla="*/ 672 w 672"/>
                <a:gd name="T5" fmla="*/ 6 h 142"/>
                <a:gd name="T6" fmla="*/ 672 w 672"/>
                <a:gd name="T7" fmla="*/ 136 h 142"/>
                <a:gd name="T8" fmla="*/ 667 w 672"/>
                <a:gd name="T9" fmla="*/ 142 h 142"/>
                <a:gd name="T10" fmla="*/ 5 w 672"/>
                <a:gd name="T11" fmla="*/ 142 h 142"/>
                <a:gd name="T12" fmla="*/ 0 w 672"/>
                <a:gd name="T13" fmla="*/ 136 h 142"/>
                <a:gd name="T14" fmla="*/ 0 w 672"/>
                <a:gd name="T15" fmla="*/ 5 h 142"/>
                <a:gd name="T16" fmla="*/ 5 w 672"/>
                <a:gd name="T17" fmla="*/ 0 h 142"/>
                <a:gd name="T18" fmla="*/ 336 w 672"/>
                <a:gd name="T1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2" h="142">
                  <a:moveTo>
                    <a:pt x="336" y="0"/>
                  </a:moveTo>
                  <a:cubicBezTo>
                    <a:pt x="446" y="0"/>
                    <a:pt x="556" y="0"/>
                    <a:pt x="666" y="0"/>
                  </a:cubicBezTo>
                  <a:cubicBezTo>
                    <a:pt x="671" y="0"/>
                    <a:pt x="672" y="1"/>
                    <a:pt x="672" y="6"/>
                  </a:cubicBezTo>
                  <a:cubicBezTo>
                    <a:pt x="672" y="49"/>
                    <a:pt x="672" y="93"/>
                    <a:pt x="672" y="136"/>
                  </a:cubicBezTo>
                  <a:cubicBezTo>
                    <a:pt x="672" y="140"/>
                    <a:pt x="671" y="142"/>
                    <a:pt x="667" y="142"/>
                  </a:cubicBezTo>
                  <a:cubicBezTo>
                    <a:pt x="446" y="142"/>
                    <a:pt x="226" y="142"/>
                    <a:pt x="5" y="142"/>
                  </a:cubicBezTo>
                  <a:cubicBezTo>
                    <a:pt x="1" y="142"/>
                    <a:pt x="0" y="141"/>
                    <a:pt x="0" y="136"/>
                  </a:cubicBezTo>
                  <a:cubicBezTo>
                    <a:pt x="0" y="93"/>
                    <a:pt x="0" y="49"/>
                    <a:pt x="0" y="5"/>
                  </a:cubicBezTo>
                  <a:cubicBezTo>
                    <a:pt x="0" y="1"/>
                    <a:pt x="1" y="0"/>
                    <a:pt x="5" y="0"/>
                  </a:cubicBezTo>
                  <a:cubicBezTo>
                    <a:pt x="115" y="0"/>
                    <a:pt x="226" y="0"/>
                    <a:pt x="336" y="0"/>
                  </a:cubicBezTo>
                  <a:close/>
                </a:path>
              </a:pathLst>
            </a:custGeom>
            <a:solidFill>
              <a:srgbClr val="1232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E61EC1DB-14D4-4255-9100-BAE176B83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9981" y="3140869"/>
              <a:ext cx="1514475" cy="576262"/>
            </a:xfrm>
            <a:custGeom>
              <a:avLst/>
              <a:gdLst>
                <a:gd name="T0" fmla="*/ 250 w 499"/>
                <a:gd name="T1" fmla="*/ 189 h 189"/>
                <a:gd name="T2" fmla="*/ 54 w 499"/>
                <a:gd name="T3" fmla="*/ 98 h 189"/>
                <a:gd name="T4" fmla="*/ 3 w 499"/>
                <a:gd name="T5" fmla="*/ 6 h 189"/>
                <a:gd name="T6" fmla="*/ 3 w 499"/>
                <a:gd name="T7" fmla="*/ 1 h 189"/>
                <a:gd name="T8" fmla="*/ 7 w 499"/>
                <a:gd name="T9" fmla="*/ 5 h 189"/>
                <a:gd name="T10" fmla="*/ 54 w 499"/>
                <a:gd name="T11" fmla="*/ 91 h 189"/>
                <a:gd name="T12" fmla="*/ 162 w 499"/>
                <a:gd name="T13" fmla="*/ 169 h 189"/>
                <a:gd name="T14" fmla="*/ 249 w 499"/>
                <a:gd name="T15" fmla="*/ 185 h 189"/>
                <a:gd name="T16" fmla="*/ 427 w 499"/>
                <a:gd name="T17" fmla="*/ 112 h 189"/>
                <a:gd name="T18" fmla="*/ 493 w 499"/>
                <a:gd name="T19" fmla="*/ 6 h 189"/>
                <a:gd name="T20" fmla="*/ 493 w 499"/>
                <a:gd name="T21" fmla="*/ 4 h 189"/>
                <a:gd name="T22" fmla="*/ 497 w 499"/>
                <a:gd name="T23" fmla="*/ 1 h 189"/>
                <a:gd name="T24" fmla="*/ 497 w 499"/>
                <a:gd name="T25" fmla="*/ 5 h 189"/>
                <a:gd name="T26" fmla="*/ 485 w 499"/>
                <a:gd name="T27" fmla="*/ 38 h 189"/>
                <a:gd name="T28" fmla="*/ 452 w 499"/>
                <a:gd name="T29" fmla="*/ 90 h 189"/>
                <a:gd name="T30" fmla="*/ 291 w 499"/>
                <a:gd name="T31" fmla="*/ 186 h 189"/>
                <a:gd name="T32" fmla="*/ 275 w 499"/>
                <a:gd name="T33" fmla="*/ 188 h 189"/>
                <a:gd name="T34" fmla="*/ 250 w 499"/>
                <a:gd name="T3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189">
                  <a:moveTo>
                    <a:pt x="250" y="189"/>
                  </a:moveTo>
                  <a:cubicBezTo>
                    <a:pt x="172" y="187"/>
                    <a:pt x="105" y="158"/>
                    <a:pt x="54" y="98"/>
                  </a:cubicBezTo>
                  <a:cubicBezTo>
                    <a:pt x="31" y="71"/>
                    <a:pt x="13" y="40"/>
                    <a:pt x="3" y="6"/>
                  </a:cubicBezTo>
                  <a:cubicBezTo>
                    <a:pt x="2" y="5"/>
                    <a:pt x="0" y="3"/>
                    <a:pt x="3" y="1"/>
                  </a:cubicBezTo>
                  <a:cubicBezTo>
                    <a:pt x="5" y="0"/>
                    <a:pt x="6" y="3"/>
                    <a:pt x="7" y="5"/>
                  </a:cubicBezTo>
                  <a:cubicBezTo>
                    <a:pt x="17" y="36"/>
                    <a:pt x="33" y="65"/>
                    <a:pt x="54" y="91"/>
                  </a:cubicBezTo>
                  <a:cubicBezTo>
                    <a:pt x="83" y="127"/>
                    <a:pt x="119" y="152"/>
                    <a:pt x="162" y="169"/>
                  </a:cubicBezTo>
                  <a:cubicBezTo>
                    <a:pt x="190" y="179"/>
                    <a:pt x="219" y="185"/>
                    <a:pt x="249" y="185"/>
                  </a:cubicBezTo>
                  <a:cubicBezTo>
                    <a:pt x="317" y="184"/>
                    <a:pt x="377" y="161"/>
                    <a:pt x="427" y="112"/>
                  </a:cubicBezTo>
                  <a:cubicBezTo>
                    <a:pt x="457" y="82"/>
                    <a:pt x="479" y="47"/>
                    <a:pt x="493" y="6"/>
                  </a:cubicBezTo>
                  <a:cubicBezTo>
                    <a:pt x="493" y="5"/>
                    <a:pt x="493" y="5"/>
                    <a:pt x="493" y="4"/>
                  </a:cubicBezTo>
                  <a:cubicBezTo>
                    <a:pt x="494" y="2"/>
                    <a:pt x="495" y="1"/>
                    <a:pt x="497" y="1"/>
                  </a:cubicBezTo>
                  <a:cubicBezTo>
                    <a:pt x="499" y="2"/>
                    <a:pt x="498" y="4"/>
                    <a:pt x="497" y="5"/>
                  </a:cubicBezTo>
                  <a:cubicBezTo>
                    <a:pt x="494" y="16"/>
                    <a:pt x="490" y="27"/>
                    <a:pt x="485" y="38"/>
                  </a:cubicBezTo>
                  <a:cubicBezTo>
                    <a:pt x="476" y="56"/>
                    <a:pt x="465" y="74"/>
                    <a:pt x="452" y="90"/>
                  </a:cubicBezTo>
                  <a:cubicBezTo>
                    <a:pt x="411" y="143"/>
                    <a:pt x="356" y="174"/>
                    <a:pt x="291" y="186"/>
                  </a:cubicBezTo>
                  <a:cubicBezTo>
                    <a:pt x="286" y="187"/>
                    <a:pt x="280" y="187"/>
                    <a:pt x="275" y="188"/>
                  </a:cubicBezTo>
                  <a:cubicBezTo>
                    <a:pt x="266" y="189"/>
                    <a:pt x="258" y="189"/>
                    <a:pt x="250" y="189"/>
                  </a:cubicBezTo>
                  <a:close/>
                </a:path>
              </a:pathLst>
            </a:custGeom>
            <a:solidFill>
              <a:srgbClr val="10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E6BC8388-AEEB-47EB-99AF-DFBD23BB5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3156" y="2040731"/>
              <a:ext cx="1514475" cy="628650"/>
            </a:xfrm>
            <a:custGeom>
              <a:avLst/>
              <a:gdLst>
                <a:gd name="T0" fmla="*/ 241 w 499"/>
                <a:gd name="T1" fmla="*/ 18 h 206"/>
                <a:gd name="T2" fmla="*/ 359 w 499"/>
                <a:gd name="T3" fmla="*/ 43 h 206"/>
                <a:gd name="T4" fmla="*/ 496 w 499"/>
                <a:gd name="T5" fmla="*/ 200 h 206"/>
                <a:gd name="T6" fmla="*/ 496 w 499"/>
                <a:gd name="T7" fmla="*/ 204 h 206"/>
                <a:gd name="T8" fmla="*/ 492 w 499"/>
                <a:gd name="T9" fmla="*/ 201 h 206"/>
                <a:gd name="T10" fmla="*/ 312 w 499"/>
                <a:gd name="T11" fmla="*/ 31 h 206"/>
                <a:gd name="T12" fmla="*/ 22 w 499"/>
                <a:gd name="T13" fmla="*/ 162 h 206"/>
                <a:gd name="T14" fmla="*/ 6 w 499"/>
                <a:gd name="T15" fmla="*/ 200 h 206"/>
                <a:gd name="T16" fmla="*/ 6 w 499"/>
                <a:gd name="T17" fmla="*/ 202 h 206"/>
                <a:gd name="T18" fmla="*/ 2 w 499"/>
                <a:gd name="T19" fmla="*/ 205 h 206"/>
                <a:gd name="T20" fmla="*/ 2 w 499"/>
                <a:gd name="T21" fmla="*/ 201 h 206"/>
                <a:gd name="T22" fmla="*/ 44 w 499"/>
                <a:gd name="T23" fmla="*/ 120 h 206"/>
                <a:gd name="T24" fmla="*/ 204 w 499"/>
                <a:gd name="T25" fmla="*/ 22 h 206"/>
                <a:gd name="T26" fmla="*/ 223 w 499"/>
                <a:gd name="T27" fmla="*/ 20 h 206"/>
                <a:gd name="T28" fmla="*/ 241 w 499"/>
                <a:gd name="T29" fmla="*/ 1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206">
                  <a:moveTo>
                    <a:pt x="241" y="18"/>
                  </a:moveTo>
                  <a:cubicBezTo>
                    <a:pt x="283" y="17"/>
                    <a:pt x="322" y="25"/>
                    <a:pt x="359" y="43"/>
                  </a:cubicBezTo>
                  <a:cubicBezTo>
                    <a:pt x="426" y="75"/>
                    <a:pt x="472" y="128"/>
                    <a:pt x="496" y="200"/>
                  </a:cubicBezTo>
                  <a:cubicBezTo>
                    <a:pt x="496" y="201"/>
                    <a:pt x="499" y="203"/>
                    <a:pt x="496" y="204"/>
                  </a:cubicBezTo>
                  <a:cubicBezTo>
                    <a:pt x="493" y="206"/>
                    <a:pt x="493" y="203"/>
                    <a:pt x="492" y="201"/>
                  </a:cubicBezTo>
                  <a:cubicBezTo>
                    <a:pt x="460" y="113"/>
                    <a:pt x="401" y="55"/>
                    <a:pt x="312" y="31"/>
                  </a:cubicBezTo>
                  <a:cubicBezTo>
                    <a:pt x="197" y="0"/>
                    <a:pt x="77" y="56"/>
                    <a:pt x="22" y="162"/>
                  </a:cubicBezTo>
                  <a:cubicBezTo>
                    <a:pt x="16" y="174"/>
                    <a:pt x="11" y="187"/>
                    <a:pt x="6" y="200"/>
                  </a:cubicBezTo>
                  <a:cubicBezTo>
                    <a:pt x="6" y="201"/>
                    <a:pt x="6" y="201"/>
                    <a:pt x="6" y="202"/>
                  </a:cubicBezTo>
                  <a:cubicBezTo>
                    <a:pt x="5" y="204"/>
                    <a:pt x="4" y="205"/>
                    <a:pt x="2" y="205"/>
                  </a:cubicBezTo>
                  <a:cubicBezTo>
                    <a:pt x="0" y="204"/>
                    <a:pt x="1" y="202"/>
                    <a:pt x="2" y="201"/>
                  </a:cubicBezTo>
                  <a:cubicBezTo>
                    <a:pt x="11" y="171"/>
                    <a:pt x="25" y="144"/>
                    <a:pt x="44" y="120"/>
                  </a:cubicBezTo>
                  <a:cubicBezTo>
                    <a:pt x="85" y="67"/>
                    <a:pt x="139" y="34"/>
                    <a:pt x="204" y="22"/>
                  </a:cubicBezTo>
                  <a:cubicBezTo>
                    <a:pt x="210" y="21"/>
                    <a:pt x="217" y="20"/>
                    <a:pt x="223" y="20"/>
                  </a:cubicBezTo>
                  <a:cubicBezTo>
                    <a:pt x="229" y="19"/>
                    <a:pt x="236" y="19"/>
                    <a:pt x="241" y="18"/>
                  </a:cubicBezTo>
                  <a:close/>
                </a:path>
              </a:pathLst>
            </a:custGeom>
            <a:solidFill>
              <a:srgbClr val="10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14FFAFBB-110C-492B-961F-FF082CEA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531" y="2394744"/>
              <a:ext cx="841375" cy="274637"/>
            </a:xfrm>
            <a:custGeom>
              <a:avLst/>
              <a:gdLst>
                <a:gd name="T0" fmla="*/ 277 w 277"/>
                <a:gd name="T1" fmla="*/ 88 h 90"/>
                <a:gd name="T2" fmla="*/ 271 w 277"/>
                <a:gd name="T3" fmla="*/ 86 h 90"/>
                <a:gd name="T4" fmla="*/ 169 w 277"/>
                <a:gd name="T5" fmla="*/ 13 h 90"/>
                <a:gd name="T6" fmla="*/ 8 w 277"/>
                <a:gd name="T7" fmla="*/ 85 h 90"/>
                <a:gd name="T8" fmla="*/ 0 w 277"/>
                <a:gd name="T9" fmla="*/ 88 h 90"/>
                <a:gd name="T10" fmla="*/ 140 w 277"/>
                <a:gd name="T11" fmla="*/ 6 h 90"/>
                <a:gd name="T12" fmla="*/ 277 w 277"/>
                <a:gd name="T13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" h="90">
                  <a:moveTo>
                    <a:pt x="277" y="88"/>
                  </a:moveTo>
                  <a:cubicBezTo>
                    <a:pt x="274" y="89"/>
                    <a:pt x="273" y="88"/>
                    <a:pt x="271" y="86"/>
                  </a:cubicBezTo>
                  <a:cubicBezTo>
                    <a:pt x="247" y="47"/>
                    <a:pt x="213" y="23"/>
                    <a:pt x="169" y="13"/>
                  </a:cubicBezTo>
                  <a:cubicBezTo>
                    <a:pt x="107" y="0"/>
                    <a:pt x="40" y="29"/>
                    <a:pt x="8" y="85"/>
                  </a:cubicBezTo>
                  <a:cubicBezTo>
                    <a:pt x="6" y="87"/>
                    <a:pt x="5" y="90"/>
                    <a:pt x="0" y="88"/>
                  </a:cubicBezTo>
                  <a:cubicBezTo>
                    <a:pt x="33" y="35"/>
                    <a:pt x="79" y="5"/>
                    <a:pt x="140" y="6"/>
                  </a:cubicBezTo>
                  <a:cubicBezTo>
                    <a:pt x="200" y="6"/>
                    <a:pt x="246" y="35"/>
                    <a:pt x="277" y="88"/>
                  </a:cubicBezTo>
                  <a:close/>
                </a:path>
              </a:pathLst>
            </a:custGeom>
            <a:solidFill>
              <a:srgbClr val="1032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DC92B7D6-BD91-45BE-B498-25A548599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9706" y="3140869"/>
              <a:ext cx="838200" cy="277812"/>
            </a:xfrm>
            <a:custGeom>
              <a:avLst/>
              <a:gdLst>
                <a:gd name="T0" fmla="*/ 0 w 276"/>
                <a:gd name="T1" fmla="*/ 2 h 91"/>
                <a:gd name="T2" fmla="*/ 7 w 276"/>
                <a:gd name="T3" fmla="*/ 6 h 91"/>
                <a:gd name="T4" fmla="*/ 104 w 276"/>
                <a:gd name="T5" fmla="*/ 76 h 91"/>
                <a:gd name="T6" fmla="*/ 270 w 276"/>
                <a:gd name="T7" fmla="*/ 5 h 91"/>
                <a:gd name="T8" fmla="*/ 276 w 276"/>
                <a:gd name="T9" fmla="*/ 2 h 91"/>
                <a:gd name="T10" fmla="*/ 133 w 276"/>
                <a:gd name="T11" fmla="*/ 84 h 91"/>
                <a:gd name="T12" fmla="*/ 0 w 276"/>
                <a:gd name="T13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91">
                  <a:moveTo>
                    <a:pt x="0" y="2"/>
                  </a:moveTo>
                  <a:cubicBezTo>
                    <a:pt x="4" y="0"/>
                    <a:pt x="5" y="3"/>
                    <a:pt x="7" y="6"/>
                  </a:cubicBezTo>
                  <a:cubicBezTo>
                    <a:pt x="30" y="43"/>
                    <a:pt x="62" y="67"/>
                    <a:pt x="104" y="76"/>
                  </a:cubicBezTo>
                  <a:cubicBezTo>
                    <a:pt x="169" y="91"/>
                    <a:pt x="234" y="63"/>
                    <a:pt x="270" y="5"/>
                  </a:cubicBezTo>
                  <a:cubicBezTo>
                    <a:pt x="271" y="3"/>
                    <a:pt x="272" y="0"/>
                    <a:pt x="276" y="2"/>
                  </a:cubicBezTo>
                  <a:cubicBezTo>
                    <a:pt x="255" y="43"/>
                    <a:pt x="203" y="87"/>
                    <a:pt x="133" y="84"/>
                  </a:cubicBezTo>
                  <a:cubicBezTo>
                    <a:pt x="74" y="83"/>
                    <a:pt x="23" y="47"/>
                    <a:pt x="0" y="2"/>
                  </a:cubicBezTo>
                  <a:close/>
                </a:path>
              </a:pathLst>
            </a:custGeom>
            <a:solidFill>
              <a:srgbClr val="10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78B36909-416D-4539-A2C5-58B241E4E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6106" y="3144044"/>
              <a:ext cx="15875" cy="222250"/>
            </a:xfrm>
            <a:custGeom>
              <a:avLst/>
              <a:gdLst>
                <a:gd name="T0" fmla="*/ 1 w 5"/>
                <a:gd name="T1" fmla="*/ 73 h 73"/>
                <a:gd name="T2" fmla="*/ 1 w 5"/>
                <a:gd name="T3" fmla="*/ 4 h 73"/>
                <a:gd name="T4" fmla="*/ 3 w 5"/>
                <a:gd name="T5" fmla="*/ 0 h 73"/>
                <a:gd name="T6" fmla="*/ 4 w 5"/>
                <a:gd name="T7" fmla="*/ 4 h 73"/>
                <a:gd name="T8" fmla="*/ 2 w 5"/>
                <a:gd name="T9" fmla="*/ 59 h 73"/>
                <a:gd name="T10" fmla="*/ 1 w 5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3">
                  <a:moveTo>
                    <a:pt x="1" y="73"/>
                  </a:moveTo>
                  <a:cubicBezTo>
                    <a:pt x="1" y="50"/>
                    <a:pt x="1" y="27"/>
                    <a:pt x="1" y="4"/>
                  </a:cubicBezTo>
                  <a:cubicBezTo>
                    <a:pt x="1" y="3"/>
                    <a:pt x="0" y="0"/>
                    <a:pt x="3" y="0"/>
                  </a:cubicBezTo>
                  <a:cubicBezTo>
                    <a:pt x="5" y="1"/>
                    <a:pt x="4" y="3"/>
                    <a:pt x="4" y="4"/>
                  </a:cubicBezTo>
                  <a:cubicBezTo>
                    <a:pt x="3" y="22"/>
                    <a:pt x="3" y="41"/>
                    <a:pt x="2" y="59"/>
                  </a:cubicBezTo>
                  <a:cubicBezTo>
                    <a:pt x="2" y="64"/>
                    <a:pt x="1" y="69"/>
                    <a:pt x="1" y="73"/>
                  </a:cubicBezTo>
                  <a:close/>
                </a:path>
              </a:pathLst>
            </a:custGeom>
            <a:solidFill>
              <a:srgbClr val="BA56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684AB8CC-1614-4E0F-B418-7368D4873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5631" y="2447131"/>
              <a:ext cx="15875" cy="219075"/>
            </a:xfrm>
            <a:custGeom>
              <a:avLst/>
              <a:gdLst>
                <a:gd name="T0" fmla="*/ 4 w 5"/>
                <a:gd name="T1" fmla="*/ 0 h 72"/>
                <a:gd name="T2" fmla="*/ 4 w 5"/>
                <a:gd name="T3" fmla="*/ 68 h 72"/>
                <a:gd name="T4" fmla="*/ 2 w 5"/>
                <a:gd name="T5" fmla="*/ 72 h 72"/>
                <a:gd name="T6" fmla="*/ 1 w 5"/>
                <a:gd name="T7" fmla="*/ 69 h 72"/>
                <a:gd name="T8" fmla="*/ 4 w 5"/>
                <a:gd name="T9" fmla="*/ 0 h 72"/>
                <a:gd name="T10" fmla="*/ 4 w 5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2">
                  <a:moveTo>
                    <a:pt x="4" y="0"/>
                  </a:moveTo>
                  <a:cubicBezTo>
                    <a:pt x="4" y="23"/>
                    <a:pt x="4" y="46"/>
                    <a:pt x="4" y="68"/>
                  </a:cubicBezTo>
                  <a:cubicBezTo>
                    <a:pt x="4" y="70"/>
                    <a:pt x="5" y="72"/>
                    <a:pt x="2" y="72"/>
                  </a:cubicBezTo>
                  <a:cubicBezTo>
                    <a:pt x="0" y="71"/>
                    <a:pt x="1" y="70"/>
                    <a:pt x="1" y="69"/>
                  </a:cubicBezTo>
                  <a:cubicBezTo>
                    <a:pt x="2" y="46"/>
                    <a:pt x="3" y="23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06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54081B-EC10-4793-80D6-A94E5DEA0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4831" y="3144044"/>
              <a:ext cx="33338" cy="185737"/>
            </a:xfrm>
            <a:custGeom>
              <a:avLst/>
              <a:gdLst>
                <a:gd name="T0" fmla="*/ 0 w 11"/>
                <a:gd name="T1" fmla="*/ 61 h 61"/>
                <a:gd name="T2" fmla="*/ 3 w 11"/>
                <a:gd name="T3" fmla="*/ 36 h 61"/>
                <a:gd name="T4" fmla="*/ 6 w 11"/>
                <a:gd name="T5" fmla="*/ 4 h 61"/>
                <a:gd name="T6" fmla="*/ 8 w 11"/>
                <a:gd name="T7" fmla="*/ 0 h 61"/>
                <a:gd name="T8" fmla="*/ 9 w 11"/>
                <a:gd name="T9" fmla="*/ 5 h 61"/>
                <a:gd name="T10" fmla="*/ 2 w 11"/>
                <a:gd name="T11" fmla="*/ 55 h 61"/>
                <a:gd name="T12" fmla="*/ 1 w 11"/>
                <a:gd name="T13" fmla="*/ 61 h 61"/>
                <a:gd name="T14" fmla="*/ 0 w 11"/>
                <a:gd name="T1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61"/>
                  </a:moveTo>
                  <a:cubicBezTo>
                    <a:pt x="1" y="53"/>
                    <a:pt x="2" y="44"/>
                    <a:pt x="3" y="36"/>
                  </a:cubicBezTo>
                  <a:cubicBezTo>
                    <a:pt x="4" y="25"/>
                    <a:pt x="5" y="15"/>
                    <a:pt x="6" y="4"/>
                  </a:cubicBezTo>
                  <a:cubicBezTo>
                    <a:pt x="6" y="3"/>
                    <a:pt x="6" y="0"/>
                    <a:pt x="8" y="0"/>
                  </a:cubicBezTo>
                  <a:cubicBezTo>
                    <a:pt x="11" y="1"/>
                    <a:pt x="9" y="3"/>
                    <a:pt x="9" y="5"/>
                  </a:cubicBezTo>
                  <a:cubicBezTo>
                    <a:pt x="7" y="22"/>
                    <a:pt x="4" y="38"/>
                    <a:pt x="2" y="55"/>
                  </a:cubicBezTo>
                  <a:cubicBezTo>
                    <a:pt x="1" y="57"/>
                    <a:pt x="1" y="59"/>
                    <a:pt x="1" y="61"/>
                  </a:cubicBezTo>
                  <a:cubicBezTo>
                    <a:pt x="1" y="61"/>
                    <a:pt x="0" y="61"/>
                    <a:pt x="0" y="61"/>
                  </a:cubicBezTo>
                  <a:close/>
                </a:path>
              </a:pathLst>
            </a:custGeom>
            <a:solidFill>
              <a:srgbClr val="BC5A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94E8BFF2-7649-41B4-8A8B-5E13F5C47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9444" y="2488406"/>
              <a:ext cx="33338" cy="177800"/>
            </a:xfrm>
            <a:custGeom>
              <a:avLst/>
              <a:gdLst>
                <a:gd name="T0" fmla="*/ 10 w 11"/>
                <a:gd name="T1" fmla="*/ 1 h 58"/>
                <a:gd name="T2" fmla="*/ 5 w 11"/>
                <a:gd name="T3" fmla="*/ 54 h 58"/>
                <a:gd name="T4" fmla="*/ 3 w 11"/>
                <a:gd name="T5" fmla="*/ 58 h 58"/>
                <a:gd name="T6" fmla="*/ 2 w 11"/>
                <a:gd name="T7" fmla="*/ 54 h 58"/>
                <a:gd name="T8" fmla="*/ 9 w 11"/>
                <a:gd name="T9" fmla="*/ 0 h 58"/>
                <a:gd name="T10" fmla="*/ 10 w 11"/>
                <a:gd name="T11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58">
                  <a:moveTo>
                    <a:pt x="10" y="1"/>
                  </a:moveTo>
                  <a:cubicBezTo>
                    <a:pt x="9" y="19"/>
                    <a:pt x="7" y="36"/>
                    <a:pt x="5" y="54"/>
                  </a:cubicBezTo>
                  <a:cubicBezTo>
                    <a:pt x="5" y="55"/>
                    <a:pt x="5" y="58"/>
                    <a:pt x="3" y="58"/>
                  </a:cubicBezTo>
                  <a:cubicBezTo>
                    <a:pt x="0" y="57"/>
                    <a:pt x="2" y="55"/>
                    <a:pt x="2" y="54"/>
                  </a:cubicBezTo>
                  <a:cubicBezTo>
                    <a:pt x="4" y="36"/>
                    <a:pt x="7" y="18"/>
                    <a:pt x="9" y="0"/>
                  </a:cubicBezTo>
                  <a:cubicBezTo>
                    <a:pt x="10" y="0"/>
                    <a:pt x="11" y="0"/>
                    <a:pt x="10" y="1"/>
                  </a:cubicBezTo>
                  <a:close/>
                </a:path>
              </a:pathLst>
            </a:custGeom>
            <a:solidFill>
              <a:srgbClr val="BC5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A31BA9B9-77D1-4DD1-9332-9838C18E4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9119" y="2504281"/>
              <a:ext cx="26988" cy="161925"/>
            </a:xfrm>
            <a:custGeom>
              <a:avLst/>
              <a:gdLst>
                <a:gd name="T0" fmla="*/ 2 w 9"/>
                <a:gd name="T1" fmla="*/ 0 h 53"/>
                <a:gd name="T2" fmla="*/ 7 w 9"/>
                <a:gd name="T3" fmla="*/ 46 h 53"/>
                <a:gd name="T4" fmla="*/ 7 w 9"/>
                <a:gd name="T5" fmla="*/ 48 h 53"/>
                <a:gd name="T6" fmla="*/ 6 w 9"/>
                <a:gd name="T7" fmla="*/ 52 h 53"/>
                <a:gd name="T8" fmla="*/ 4 w 9"/>
                <a:gd name="T9" fmla="*/ 48 h 53"/>
                <a:gd name="T10" fmla="*/ 1 w 9"/>
                <a:gd name="T11" fmla="*/ 5 h 53"/>
                <a:gd name="T12" fmla="*/ 2 w 9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3">
                  <a:moveTo>
                    <a:pt x="2" y="0"/>
                  </a:moveTo>
                  <a:cubicBezTo>
                    <a:pt x="4" y="15"/>
                    <a:pt x="5" y="30"/>
                    <a:pt x="7" y="46"/>
                  </a:cubicBezTo>
                  <a:cubicBezTo>
                    <a:pt x="7" y="46"/>
                    <a:pt x="7" y="47"/>
                    <a:pt x="7" y="48"/>
                  </a:cubicBezTo>
                  <a:cubicBezTo>
                    <a:pt x="7" y="49"/>
                    <a:pt x="9" y="52"/>
                    <a:pt x="6" y="52"/>
                  </a:cubicBezTo>
                  <a:cubicBezTo>
                    <a:pt x="3" y="53"/>
                    <a:pt x="4" y="50"/>
                    <a:pt x="4" y="48"/>
                  </a:cubicBezTo>
                  <a:cubicBezTo>
                    <a:pt x="3" y="34"/>
                    <a:pt x="2" y="19"/>
                    <a:pt x="1" y="5"/>
                  </a:cubicBezTo>
                  <a:cubicBezTo>
                    <a:pt x="1" y="3"/>
                    <a:pt x="0" y="1"/>
                    <a:pt x="2" y="0"/>
                  </a:cubicBezTo>
                  <a:close/>
                </a:path>
              </a:pathLst>
            </a:custGeom>
            <a:solidFill>
              <a:srgbClr val="BB57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A17D1877-7CB1-4C2C-870E-19A1FC0CF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1506" y="3144044"/>
              <a:ext cx="26988" cy="155575"/>
            </a:xfrm>
            <a:custGeom>
              <a:avLst/>
              <a:gdLst>
                <a:gd name="T0" fmla="*/ 7 w 9"/>
                <a:gd name="T1" fmla="*/ 51 h 51"/>
                <a:gd name="T2" fmla="*/ 2 w 9"/>
                <a:gd name="T3" fmla="*/ 5 h 51"/>
                <a:gd name="T4" fmla="*/ 3 w 9"/>
                <a:gd name="T5" fmla="*/ 0 h 51"/>
                <a:gd name="T6" fmla="*/ 5 w 9"/>
                <a:gd name="T7" fmla="*/ 5 h 51"/>
                <a:gd name="T8" fmla="*/ 8 w 9"/>
                <a:gd name="T9" fmla="*/ 48 h 51"/>
                <a:gd name="T10" fmla="*/ 7 w 9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1">
                  <a:moveTo>
                    <a:pt x="7" y="51"/>
                  </a:moveTo>
                  <a:cubicBezTo>
                    <a:pt x="5" y="35"/>
                    <a:pt x="3" y="20"/>
                    <a:pt x="2" y="5"/>
                  </a:cubicBezTo>
                  <a:cubicBezTo>
                    <a:pt x="2" y="3"/>
                    <a:pt x="0" y="1"/>
                    <a:pt x="3" y="0"/>
                  </a:cubicBezTo>
                  <a:cubicBezTo>
                    <a:pt x="6" y="0"/>
                    <a:pt x="5" y="3"/>
                    <a:pt x="5" y="5"/>
                  </a:cubicBezTo>
                  <a:cubicBezTo>
                    <a:pt x="6" y="19"/>
                    <a:pt x="7" y="33"/>
                    <a:pt x="8" y="48"/>
                  </a:cubicBezTo>
                  <a:cubicBezTo>
                    <a:pt x="8" y="49"/>
                    <a:pt x="9" y="50"/>
                    <a:pt x="7" y="51"/>
                  </a:cubicBezTo>
                  <a:close/>
                </a:path>
              </a:pathLst>
            </a:custGeom>
            <a:solidFill>
              <a:srgbClr val="BB57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E60EC696-EF2D-4002-B741-C5E20B5AB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144" y="3144044"/>
              <a:ext cx="44450" cy="155575"/>
            </a:xfrm>
            <a:custGeom>
              <a:avLst/>
              <a:gdLst>
                <a:gd name="T0" fmla="*/ 0 w 15"/>
                <a:gd name="T1" fmla="*/ 51 h 51"/>
                <a:gd name="T2" fmla="*/ 10 w 15"/>
                <a:gd name="T3" fmla="*/ 3 h 51"/>
                <a:gd name="T4" fmla="*/ 13 w 15"/>
                <a:gd name="T5" fmla="*/ 0 h 51"/>
                <a:gd name="T6" fmla="*/ 13 w 15"/>
                <a:gd name="T7" fmla="*/ 4 h 51"/>
                <a:gd name="T8" fmla="*/ 1 w 15"/>
                <a:gd name="T9" fmla="*/ 51 h 51"/>
                <a:gd name="T10" fmla="*/ 0 w 15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51">
                  <a:moveTo>
                    <a:pt x="0" y="51"/>
                  </a:moveTo>
                  <a:cubicBezTo>
                    <a:pt x="4" y="35"/>
                    <a:pt x="7" y="19"/>
                    <a:pt x="10" y="3"/>
                  </a:cubicBezTo>
                  <a:cubicBezTo>
                    <a:pt x="11" y="1"/>
                    <a:pt x="11" y="0"/>
                    <a:pt x="13" y="0"/>
                  </a:cubicBezTo>
                  <a:cubicBezTo>
                    <a:pt x="15" y="1"/>
                    <a:pt x="14" y="3"/>
                    <a:pt x="13" y="4"/>
                  </a:cubicBezTo>
                  <a:cubicBezTo>
                    <a:pt x="9" y="20"/>
                    <a:pt x="5" y="35"/>
                    <a:pt x="1" y="51"/>
                  </a:cubicBezTo>
                  <a:cubicBezTo>
                    <a:pt x="1" y="51"/>
                    <a:pt x="1" y="51"/>
                    <a:pt x="0" y="51"/>
                  </a:cubicBezTo>
                  <a:close/>
                </a:path>
              </a:pathLst>
            </a:custGeom>
            <a:solidFill>
              <a:srgbClr val="BB5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FFD76BD0-A90A-45CC-898E-2F7FC1CD5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494" y="3144044"/>
              <a:ext cx="39688" cy="152400"/>
            </a:xfrm>
            <a:custGeom>
              <a:avLst/>
              <a:gdLst>
                <a:gd name="T0" fmla="*/ 11 w 13"/>
                <a:gd name="T1" fmla="*/ 50 h 50"/>
                <a:gd name="T2" fmla="*/ 2 w 13"/>
                <a:gd name="T3" fmla="*/ 5 h 50"/>
                <a:gd name="T4" fmla="*/ 2 w 13"/>
                <a:gd name="T5" fmla="*/ 1 h 50"/>
                <a:gd name="T6" fmla="*/ 5 w 13"/>
                <a:gd name="T7" fmla="*/ 4 h 50"/>
                <a:gd name="T8" fmla="*/ 12 w 13"/>
                <a:gd name="T9" fmla="*/ 49 h 50"/>
                <a:gd name="T10" fmla="*/ 11 w 13"/>
                <a:gd name="T1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50">
                  <a:moveTo>
                    <a:pt x="11" y="50"/>
                  </a:moveTo>
                  <a:cubicBezTo>
                    <a:pt x="8" y="35"/>
                    <a:pt x="5" y="20"/>
                    <a:pt x="2" y="5"/>
                  </a:cubicBezTo>
                  <a:cubicBezTo>
                    <a:pt x="1" y="3"/>
                    <a:pt x="0" y="1"/>
                    <a:pt x="2" y="1"/>
                  </a:cubicBezTo>
                  <a:cubicBezTo>
                    <a:pt x="5" y="0"/>
                    <a:pt x="4" y="3"/>
                    <a:pt x="5" y="4"/>
                  </a:cubicBezTo>
                  <a:cubicBezTo>
                    <a:pt x="7" y="19"/>
                    <a:pt x="10" y="34"/>
                    <a:pt x="12" y="49"/>
                  </a:cubicBezTo>
                  <a:cubicBezTo>
                    <a:pt x="13" y="50"/>
                    <a:pt x="12" y="50"/>
                    <a:pt x="11" y="50"/>
                  </a:cubicBezTo>
                  <a:close/>
                </a:path>
              </a:pathLst>
            </a:custGeom>
            <a:solidFill>
              <a:srgbClr val="BC5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C4DE8E96-2962-4FD2-8681-2C00CBC6E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481" y="3144044"/>
              <a:ext cx="57150" cy="155575"/>
            </a:xfrm>
            <a:custGeom>
              <a:avLst/>
              <a:gdLst>
                <a:gd name="T0" fmla="*/ 18 w 19"/>
                <a:gd name="T1" fmla="*/ 51 h 51"/>
                <a:gd name="T2" fmla="*/ 1 w 19"/>
                <a:gd name="T3" fmla="*/ 3 h 51"/>
                <a:gd name="T4" fmla="*/ 2 w 19"/>
                <a:gd name="T5" fmla="*/ 0 h 51"/>
                <a:gd name="T6" fmla="*/ 5 w 19"/>
                <a:gd name="T7" fmla="*/ 3 h 51"/>
                <a:gd name="T8" fmla="*/ 15 w 19"/>
                <a:gd name="T9" fmla="*/ 40 h 51"/>
                <a:gd name="T10" fmla="*/ 19 w 19"/>
                <a:gd name="T11" fmla="*/ 51 h 51"/>
                <a:gd name="T12" fmla="*/ 18 w 19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1">
                  <a:moveTo>
                    <a:pt x="18" y="51"/>
                  </a:moveTo>
                  <a:cubicBezTo>
                    <a:pt x="12" y="35"/>
                    <a:pt x="7" y="19"/>
                    <a:pt x="1" y="3"/>
                  </a:cubicBezTo>
                  <a:cubicBezTo>
                    <a:pt x="1" y="2"/>
                    <a:pt x="0" y="1"/>
                    <a:pt x="2" y="0"/>
                  </a:cubicBezTo>
                  <a:cubicBezTo>
                    <a:pt x="4" y="0"/>
                    <a:pt x="4" y="2"/>
                    <a:pt x="5" y="3"/>
                  </a:cubicBezTo>
                  <a:cubicBezTo>
                    <a:pt x="8" y="15"/>
                    <a:pt x="12" y="28"/>
                    <a:pt x="15" y="40"/>
                  </a:cubicBezTo>
                  <a:cubicBezTo>
                    <a:pt x="16" y="44"/>
                    <a:pt x="17" y="47"/>
                    <a:pt x="19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</a:path>
              </a:pathLst>
            </a:custGeom>
            <a:solidFill>
              <a:srgbClr val="BD5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54369A98-6321-4718-8CD2-FAE8C6B1A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5644" y="3144044"/>
              <a:ext cx="66675" cy="146050"/>
            </a:xfrm>
            <a:custGeom>
              <a:avLst/>
              <a:gdLst>
                <a:gd name="T0" fmla="*/ 22 w 22"/>
                <a:gd name="T1" fmla="*/ 48 h 48"/>
                <a:gd name="T2" fmla="*/ 1 w 22"/>
                <a:gd name="T3" fmla="*/ 3 h 48"/>
                <a:gd name="T4" fmla="*/ 1 w 22"/>
                <a:gd name="T5" fmla="*/ 0 h 48"/>
                <a:gd name="T6" fmla="*/ 4 w 22"/>
                <a:gd name="T7" fmla="*/ 1 h 48"/>
                <a:gd name="T8" fmla="*/ 4 w 22"/>
                <a:gd name="T9" fmla="*/ 3 h 48"/>
                <a:gd name="T10" fmla="*/ 22 w 22"/>
                <a:gd name="T11" fmla="*/ 46 h 48"/>
                <a:gd name="T12" fmla="*/ 22 w 2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8">
                  <a:moveTo>
                    <a:pt x="22" y="48"/>
                  </a:moveTo>
                  <a:cubicBezTo>
                    <a:pt x="15" y="33"/>
                    <a:pt x="8" y="18"/>
                    <a:pt x="1" y="3"/>
                  </a:cubicBezTo>
                  <a:cubicBezTo>
                    <a:pt x="1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10" y="17"/>
                    <a:pt x="16" y="32"/>
                    <a:pt x="22" y="46"/>
                  </a:cubicBezTo>
                  <a:cubicBezTo>
                    <a:pt x="22" y="46"/>
                    <a:pt x="22" y="47"/>
                    <a:pt x="22" y="48"/>
                  </a:cubicBezTo>
                  <a:close/>
                </a:path>
              </a:pathLst>
            </a:custGeom>
            <a:solidFill>
              <a:srgbClr val="BD5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C9C5535A-AF2F-4377-8008-06D2C9040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8156" y="2516981"/>
              <a:ext cx="53975" cy="149225"/>
            </a:xfrm>
            <a:custGeom>
              <a:avLst/>
              <a:gdLst>
                <a:gd name="T0" fmla="*/ 1 w 18"/>
                <a:gd name="T1" fmla="*/ 0 h 49"/>
                <a:gd name="T2" fmla="*/ 16 w 18"/>
                <a:gd name="T3" fmla="*/ 45 h 49"/>
                <a:gd name="T4" fmla="*/ 16 w 18"/>
                <a:gd name="T5" fmla="*/ 48 h 49"/>
                <a:gd name="T6" fmla="*/ 13 w 18"/>
                <a:gd name="T7" fmla="*/ 46 h 49"/>
                <a:gd name="T8" fmla="*/ 0 w 18"/>
                <a:gd name="T9" fmla="*/ 1 h 49"/>
                <a:gd name="T10" fmla="*/ 1 w 1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49">
                  <a:moveTo>
                    <a:pt x="1" y="0"/>
                  </a:moveTo>
                  <a:cubicBezTo>
                    <a:pt x="6" y="15"/>
                    <a:pt x="11" y="30"/>
                    <a:pt x="16" y="45"/>
                  </a:cubicBezTo>
                  <a:cubicBezTo>
                    <a:pt x="16" y="46"/>
                    <a:pt x="18" y="48"/>
                    <a:pt x="16" y="48"/>
                  </a:cubicBezTo>
                  <a:cubicBezTo>
                    <a:pt x="14" y="49"/>
                    <a:pt x="14" y="48"/>
                    <a:pt x="13" y="46"/>
                  </a:cubicBezTo>
                  <a:cubicBezTo>
                    <a:pt x="9" y="31"/>
                    <a:pt x="5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BD5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8B0AD380-A72D-4F4D-92A7-8DB7C0FAC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9431" y="2523331"/>
              <a:ext cx="39688" cy="142875"/>
            </a:xfrm>
            <a:custGeom>
              <a:avLst/>
              <a:gdLst>
                <a:gd name="T0" fmla="*/ 2 w 13"/>
                <a:gd name="T1" fmla="*/ 0 h 47"/>
                <a:gd name="T2" fmla="*/ 11 w 13"/>
                <a:gd name="T3" fmla="*/ 43 h 47"/>
                <a:gd name="T4" fmla="*/ 11 w 13"/>
                <a:gd name="T5" fmla="*/ 46 h 47"/>
                <a:gd name="T6" fmla="*/ 8 w 13"/>
                <a:gd name="T7" fmla="*/ 43 h 47"/>
                <a:gd name="T8" fmla="*/ 1 w 13"/>
                <a:gd name="T9" fmla="*/ 2 h 47"/>
                <a:gd name="T10" fmla="*/ 2 w 13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47">
                  <a:moveTo>
                    <a:pt x="2" y="0"/>
                  </a:moveTo>
                  <a:cubicBezTo>
                    <a:pt x="5" y="14"/>
                    <a:pt x="8" y="28"/>
                    <a:pt x="11" y="43"/>
                  </a:cubicBezTo>
                  <a:cubicBezTo>
                    <a:pt x="11" y="44"/>
                    <a:pt x="13" y="46"/>
                    <a:pt x="11" y="46"/>
                  </a:cubicBezTo>
                  <a:cubicBezTo>
                    <a:pt x="8" y="47"/>
                    <a:pt x="9" y="44"/>
                    <a:pt x="8" y="43"/>
                  </a:cubicBezTo>
                  <a:cubicBezTo>
                    <a:pt x="6" y="29"/>
                    <a:pt x="4" y="16"/>
                    <a:pt x="1" y="2"/>
                  </a:cubicBezTo>
                  <a:cubicBezTo>
                    <a:pt x="1" y="1"/>
                    <a:pt x="0" y="0"/>
                    <a:pt x="2" y="0"/>
                  </a:cubicBezTo>
                  <a:close/>
                </a:path>
              </a:pathLst>
            </a:custGeom>
            <a:solidFill>
              <a:srgbClr val="BB5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E39776E2-1FF2-4CF7-96E9-C7053623A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2119" y="2523331"/>
              <a:ext cx="69850" cy="142875"/>
            </a:xfrm>
            <a:custGeom>
              <a:avLst/>
              <a:gdLst>
                <a:gd name="T0" fmla="*/ 1 w 23"/>
                <a:gd name="T1" fmla="*/ 0 h 47"/>
                <a:gd name="T2" fmla="*/ 22 w 23"/>
                <a:gd name="T3" fmla="*/ 44 h 47"/>
                <a:gd name="T4" fmla="*/ 22 w 23"/>
                <a:gd name="T5" fmla="*/ 47 h 47"/>
                <a:gd name="T6" fmla="*/ 19 w 23"/>
                <a:gd name="T7" fmla="*/ 45 h 47"/>
                <a:gd name="T8" fmla="*/ 16 w 23"/>
                <a:gd name="T9" fmla="*/ 38 h 47"/>
                <a:gd name="T10" fmla="*/ 0 w 23"/>
                <a:gd name="T11" fmla="*/ 0 h 47"/>
                <a:gd name="T12" fmla="*/ 1 w 23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47">
                  <a:moveTo>
                    <a:pt x="1" y="0"/>
                  </a:moveTo>
                  <a:cubicBezTo>
                    <a:pt x="8" y="14"/>
                    <a:pt x="15" y="29"/>
                    <a:pt x="22" y="44"/>
                  </a:cubicBezTo>
                  <a:cubicBezTo>
                    <a:pt x="22" y="45"/>
                    <a:pt x="23" y="46"/>
                    <a:pt x="22" y="47"/>
                  </a:cubicBezTo>
                  <a:cubicBezTo>
                    <a:pt x="21" y="47"/>
                    <a:pt x="20" y="47"/>
                    <a:pt x="19" y="45"/>
                  </a:cubicBezTo>
                  <a:cubicBezTo>
                    <a:pt x="18" y="43"/>
                    <a:pt x="17" y="41"/>
                    <a:pt x="16" y="38"/>
                  </a:cubicBezTo>
                  <a:cubicBezTo>
                    <a:pt x="11" y="26"/>
                    <a:pt x="6" y="1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BD5D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55FB006D-0335-415E-AE98-14814932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019" y="2537619"/>
              <a:ext cx="38100" cy="128587"/>
            </a:xfrm>
            <a:custGeom>
              <a:avLst/>
              <a:gdLst>
                <a:gd name="T0" fmla="*/ 12 w 13"/>
                <a:gd name="T1" fmla="*/ 2 h 42"/>
                <a:gd name="T2" fmla="*/ 5 w 13"/>
                <a:gd name="T3" fmla="*/ 39 h 42"/>
                <a:gd name="T4" fmla="*/ 2 w 13"/>
                <a:gd name="T5" fmla="*/ 41 h 42"/>
                <a:gd name="T6" fmla="*/ 2 w 13"/>
                <a:gd name="T7" fmla="*/ 38 h 42"/>
                <a:gd name="T8" fmla="*/ 11 w 13"/>
                <a:gd name="T9" fmla="*/ 0 h 42"/>
                <a:gd name="T10" fmla="*/ 12 w 13"/>
                <a:gd name="T1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42">
                  <a:moveTo>
                    <a:pt x="12" y="2"/>
                  </a:moveTo>
                  <a:cubicBezTo>
                    <a:pt x="10" y="14"/>
                    <a:pt x="7" y="26"/>
                    <a:pt x="5" y="39"/>
                  </a:cubicBezTo>
                  <a:cubicBezTo>
                    <a:pt x="4" y="40"/>
                    <a:pt x="5" y="42"/>
                    <a:pt x="2" y="41"/>
                  </a:cubicBezTo>
                  <a:cubicBezTo>
                    <a:pt x="0" y="41"/>
                    <a:pt x="2" y="39"/>
                    <a:pt x="2" y="38"/>
                  </a:cubicBezTo>
                  <a:cubicBezTo>
                    <a:pt x="5" y="25"/>
                    <a:pt x="8" y="13"/>
                    <a:pt x="11" y="0"/>
                  </a:cubicBezTo>
                  <a:cubicBezTo>
                    <a:pt x="13" y="0"/>
                    <a:pt x="13" y="1"/>
                    <a:pt x="12" y="2"/>
                  </a:cubicBezTo>
                  <a:close/>
                </a:path>
              </a:pathLst>
            </a:custGeom>
            <a:solidFill>
              <a:srgbClr val="BB56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8256A183-23C1-4D91-8F2B-BA652B452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631" y="3144044"/>
              <a:ext cx="53975" cy="131762"/>
            </a:xfrm>
            <a:custGeom>
              <a:avLst/>
              <a:gdLst>
                <a:gd name="T0" fmla="*/ 0 w 18"/>
                <a:gd name="T1" fmla="*/ 42 h 43"/>
                <a:gd name="T2" fmla="*/ 13 w 18"/>
                <a:gd name="T3" fmla="*/ 4 h 43"/>
                <a:gd name="T4" fmla="*/ 16 w 18"/>
                <a:gd name="T5" fmla="*/ 0 h 43"/>
                <a:gd name="T6" fmla="*/ 15 w 18"/>
                <a:gd name="T7" fmla="*/ 5 h 43"/>
                <a:gd name="T8" fmla="*/ 1 w 18"/>
                <a:gd name="T9" fmla="*/ 43 h 43"/>
                <a:gd name="T10" fmla="*/ 0 w 18"/>
                <a:gd name="T11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43">
                  <a:moveTo>
                    <a:pt x="0" y="42"/>
                  </a:moveTo>
                  <a:cubicBezTo>
                    <a:pt x="4" y="29"/>
                    <a:pt x="9" y="16"/>
                    <a:pt x="13" y="4"/>
                  </a:cubicBezTo>
                  <a:cubicBezTo>
                    <a:pt x="13" y="2"/>
                    <a:pt x="13" y="0"/>
                    <a:pt x="16" y="0"/>
                  </a:cubicBezTo>
                  <a:cubicBezTo>
                    <a:pt x="18" y="1"/>
                    <a:pt x="16" y="3"/>
                    <a:pt x="15" y="5"/>
                  </a:cubicBezTo>
                  <a:cubicBezTo>
                    <a:pt x="11" y="17"/>
                    <a:pt x="6" y="30"/>
                    <a:pt x="1" y="43"/>
                  </a:cubicBezTo>
                  <a:cubicBezTo>
                    <a:pt x="0" y="43"/>
                    <a:pt x="0" y="43"/>
                    <a:pt x="0" y="42"/>
                  </a:cubicBezTo>
                  <a:close/>
                </a:path>
              </a:pathLst>
            </a:custGeom>
            <a:solidFill>
              <a:srgbClr val="BC5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932E2A59-FEBE-42E1-B12B-C5EA44964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8344" y="2537619"/>
              <a:ext cx="66675" cy="131762"/>
            </a:xfrm>
            <a:custGeom>
              <a:avLst/>
              <a:gdLst>
                <a:gd name="T0" fmla="*/ 21 w 22"/>
                <a:gd name="T1" fmla="*/ 0 h 43"/>
                <a:gd name="T2" fmla="*/ 20 w 22"/>
                <a:gd name="T3" fmla="*/ 3 h 43"/>
                <a:gd name="T4" fmla="*/ 4 w 22"/>
                <a:gd name="T5" fmla="*/ 39 h 43"/>
                <a:gd name="T6" fmla="*/ 0 w 22"/>
                <a:gd name="T7" fmla="*/ 41 h 43"/>
                <a:gd name="T8" fmla="*/ 21 w 22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3">
                  <a:moveTo>
                    <a:pt x="21" y="0"/>
                  </a:moveTo>
                  <a:cubicBezTo>
                    <a:pt x="22" y="1"/>
                    <a:pt x="21" y="2"/>
                    <a:pt x="20" y="3"/>
                  </a:cubicBezTo>
                  <a:cubicBezTo>
                    <a:pt x="15" y="15"/>
                    <a:pt x="10" y="27"/>
                    <a:pt x="4" y="39"/>
                  </a:cubicBezTo>
                  <a:cubicBezTo>
                    <a:pt x="4" y="41"/>
                    <a:pt x="3" y="43"/>
                    <a:pt x="0" y="41"/>
                  </a:cubicBezTo>
                  <a:cubicBezTo>
                    <a:pt x="7" y="27"/>
                    <a:pt x="14" y="14"/>
                    <a:pt x="21" y="0"/>
                  </a:cubicBezTo>
                  <a:close/>
                </a:path>
              </a:pathLst>
            </a:custGeom>
            <a:solidFill>
              <a:srgbClr val="BD5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A7ADD416-0DAD-4602-99C5-B93FD3F9F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5769" y="3147219"/>
              <a:ext cx="63500" cy="131762"/>
            </a:xfrm>
            <a:custGeom>
              <a:avLst/>
              <a:gdLst>
                <a:gd name="T0" fmla="*/ 21 w 21"/>
                <a:gd name="T1" fmla="*/ 0 h 43"/>
                <a:gd name="T2" fmla="*/ 0 w 21"/>
                <a:gd name="T3" fmla="*/ 43 h 43"/>
                <a:gd name="T4" fmla="*/ 21 w 21"/>
                <a:gd name="T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3">
                  <a:moveTo>
                    <a:pt x="21" y="0"/>
                  </a:moveTo>
                  <a:cubicBezTo>
                    <a:pt x="14" y="14"/>
                    <a:pt x="7" y="28"/>
                    <a:pt x="0" y="43"/>
                  </a:cubicBezTo>
                  <a:cubicBezTo>
                    <a:pt x="1" y="33"/>
                    <a:pt x="17" y="0"/>
                    <a:pt x="21" y="0"/>
                  </a:cubicBezTo>
                  <a:close/>
                </a:path>
              </a:pathLst>
            </a:custGeom>
            <a:solidFill>
              <a:srgbClr val="BD5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01142E95-B2B4-415F-8966-BAE7C118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8181" y="2528094"/>
              <a:ext cx="53975" cy="138112"/>
            </a:xfrm>
            <a:custGeom>
              <a:avLst/>
              <a:gdLst>
                <a:gd name="T0" fmla="*/ 18 w 18"/>
                <a:gd name="T1" fmla="*/ 1 h 45"/>
                <a:gd name="T2" fmla="*/ 4 w 18"/>
                <a:gd name="T3" fmla="*/ 43 h 45"/>
                <a:gd name="T4" fmla="*/ 1 w 18"/>
                <a:gd name="T5" fmla="*/ 45 h 45"/>
                <a:gd name="T6" fmla="*/ 1 w 18"/>
                <a:gd name="T7" fmla="*/ 42 h 45"/>
                <a:gd name="T8" fmla="*/ 17 w 18"/>
                <a:gd name="T9" fmla="*/ 0 h 45"/>
                <a:gd name="T10" fmla="*/ 18 w 18"/>
                <a:gd name="T1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45">
                  <a:moveTo>
                    <a:pt x="18" y="1"/>
                  </a:moveTo>
                  <a:cubicBezTo>
                    <a:pt x="13" y="15"/>
                    <a:pt x="8" y="29"/>
                    <a:pt x="4" y="43"/>
                  </a:cubicBezTo>
                  <a:cubicBezTo>
                    <a:pt x="3" y="44"/>
                    <a:pt x="3" y="45"/>
                    <a:pt x="1" y="45"/>
                  </a:cubicBezTo>
                  <a:cubicBezTo>
                    <a:pt x="0" y="44"/>
                    <a:pt x="1" y="43"/>
                    <a:pt x="1" y="42"/>
                  </a:cubicBezTo>
                  <a:cubicBezTo>
                    <a:pt x="6" y="28"/>
                    <a:pt x="11" y="14"/>
                    <a:pt x="17" y="0"/>
                  </a:cubicBezTo>
                  <a:cubicBezTo>
                    <a:pt x="17" y="0"/>
                    <a:pt x="17" y="1"/>
                    <a:pt x="18" y="1"/>
                  </a:cubicBezTo>
                  <a:close/>
                </a:path>
              </a:pathLst>
            </a:custGeom>
            <a:solidFill>
              <a:srgbClr val="BC5A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BC7A5109-E9A9-4E12-B500-782EE1B64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8981" y="3144044"/>
              <a:ext cx="76200" cy="125412"/>
            </a:xfrm>
            <a:custGeom>
              <a:avLst/>
              <a:gdLst>
                <a:gd name="T0" fmla="*/ 24 w 25"/>
                <a:gd name="T1" fmla="*/ 41 h 41"/>
                <a:gd name="T2" fmla="*/ 1 w 25"/>
                <a:gd name="T3" fmla="*/ 3 h 41"/>
                <a:gd name="T4" fmla="*/ 1 w 25"/>
                <a:gd name="T5" fmla="*/ 1 h 41"/>
                <a:gd name="T6" fmla="*/ 4 w 25"/>
                <a:gd name="T7" fmla="*/ 2 h 41"/>
                <a:gd name="T8" fmla="*/ 10 w 25"/>
                <a:gd name="T9" fmla="*/ 14 h 41"/>
                <a:gd name="T10" fmla="*/ 25 w 25"/>
                <a:gd name="T11" fmla="*/ 41 h 41"/>
                <a:gd name="T12" fmla="*/ 24 w 25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41">
                  <a:moveTo>
                    <a:pt x="24" y="41"/>
                  </a:moveTo>
                  <a:cubicBezTo>
                    <a:pt x="16" y="29"/>
                    <a:pt x="9" y="16"/>
                    <a:pt x="1" y="3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6" y="6"/>
                    <a:pt x="8" y="10"/>
                    <a:pt x="10" y="14"/>
                  </a:cubicBezTo>
                  <a:cubicBezTo>
                    <a:pt x="15" y="23"/>
                    <a:pt x="20" y="32"/>
                    <a:pt x="25" y="41"/>
                  </a:cubicBezTo>
                  <a:lnTo>
                    <a:pt x="24" y="41"/>
                  </a:lnTo>
                  <a:close/>
                </a:path>
              </a:pathLst>
            </a:custGeom>
            <a:solidFill>
              <a:srgbClr val="BD5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D185BE5-516E-45C9-AC4C-8657C0591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1956" y="2556669"/>
              <a:ext cx="66675" cy="109537"/>
            </a:xfrm>
            <a:custGeom>
              <a:avLst/>
              <a:gdLst>
                <a:gd name="T0" fmla="*/ 1 w 22"/>
                <a:gd name="T1" fmla="*/ 0 h 36"/>
                <a:gd name="T2" fmla="*/ 22 w 22"/>
                <a:gd name="T3" fmla="*/ 35 h 36"/>
                <a:gd name="T4" fmla="*/ 18 w 22"/>
                <a:gd name="T5" fmla="*/ 35 h 36"/>
                <a:gd name="T6" fmla="*/ 0 w 22"/>
                <a:gd name="T7" fmla="*/ 1 h 36"/>
                <a:gd name="T8" fmla="*/ 1 w 22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6">
                  <a:moveTo>
                    <a:pt x="1" y="0"/>
                  </a:moveTo>
                  <a:cubicBezTo>
                    <a:pt x="8" y="12"/>
                    <a:pt x="15" y="23"/>
                    <a:pt x="22" y="35"/>
                  </a:cubicBezTo>
                  <a:cubicBezTo>
                    <a:pt x="20" y="36"/>
                    <a:pt x="19" y="36"/>
                    <a:pt x="18" y="35"/>
                  </a:cubicBezTo>
                  <a:cubicBezTo>
                    <a:pt x="12" y="23"/>
                    <a:pt x="6" y="1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BD5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225EB881-F001-43AC-AF73-BA9D72765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681" y="2556669"/>
              <a:ext cx="69850" cy="106362"/>
            </a:xfrm>
            <a:custGeom>
              <a:avLst/>
              <a:gdLst>
                <a:gd name="T0" fmla="*/ 0 w 23"/>
                <a:gd name="T1" fmla="*/ 35 h 35"/>
                <a:gd name="T2" fmla="*/ 23 w 23"/>
                <a:gd name="T3" fmla="*/ 0 h 35"/>
                <a:gd name="T4" fmla="*/ 0 w 23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5">
                  <a:moveTo>
                    <a:pt x="0" y="35"/>
                  </a:moveTo>
                  <a:cubicBezTo>
                    <a:pt x="8" y="23"/>
                    <a:pt x="15" y="12"/>
                    <a:pt x="23" y="0"/>
                  </a:cubicBezTo>
                  <a:cubicBezTo>
                    <a:pt x="22" y="7"/>
                    <a:pt x="4" y="35"/>
                    <a:pt x="0" y="35"/>
                  </a:cubicBezTo>
                  <a:close/>
                </a:path>
              </a:pathLst>
            </a:custGeom>
            <a:solidFill>
              <a:srgbClr val="BE5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DF121B6F-D858-4B3F-8133-BB7965B27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9256" y="3144044"/>
              <a:ext cx="66675" cy="106362"/>
            </a:xfrm>
            <a:custGeom>
              <a:avLst/>
              <a:gdLst>
                <a:gd name="T0" fmla="*/ 0 w 22"/>
                <a:gd name="T1" fmla="*/ 35 h 35"/>
                <a:gd name="T2" fmla="*/ 22 w 22"/>
                <a:gd name="T3" fmla="*/ 0 h 35"/>
                <a:gd name="T4" fmla="*/ 0 w 22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35">
                  <a:moveTo>
                    <a:pt x="0" y="35"/>
                  </a:moveTo>
                  <a:cubicBezTo>
                    <a:pt x="2" y="26"/>
                    <a:pt x="18" y="1"/>
                    <a:pt x="22" y="0"/>
                  </a:cubicBezTo>
                  <a:cubicBezTo>
                    <a:pt x="15" y="12"/>
                    <a:pt x="8" y="23"/>
                    <a:pt x="0" y="35"/>
                  </a:cubicBezTo>
                  <a:close/>
                </a:path>
              </a:pathLst>
            </a:custGeom>
            <a:solidFill>
              <a:srgbClr val="BD5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5FDDCEB9-E9B7-4CB9-A2C7-958FAF354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2269" y="2574131"/>
              <a:ext cx="69850" cy="92075"/>
            </a:xfrm>
            <a:custGeom>
              <a:avLst/>
              <a:gdLst>
                <a:gd name="T0" fmla="*/ 1 w 23"/>
                <a:gd name="T1" fmla="*/ 0 h 30"/>
                <a:gd name="T2" fmla="*/ 23 w 23"/>
                <a:gd name="T3" fmla="*/ 29 h 30"/>
                <a:gd name="T4" fmla="*/ 20 w 23"/>
                <a:gd name="T5" fmla="*/ 29 h 30"/>
                <a:gd name="T6" fmla="*/ 0 w 23"/>
                <a:gd name="T7" fmla="*/ 1 h 30"/>
                <a:gd name="T8" fmla="*/ 1 w 23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0">
                  <a:moveTo>
                    <a:pt x="1" y="0"/>
                  </a:moveTo>
                  <a:cubicBezTo>
                    <a:pt x="8" y="10"/>
                    <a:pt x="16" y="19"/>
                    <a:pt x="23" y="29"/>
                  </a:cubicBezTo>
                  <a:cubicBezTo>
                    <a:pt x="22" y="30"/>
                    <a:pt x="20" y="30"/>
                    <a:pt x="20" y="29"/>
                  </a:cubicBezTo>
                  <a:cubicBezTo>
                    <a:pt x="13" y="20"/>
                    <a:pt x="7" y="10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BF6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820F34A8-9574-48B0-8925-AD04C3AAC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2894" y="3144044"/>
              <a:ext cx="88900" cy="92075"/>
            </a:xfrm>
            <a:custGeom>
              <a:avLst/>
              <a:gdLst>
                <a:gd name="T0" fmla="*/ 0 w 29"/>
                <a:gd name="T1" fmla="*/ 30 h 30"/>
                <a:gd name="T2" fmla="*/ 29 w 29"/>
                <a:gd name="T3" fmla="*/ 0 h 30"/>
                <a:gd name="T4" fmla="*/ 0 w 29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30">
                  <a:moveTo>
                    <a:pt x="0" y="30"/>
                  </a:moveTo>
                  <a:cubicBezTo>
                    <a:pt x="9" y="20"/>
                    <a:pt x="18" y="9"/>
                    <a:pt x="29" y="0"/>
                  </a:cubicBezTo>
                  <a:cubicBezTo>
                    <a:pt x="19" y="10"/>
                    <a:pt x="10" y="20"/>
                    <a:pt x="0" y="30"/>
                  </a:cubicBezTo>
                  <a:close/>
                </a:path>
              </a:pathLst>
            </a:custGeom>
            <a:solidFill>
              <a:srgbClr val="C77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76B8609F-E548-40E7-BB96-D42F77410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5494" y="3144044"/>
              <a:ext cx="66675" cy="92075"/>
            </a:xfrm>
            <a:custGeom>
              <a:avLst/>
              <a:gdLst>
                <a:gd name="T0" fmla="*/ 21 w 22"/>
                <a:gd name="T1" fmla="*/ 30 h 30"/>
                <a:gd name="T2" fmla="*/ 1 w 22"/>
                <a:gd name="T3" fmla="*/ 3 h 30"/>
                <a:gd name="T4" fmla="*/ 1 w 22"/>
                <a:gd name="T5" fmla="*/ 1 h 30"/>
                <a:gd name="T6" fmla="*/ 3 w 22"/>
                <a:gd name="T7" fmla="*/ 1 h 30"/>
                <a:gd name="T8" fmla="*/ 4 w 22"/>
                <a:gd name="T9" fmla="*/ 2 h 30"/>
                <a:gd name="T10" fmla="*/ 22 w 22"/>
                <a:gd name="T11" fmla="*/ 29 h 30"/>
                <a:gd name="T12" fmla="*/ 21 w 22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0">
                  <a:moveTo>
                    <a:pt x="21" y="30"/>
                  </a:moveTo>
                  <a:cubicBezTo>
                    <a:pt x="15" y="21"/>
                    <a:pt x="8" y="12"/>
                    <a:pt x="1" y="3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10" y="11"/>
                    <a:pt x="16" y="20"/>
                    <a:pt x="22" y="29"/>
                  </a:cubicBezTo>
                  <a:cubicBezTo>
                    <a:pt x="22" y="29"/>
                    <a:pt x="22" y="29"/>
                    <a:pt x="21" y="30"/>
                  </a:cubicBezTo>
                  <a:close/>
                </a:path>
              </a:pathLst>
            </a:custGeom>
            <a:solidFill>
              <a:srgbClr val="BE6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91185249-0128-49F7-8571-BCA589E61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5919" y="3144044"/>
              <a:ext cx="63500" cy="79375"/>
            </a:xfrm>
            <a:custGeom>
              <a:avLst/>
              <a:gdLst>
                <a:gd name="T0" fmla="*/ 0 w 21"/>
                <a:gd name="T1" fmla="*/ 26 h 26"/>
                <a:gd name="T2" fmla="*/ 21 w 21"/>
                <a:gd name="T3" fmla="*/ 0 h 26"/>
                <a:gd name="T4" fmla="*/ 0 w 21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6">
                  <a:moveTo>
                    <a:pt x="0" y="26"/>
                  </a:moveTo>
                  <a:cubicBezTo>
                    <a:pt x="5" y="16"/>
                    <a:pt x="17" y="1"/>
                    <a:pt x="21" y="0"/>
                  </a:cubicBezTo>
                  <a:cubicBezTo>
                    <a:pt x="14" y="9"/>
                    <a:pt x="7" y="17"/>
                    <a:pt x="0" y="26"/>
                  </a:cubicBezTo>
                  <a:close/>
                </a:path>
              </a:pathLst>
            </a:custGeom>
            <a:solidFill>
              <a:srgbClr val="BE6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9EA979C7-2C72-4335-8AD0-9089C3D28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1369" y="2593181"/>
              <a:ext cx="57150" cy="73025"/>
            </a:xfrm>
            <a:custGeom>
              <a:avLst/>
              <a:gdLst>
                <a:gd name="T0" fmla="*/ 19 w 19"/>
                <a:gd name="T1" fmla="*/ 1 h 24"/>
                <a:gd name="T2" fmla="*/ 1 w 19"/>
                <a:gd name="T3" fmla="*/ 24 h 24"/>
                <a:gd name="T4" fmla="*/ 0 w 19"/>
                <a:gd name="T5" fmla="*/ 23 h 24"/>
                <a:gd name="T6" fmla="*/ 18 w 19"/>
                <a:gd name="T7" fmla="*/ 0 h 24"/>
                <a:gd name="T8" fmla="*/ 19 w 19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4">
                  <a:moveTo>
                    <a:pt x="19" y="1"/>
                  </a:moveTo>
                  <a:cubicBezTo>
                    <a:pt x="13" y="9"/>
                    <a:pt x="9" y="18"/>
                    <a:pt x="1" y="24"/>
                  </a:cubicBezTo>
                  <a:cubicBezTo>
                    <a:pt x="1" y="24"/>
                    <a:pt x="0" y="23"/>
                    <a:pt x="0" y="23"/>
                  </a:cubicBezTo>
                  <a:cubicBezTo>
                    <a:pt x="6" y="15"/>
                    <a:pt x="12" y="8"/>
                    <a:pt x="18" y="0"/>
                  </a:cubicBezTo>
                  <a:cubicBezTo>
                    <a:pt x="19" y="0"/>
                    <a:pt x="19" y="1"/>
                    <a:pt x="19" y="1"/>
                  </a:cubicBezTo>
                  <a:close/>
                </a:path>
              </a:pathLst>
            </a:custGeom>
            <a:solidFill>
              <a:srgbClr val="BF6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97608AE6-330D-48AF-B29A-5CC558E42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8356" y="3144044"/>
              <a:ext cx="53975" cy="55562"/>
            </a:xfrm>
            <a:custGeom>
              <a:avLst/>
              <a:gdLst>
                <a:gd name="T0" fmla="*/ 1 w 18"/>
                <a:gd name="T1" fmla="*/ 0 h 18"/>
                <a:gd name="T2" fmla="*/ 18 w 18"/>
                <a:gd name="T3" fmla="*/ 18 h 18"/>
                <a:gd name="T4" fmla="*/ 18 w 18"/>
                <a:gd name="T5" fmla="*/ 17 h 18"/>
                <a:gd name="T6" fmla="*/ 0 w 18"/>
                <a:gd name="T7" fmla="*/ 1 h 18"/>
                <a:gd name="T8" fmla="*/ 1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" y="0"/>
                  </a:moveTo>
                  <a:cubicBezTo>
                    <a:pt x="8" y="5"/>
                    <a:pt x="12" y="12"/>
                    <a:pt x="18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2" y="12"/>
                    <a:pt x="6" y="6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26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5" name="Freeform 43">
              <a:extLst>
                <a:ext uri="{FF2B5EF4-FFF2-40B4-BE49-F238E27FC236}">
                  <a16:creationId xmlns:a16="http://schemas.microsoft.com/office/drawing/2014/main" id="{A6A09F7D-72A9-4C15-ACDD-9392E991C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2106" y="2604294"/>
              <a:ext cx="57150" cy="61912"/>
            </a:xfrm>
            <a:custGeom>
              <a:avLst/>
              <a:gdLst>
                <a:gd name="T0" fmla="*/ 17 w 19"/>
                <a:gd name="T1" fmla="*/ 20 h 20"/>
                <a:gd name="T2" fmla="*/ 0 w 19"/>
                <a:gd name="T3" fmla="*/ 1 h 20"/>
                <a:gd name="T4" fmla="*/ 1 w 19"/>
                <a:gd name="T5" fmla="*/ 0 h 20"/>
                <a:gd name="T6" fmla="*/ 19 w 19"/>
                <a:gd name="T7" fmla="*/ 19 h 20"/>
                <a:gd name="T8" fmla="*/ 17 w 19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17" y="20"/>
                  </a:moveTo>
                  <a:cubicBezTo>
                    <a:pt x="11" y="15"/>
                    <a:pt x="6" y="7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7" y="6"/>
                    <a:pt x="13" y="13"/>
                    <a:pt x="19" y="19"/>
                  </a:cubicBezTo>
                  <a:cubicBezTo>
                    <a:pt x="18" y="19"/>
                    <a:pt x="18" y="20"/>
                    <a:pt x="17" y="20"/>
                  </a:cubicBezTo>
                  <a:close/>
                </a:path>
              </a:pathLst>
            </a:custGeom>
            <a:solidFill>
              <a:srgbClr val="C26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6" name="Freeform 44">
              <a:extLst>
                <a:ext uri="{FF2B5EF4-FFF2-40B4-BE49-F238E27FC236}">
                  <a16:creationId xmlns:a16="http://schemas.microsoft.com/office/drawing/2014/main" id="{440ABBD2-4A44-484D-847F-6EBAB6DA5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5819" y="2601119"/>
              <a:ext cx="61913" cy="65087"/>
            </a:xfrm>
            <a:custGeom>
              <a:avLst/>
              <a:gdLst>
                <a:gd name="T0" fmla="*/ 1 w 20"/>
                <a:gd name="T1" fmla="*/ 21 h 21"/>
                <a:gd name="T2" fmla="*/ 19 w 20"/>
                <a:gd name="T3" fmla="*/ 0 h 21"/>
                <a:gd name="T4" fmla="*/ 20 w 20"/>
                <a:gd name="T5" fmla="*/ 1 h 21"/>
                <a:gd name="T6" fmla="*/ 0 w 20"/>
                <a:gd name="T7" fmla="*/ 20 h 21"/>
                <a:gd name="T8" fmla="*/ 1 w 2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1" y="21"/>
                  </a:moveTo>
                  <a:cubicBezTo>
                    <a:pt x="7" y="14"/>
                    <a:pt x="13" y="7"/>
                    <a:pt x="19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3" y="7"/>
                    <a:pt x="7" y="13"/>
                    <a:pt x="0" y="20"/>
                  </a:cubicBezTo>
                  <a:cubicBezTo>
                    <a:pt x="0" y="20"/>
                    <a:pt x="1" y="20"/>
                    <a:pt x="1" y="21"/>
                  </a:cubicBezTo>
                  <a:close/>
                </a:path>
              </a:pathLst>
            </a:custGeom>
            <a:solidFill>
              <a:srgbClr val="C16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7" name="Freeform 45">
              <a:extLst>
                <a:ext uri="{FF2B5EF4-FFF2-40B4-BE49-F238E27FC236}">
                  <a16:creationId xmlns:a16="http://schemas.microsoft.com/office/drawing/2014/main" id="{79B5D870-9AAE-412F-8ED0-2222CAD16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2894" y="2613819"/>
              <a:ext cx="52388" cy="52387"/>
            </a:xfrm>
            <a:custGeom>
              <a:avLst/>
              <a:gdLst>
                <a:gd name="T0" fmla="*/ 0 w 17"/>
                <a:gd name="T1" fmla="*/ 0 h 17"/>
                <a:gd name="T2" fmla="*/ 17 w 17"/>
                <a:gd name="T3" fmla="*/ 16 h 17"/>
                <a:gd name="T4" fmla="*/ 16 w 17"/>
                <a:gd name="T5" fmla="*/ 17 h 17"/>
                <a:gd name="T6" fmla="*/ 0 w 17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cubicBezTo>
                    <a:pt x="5" y="6"/>
                    <a:pt x="11" y="11"/>
                    <a:pt x="17" y="16"/>
                  </a:cubicBezTo>
                  <a:cubicBezTo>
                    <a:pt x="17" y="16"/>
                    <a:pt x="17" y="17"/>
                    <a:pt x="16" y="17"/>
                  </a:cubicBezTo>
                  <a:cubicBezTo>
                    <a:pt x="10" y="12"/>
                    <a:pt x="5" y="6"/>
                    <a:pt x="0" y="0"/>
                  </a:cubicBezTo>
                  <a:close/>
                </a:path>
              </a:pathLst>
            </a:custGeom>
            <a:solidFill>
              <a:srgbClr val="C67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7CC640C3-890D-49DC-92ED-C4C39591E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1356" y="2474119"/>
              <a:ext cx="17463" cy="69850"/>
            </a:xfrm>
            <a:custGeom>
              <a:avLst/>
              <a:gdLst>
                <a:gd name="T0" fmla="*/ 1 w 6"/>
                <a:gd name="T1" fmla="*/ 23 h 23"/>
                <a:gd name="T2" fmla="*/ 0 w 6"/>
                <a:gd name="T3" fmla="*/ 21 h 23"/>
                <a:gd name="T4" fmla="*/ 6 w 6"/>
                <a:gd name="T5" fmla="*/ 0 h 23"/>
                <a:gd name="T6" fmla="*/ 1 w 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3">
                  <a:moveTo>
                    <a:pt x="1" y="23"/>
                  </a:moveTo>
                  <a:cubicBezTo>
                    <a:pt x="1" y="22"/>
                    <a:pt x="1" y="22"/>
                    <a:pt x="0" y="21"/>
                  </a:cubicBezTo>
                  <a:cubicBezTo>
                    <a:pt x="2" y="14"/>
                    <a:pt x="4" y="7"/>
                    <a:pt x="6" y="0"/>
                  </a:cubicBezTo>
                  <a:cubicBezTo>
                    <a:pt x="5" y="8"/>
                    <a:pt x="4" y="16"/>
                    <a:pt x="1" y="23"/>
                  </a:cubicBezTo>
                  <a:close/>
                </a:path>
              </a:pathLst>
            </a:custGeom>
            <a:solidFill>
              <a:srgbClr val="CE8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9" name="Freeform 47">
              <a:extLst>
                <a:ext uri="{FF2B5EF4-FFF2-40B4-BE49-F238E27FC236}">
                  <a16:creationId xmlns:a16="http://schemas.microsoft.com/office/drawing/2014/main" id="{0F880216-576F-44CB-B0F0-306A65AE8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9119" y="2443956"/>
              <a:ext cx="6350" cy="76200"/>
            </a:xfrm>
            <a:custGeom>
              <a:avLst/>
              <a:gdLst>
                <a:gd name="T0" fmla="*/ 2 w 2"/>
                <a:gd name="T1" fmla="*/ 20 h 25"/>
                <a:gd name="T2" fmla="*/ 1 w 2"/>
                <a:gd name="T3" fmla="*/ 25 h 25"/>
                <a:gd name="T4" fmla="*/ 0 w 2"/>
                <a:gd name="T5" fmla="*/ 0 h 25"/>
                <a:gd name="T6" fmla="*/ 2 w 2"/>
                <a:gd name="T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5">
                  <a:moveTo>
                    <a:pt x="2" y="20"/>
                  </a:moveTo>
                  <a:cubicBezTo>
                    <a:pt x="1" y="21"/>
                    <a:pt x="2" y="23"/>
                    <a:pt x="1" y="25"/>
                  </a:cubicBezTo>
                  <a:cubicBezTo>
                    <a:pt x="0" y="17"/>
                    <a:pt x="0" y="8"/>
                    <a:pt x="0" y="0"/>
                  </a:cubicBezTo>
                  <a:cubicBezTo>
                    <a:pt x="1" y="6"/>
                    <a:pt x="2" y="13"/>
                    <a:pt x="2" y="20"/>
                  </a:cubicBezTo>
                  <a:close/>
                </a:path>
              </a:pathLst>
            </a:custGeom>
            <a:solidFill>
              <a:srgbClr val="D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0" name="Freeform 48">
              <a:extLst>
                <a:ext uri="{FF2B5EF4-FFF2-40B4-BE49-F238E27FC236}">
                  <a16:creationId xmlns:a16="http://schemas.microsoft.com/office/drawing/2014/main" id="{87FABD3F-93C7-409C-B788-2F9658DA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2144" y="3290094"/>
              <a:ext cx="6350" cy="69850"/>
            </a:xfrm>
            <a:custGeom>
              <a:avLst/>
              <a:gdLst>
                <a:gd name="T0" fmla="*/ 0 w 2"/>
                <a:gd name="T1" fmla="*/ 3 h 23"/>
                <a:gd name="T2" fmla="*/ 1 w 2"/>
                <a:gd name="T3" fmla="*/ 0 h 23"/>
                <a:gd name="T4" fmla="*/ 2 w 2"/>
                <a:gd name="T5" fmla="*/ 23 h 23"/>
                <a:gd name="T6" fmla="*/ 0 w 2"/>
                <a:gd name="T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3">
                  <a:moveTo>
                    <a:pt x="0" y="3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7"/>
                    <a:pt x="2" y="15"/>
                    <a:pt x="2" y="23"/>
                  </a:cubicBezTo>
                  <a:cubicBezTo>
                    <a:pt x="1" y="16"/>
                    <a:pt x="0" y="10"/>
                    <a:pt x="0" y="3"/>
                  </a:cubicBezTo>
                  <a:close/>
                </a:path>
              </a:pathLst>
            </a:custGeom>
            <a:solidFill>
              <a:srgbClr val="D29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1" name="Freeform 49">
              <a:extLst>
                <a:ext uri="{FF2B5EF4-FFF2-40B4-BE49-F238E27FC236}">
                  <a16:creationId xmlns:a16="http://schemas.microsoft.com/office/drawing/2014/main" id="{E384F835-D188-4696-89E2-3B53A86D9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1831" y="3293269"/>
              <a:ext cx="17463" cy="61912"/>
            </a:xfrm>
            <a:custGeom>
              <a:avLst/>
              <a:gdLst>
                <a:gd name="T0" fmla="*/ 0 w 6"/>
                <a:gd name="T1" fmla="*/ 1 h 20"/>
                <a:gd name="T2" fmla="*/ 1 w 6"/>
                <a:gd name="T3" fmla="*/ 0 h 20"/>
                <a:gd name="T4" fmla="*/ 6 w 6"/>
                <a:gd name="T5" fmla="*/ 20 h 20"/>
                <a:gd name="T6" fmla="*/ 5 w 6"/>
                <a:gd name="T7" fmla="*/ 20 h 20"/>
                <a:gd name="T8" fmla="*/ 0 w 6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0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3" y="7"/>
                    <a:pt x="4" y="13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3" y="14"/>
                    <a:pt x="2" y="7"/>
                    <a:pt x="0" y="1"/>
                  </a:cubicBezTo>
                  <a:close/>
                </a:path>
              </a:pathLst>
            </a:custGeom>
            <a:solidFill>
              <a:srgbClr val="D59E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Freeform 50">
              <a:extLst>
                <a:ext uri="{FF2B5EF4-FFF2-40B4-BE49-F238E27FC236}">
                  <a16:creationId xmlns:a16="http://schemas.microsoft.com/office/drawing/2014/main" id="{33833A78-E8AD-4FB3-8911-E310491E1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2756" y="3272631"/>
              <a:ext cx="19050" cy="53975"/>
            </a:xfrm>
            <a:custGeom>
              <a:avLst/>
              <a:gdLst>
                <a:gd name="T0" fmla="*/ 5 w 6"/>
                <a:gd name="T1" fmla="*/ 0 h 18"/>
                <a:gd name="T2" fmla="*/ 6 w 6"/>
                <a:gd name="T3" fmla="*/ 1 h 18"/>
                <a:gd name="T4" fmla="*/ 0 w 6"/>
                <a:gd name="T5" fmla="*/ 18 h 18"/>
                <a:gd name="T6" fmla="*/ 5 w 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8">
                  <a:moveTo>
                    <a:pt x="5" y="0"/>
                  </a:moveTo>
                  <a:cubicBezTo>
                    <a:pt x="6" y="0"/>
                    <a:pt x="6" y="0"/>
                    <a:pt x="6" y="1"/>
                  </a:cubicBezTo>
                  <a:cubicBezTo>
                    <a:pt x="4" y="6"/>
                    <a:pt x="2" y="12"/>
                    <a:pt x="0" y="18"/>
                  </a:cubicBezTo>
                  <a:cubicBezTo>
                    <a:pt x="1" y="11"/>
                    <a:pt x="3" y="5"/>
                    <a:pt x="5" y="0"/>
                  </a:cubicBezTo>
                  <a:close/>
                </a:path>
              </a:pathLst>
            </a:custGeom>
            <a:solidFill>
              <a:srgbClr val="CE8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3" name="Freeform 51">
              <a:extLst>
                <a:ext uri="{FF2B5EF4-FFF2-40B4-BE49-F238E27FC236}">
                  <a16:creationId xmlns:a16="http://schemas.microsoft.com/office/drawing/2014/main" id="{54BA2A83-99C9-4FCD-893C-1C967479D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3369" y="3144044"/>
              <a:ext cx="39688" cy="33337"/>
            </a:xfrm>
            <a:custGeom>
              <a:avLst/>
              <a:gdLst>
                <a:gd name="T0" fmla="*/ 13 w 13"/>
                <a:gd name="T1" fmla="*/ 1 h 11"/>
                <a:gd name="T2" fmla="*/ 1 w 13"/>
                <a:gd name="T3" fmla="*/ 11 h 11"/>
                <a:gd name="T4" fmla="*/ 0 w 13"/>
                <a:gd name="T5" fmla="*/ 11 h 11"/>
                <a:gd name="T6" fmla="*/ 12 w 13"/>
                <a:gd name="T7" fmla="*/ 0 h 11"/>
                <a:gd name="T8" fmla="*/ 13 w 13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3" y="1"/>
                  </a:moveTo>
                  <a:cubicBezTo>
                    <a:pt x="9" y="4"/>
                    <a:pt x="5" y="8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7"/>
                    <a:pt x="8" y="3"/>
                    <a:pt x="12" y="0"/>
                  </a:cubicBezTo>
                  <a:cubicBezTo>
                    <a:pt x="13" y="0"/>
                    <a:pt x="13" y="1"/>
                    <a:pt x="13" y="1"/>
                  </a:cubicBezTo>
                  <a:close/>
                </a:path>
              </a:pathLst>
            </a:custGeom>
            <a:solidFill>
              <a:srgbClr val="C77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4" name="Freeform 52">
              <a:extLst>
                <a:ext uri="{FF2B5EF4-FFF2-40B4-BE49-F238E27FC236}">
                  <a16:creationId xmlns:a16="http://schemas.microsoft.com/office/drawing/2014/main" id="{CD9FA109-327B-41B4-A038-E56E8664C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9156" y="3147219"/>
              <a:ext cx="36513" cy="30162"/>
            </a:xfrm>
            <a:custGeom>
              <a:avLst/>
              <a:gdLst>
                <a:gd name="T0" fmla="*/ 12 w 12"/>
                <a:gd name="T1" fmla="*/ 10 h 10"/>
                <a:gd name="T2" fmla="*/ 0 w 12"/>
                <a:gd name="T3" fmla="*/ 0 h 10"/>
                <a:gd name="T4" fmla="*/ 12 w 12"/>
                <a:gd name="T5" fmla="*/ 9 h 10"/>
                <a:gd name="T6" fmla="*/ 12 w 12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0">
                  <a:moveTo>
                    <a:pt x="12" y="10"/>
                  </a:moveTo>
                  <a:cubicBezTo>
                    <a:pt x="8" y="6"/>
                    <a:pt x="4" y="3"/>
                    <a:pt x="0" y="0"/>
                  </a:cubicBezTo>
                  <a:cubicBezTo>
                    <a:pt x="6" y="1"/>
                    <a:pt x="9" y="5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lose/>
                </a:path>
              </a:pathLst>
            </a:custGeom>
            <a:solidFill>
              <a:srgbClr val="C67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5" name="Freeform 53">
              <a:extLst>
                <a:ext uri="{FF2B5EF4-FFF2-40B4-BE49-F238E27FC236}">
                  <a16:creationId xmlns:a16="http://schemas.microsoft.com/office/drawing/2014/main" id="{0F5C1C37-7C86-465B-82E1-9E604C19D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6256" y="2477294"/>
              <a:ext cx="9525" cy="50800"/>
            </a:xfrm>
            <a:custGeom>
              <a:avLst/>
              <a:gdLst>
                <a:gd name="T0" fmla="*/ 3 w 3"/>
                <a:gd name="T1" fmla="*/ 15 h 17"/>
                <a:gd name="T2" fmla="*/ 2 w 3"/>
                <a:gd name="T3" fmla="*/ 17 h 17"/>
                <a:gd name="T4" fmla="*/ 0 w 3"/>
                <a:gd name="T5" fmla="*/ 0 h 17"/>
                <a:gd name="T6" fmla="*/ 3 w 3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7">
                  <a:moveTo>
                    <a:pt x="3" y="15"/>
                  </a:moveTo>
                  <a:cubicBezTo>
                    <a:pt x="3" y="16"/>
                    <a:pt x="3" y="16"/>
                    <a:pt x="2" y="17"/>
                  </a:cubicBezTo>
                  <a:cubicBezTo>
                    <a:pt x="1" y="12"/>
                    <a:pt x="0" y="6"/>
                    <a:pt x="0" y="0"/>
                  </a:cubicBezTo>
                  <a:cubicBezTo>
                    <a:pt x="1" y="5"/>
                    <a:pt x="2" y="10"/>
                    <a:pt x="3" y="15"/>
                  </a:cubicBezTo>
                  <a:close/>
                </a:path>
              </a:pathLst>
            </a:custGeom>
            <a:solidFill>
              <a:srgbClr val="D09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6" name="Freeform 54">
              <a:extLst>
                <a:ext uri="{FF2B5EF4-FFF2-40B4-BE49-F238E27FC236}">
                  <a16:creationId xmlns:a16="http://schemas.microsoft.com/office/drawing/2014/main" id="{10D978FB-8DE0-46DD-ABEF-9755A27AF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5619" y="3299619"/>
              <a:ext cx="12700" cy="49212"/>
            </a:xfrm>
            <a:custGeom>
              <a:avLst/>
              <a:gdLst>
                <a:gd name="T0" fmla="*/ 3 w 4"/>
                <a:gd name="T1" fmla="*/ 0 h 16"/>
                <a:gd name="T2" fmla="*/ 4 w 4"/>
                <a:gd name="T3" fmla="*/ 0 h 16"/>
                <a:gd name="T4" fmla="*/ 0 w 4"/>
                <a:gd name="T5" fmla="*/ 16 h 16"/>
                <a:gd name="T6" fmla="*/ 3 w 4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6">
                  <a:moveTo>
                    <a:pt x="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5"/>
                    <a:pt x="2" y="11"/>
                    <a:pt x="0" y="16"/>
                  </a:cubicBezTo>
                  <a:cubicBezTo>
                    <a:pt x="1" y="11"/>
                    <a:pt x="1" y="5"/>
                    <a:pt x="3" y="0"/>
                  </a:cubicBezTo>
                  <a:close/>
                </a:path>
              </a:pathLst>
            </a:custGeom>
            <a:solidFill>
              <a:srgbClr val="D39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7" name="Freeform 55">
              <a:extLst>
                <a:ext uri="{FF2B5EF4-FFF2-40B4-BE49-F238E27FC236}">
                  <a16:creationId xmlns:a16="http://schemas.microsoft.com/office/drawing/2014/main" id="{F9574847-D369-4122-B24E-D2ABBDF22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019" y="2447131"/>
              <a:ext cx="7938" cy="44450"/>
            </a:xfrm>
            <a:custGeom>
              <a:avLst/>
              <a:gdLst>
                <a:gd name="T0" fmla="*/ 1 w 3"/>
                <a:gd name="T1" fmla="*/ 15 h 15"/>
                <a:gd name="T2" fmla="*/ 0 w 3"/>
                <a:gd name="T3" fmla="*/ 14 h 15"/>
                <a:gd name="T4" fmla="*/ 2 w 3"/>
                <a:gd name="T5" fmla="*/ 0 h 15"/>
                <a:gd name="T6" fmla="*/ 1 w 3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5">
                  <a:moveTo>
                    <a:pt x="1" y="15"/>
                  </a:moveTo>
                  <a:cubicBezTo>
                    <a:pt x="1" y="14"/>
                    <a:pt x="1" y="14"/>
                    <a:pt x="0" y="14"/>
                  </a:cubicBezTo>
                  <a:cubicBezTo>
                    <a:pt x="1" y="9"/>
                    <a:pt x="2" y="4"/>
                    <a:pt x="2" y="0"/>
                  </a:cubicBezTo>
                  <a:cubicBezTo>
                    <a:pt x="3" y="5"/>
                    <a:pt x="3" y="10"/>
                    <a:pt x="1" y="15"/>
                  </a:cubicBezTo>
                  <a:close/>
                </a:path>
              </a:pathLst>
            </a:custGeom>
            <a:solidFill>
              <a:srgbClr val="D9A9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8" name="Freeform 56">
              <a:extLst>
                <a:ext uri="{FF2B5EF4-FFF2-40B4-BE49-F238E27FC236}">
                  <a16:creationId xmlns:a16="http://schemas.microsoft.com/office/drawing/2014/main" id="{F0EEE603-EB0F-4D70-AE24-00DACDAE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4556" y="2637631"/>
              <a:ext cx="30163" cy="28575"/>
            </a:xfrm>
            <a:custGeom>
              <a:avLst/>
              <a:gdLst>
                <a:gd name="T0" fmla="*/ 0 w 10"/>
                <a:gd name="T1" fmla="*/ 8 h 9"/>
                <a:gd name="T2" fmla="*/ 9 w 10"/>
                <a:gd name="T3" fmla="*/ 0 h 9"/>
                <a:gd name="T4" fmla="*/ 10 w 10"/>
                <a:gd name="T5" fmla="*/ 1 h 9"/>
                <a:gd name="T6" fmla="*/ 1 w 10"/>
                <a:gd name="T7" fmla="*/ 9 h 9"/>
                <a:gd name="T8" fmla="*/ 0 w 10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0" y="8"/>
                  </a:moveTo>
                  <a:cubicBezTo>
                    <a:pt x="3" y="5"/>
                    <a:pt x="6" y="3"/>
                    <a:pt x="9" y="0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7" y="4"/>
                    <a:pt x="4" y="7"/>
                    <a:pt x="1" y="9"/>
                  </a:cubicBezTo>
                  <a:cubicBezTo>
                    <a:pt x="1" y="9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C57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9" name="Freeform 57">
              <a:extLst>
                <a:ext uri="{FF2B5EF4-FFF2-40B4-BE49-F238E27FC236}">
                  <a16:creationId xmlns:a16="http://schemas.microsoft.com/office/drawing/2014/main" id="{286B07BE-08CF-4E15-8A50-C5C423384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631" y="2477294"/>
              <a:ext cx="11113" cy="42862"/>
            </a:xfrm>
            <a:custGeom>
              <a:avLst/>
              <a:gdLst>
                <a:gd name="T0" fmla="*/ 4 w 4"/>
                <a:gd name="T1" fmla="*/ 13 h 14"/>
                <a:gd name="T2" fmla="*/ 3 w 4"/>
                <a:gd name="T3" fmla="*/ 14 h 14"/>
                <a:gd name="T4" fmla="*/ 0 w 4"/>
                <a:gd name="T5" fmla="*/ 0 h 14"/>
                <a:gd name="T6" fmla="*/ 4 w 4"/>
                <a:gd name="T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4">
                  <a:moveTo>
                    <a:pt x="4" y="13"/>
                  </a:moveTo>
                  <a:cubicBezTo>
                    <a:pt x="4" y="13"/>
                    <a:pt x="4" y="14"/>
                    <a:pt x="3" y="14"/>
                  </a:cubicBezTo>
                  <a:cubicBezTo>
                    <a:pt x="1" y="10"/>
                    <a:pt x="0" y="5"/>
                    <a:pt x="0" y="0"/>
                  </a:cubicBezTo>
                  <a:cubicBezTo>
                    <a:pt x="2" y="5"/>
                    <a:pt x="3" y="9"/>
                    <a:pt x="4" y="13"/>
                  </a:cubicBezTo>
                  <a:close/>
                </a:path>
              </a:pathLst>
            </a:custGeom>
            <a:solidFill>
              <a:srgbClr val="D39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58">
              <a:extLst>
                <a:ext uri="{FF2B5EF4-FFF2-40B4-BE49-F238E27FC236}">
                  <a16:creationId xmlns:a16="http://schemas.microsoft.com/office/drawing/2014/main" id="{86832EB2-ED26-4314-B9D9-1C4257F1C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2631" y="3309144"/>
              <a:ext cx="9525" cy="30162"/>
            </a:xfrm>
            <a:custGeom>
              <a:avLst/>
              <a:gdLst>
                <a:gd name="T0" fmla="*/ 3 w 3"/>
                <a:gd name="T1" fmla="*/ 10 h 10"/>
                <a:gd name="T2" fmla="*/ 0 w 3"/>
                <a:gd name="T3" fmla="*/ 0 h 10"/>
                <a:gd name="T4" fmla="*/ 3 w 3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cubicBezTo>
                    <a:pt x="1" y="7"/>
                    <a:pt x="0" y="4"/>
                    <a:pt x="0" y="0"/>
                  </a:cubicBezTo>
                  <a:cubicBezTo>
                    <a:pt x="2" y="3"/>
                    <a:pt x="3" y="7"/>
                    <a:pt x="3" y="10"/>
                  </a:cubicBezTo>
                  <a:close/>
                </a:path>
              </a:pathLst>
            </a:custGeom>
            <a:solidFill>
              <a:srgbClr val="D7A2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59">
              <a:extLst>
                <a:ext uri="{FF2B5EF4-FFF2-40B4-BE49-F238E27FC236}">
                  <a16:creationId xmlns:a16="http://schemas.microsoft.com/office/drawing/2014/main" id="{C12D412C-B3F6-40A7-9FBA-6B968E88E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5669" y="3174206"/>
              <a:ext cx="22225" cy="22225"/>
            </a:xfrm>
            <a:custGeom>
              <a:avLst/>
              <a:gdLst>
                <a:gd name="T0" fmla="*/ 0 w 7"/>
                <a:gd name="T1" fmla="*/ 0 h 7"/>
                <a:gd name="T2" fmla="*/ 7 w 7"/>
                <a:gd name="T3" fmla="*/ 7 h 7"/>
                <a:gd name="T4" fmla="*/ 0 w 7"/>
                <a:gd name="T5" fmla="*/ 1 h 7"/>
                <a:gd name="T6" fmla="*/ 0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cubicBezTo>
                    <a:pt x="3" y="2"/>
                    <a:pt x="5" y="4"/>
                    <a:pt x="7" y="7"/>
                  </a:cubicBezTo>
                  <a:cubicBezTo>
                    <a:pt x="5" y="5"/>
                    <a:pt x="2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67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2" name="Freeform 60">
              <a:extLst>
                <a:ext uri="{FF2B5EF4-FFF2-40B4-BE49-F238E27FC236}">
                  <a16:creationId xmlns:a16="http://schemas.microsoft.com/office/drawing/2014/main" id="{1CD6DACF-88C0-4EF5-9FBB-84DD0AE72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681" y="3210719"/>
              <a:ext cx="19050" cy="15875"/>
            </a:xfrm>
            <a:custGeom>
              <a:avLst/>
              <a:gdLst>
                <a:gd name="T0" fmla="*/ 6 w 6"/>
                <a:gd name="T1" fmla="*/ 5 h 5"/>
                <a:gd name="T2" fmla="*/ 0 w 6"/>
                <a:gd name="T3" fmla="*/ 0 h 5"/>
                <a:gd name="T4" fmla="*/ 1 w 6"/>
                <a:gd name="T5" fmla="*/ 0 h 5"/>
                <a:gd name="T6" fmla="*/ 6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cubicBezTo>
                    <a:pt x="4" y="4"/>
                    <a:pt x="2" y="2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2"/>
                    <a:pt x="4" y="4"/>
                    <a:pt x="6" y="5"/>
                  </a:cubicBezTo>
                  <a:close/>
                </a:path>
              </a:pathLst>
            </a:custGeom>
            <a:solidFill>
              <a:srgbClr val="C26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" name="Freeform 61">
              <a:extLst>
                <a:ext uri="{FF2B5EF4-FFF2-40B4-BE49-F238E27FC236}">
                  <a16:creationId xmlns:a16="http://schemas.microsoft.com/office/drawing/2014/main" id="{BCD3EE49-FED2-477C-BEC9-36A8F690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2006" y="3269456"/>
              <a:ext cx="12700" cy="17462"/>
            </a:xfrm>
            <a:custGeom>
              <a:avLst/>
              <a:gdLst>
                <a:gd name="T0" fmla="*/ 1 w 4"/>
                <a:gd name="T1" fmla="*/ 0 h 6"/>
                <a:gd name="T2" fmla="*/ 4 w 4"/>
                <a:gd name="T3" fmla="*/ 6 h 6"/>
                <a:gd name="T4" fmla="*/ 0 w 4"/>
                <a:gd name="T5" fmla="*/ 0 h 6"/>
                <a:gd name="T6" fmla="*/ 0 w 4"/>
                <a:gd name="T7" fmla="*/ 0 h 6"/>
                <a:gd name="T8" fmla="*/ 1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cubicBezTo>
                    <a:pt x="3" y="1"/>
                    <a:pt x="3" y="4"/>
                    <a:pt x="4" y="6"/>
                  </a:cubicBezTo>
                  <a:cubicBezTo>
                    <a:pt x="2" y="4"/>
                    <a:pt x="1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09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62">
              <a:extLst>
                <a:ext uri="{FF2B5EF4-FFF2-40B4-BE49-F238E27FC236}">
                  <a16:creationId xmlns:a16="http://schemas.microsoft.com/office/drawing/2014/main" id="{F66945A8-B5CD-4DE3-9A2A-3F41F5E42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0744" y="2702719"/>
              <a:ext cx="2016125" cy="404812"/>
            </a:xfrm>
            <a:custGeom>
              <a:avLst/>
              <a:gdLst>
                <a:gd name="T0" fmla="*/ 332 w 664"/>
                <a:gd name="T1" fmla="*/ 133 h 133"/>
                <a:gd name="T2" fmla="*/ 6 w 664"/>
                <a:gd name="T3" fmla="*/ 133 h 133"/>
                <a:gd name="T4" fmla="*/ 0 w 664"/>
                <a:gd name="T5" fmla="*/ 127 h 133"/>
                <a:gd name="T6" fmla="*/ 0 w 664"/>
                <a:gd name="T7" fmla="*/ 5 h 133"/>
                <a:gd name="T8" fmla="*/ 5 w 664"/>
                <a:gd name="T9" fmla="*/ 0 h 133"/>
                <a:gd name="T10" fmla="*/ 659 w 664"/>
                <a:gd name="T11" fmla="*/ 0 h 133"/>
                <a:gd name="T12" fmla="*/ 664 w 664"/>
                <a:gd name="T13" fmla="*/ 5 h 133"/>
                <a:gd name="T14" fmla="*/ 664 w 664"/>
                <a:gd name="T15" fmla="*/ 128 h 133"/>
                <a:gd name="T16" fmla="*/ 659 w 664"/>
                <a:gd name="T17" fmla="*/ 133 h 133"/>
                <a:gd name="T18" fmla="*/ 332 w 664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4" h="133">
                  <a:moveTo>
                    <a:pt x="332" y="133"/>
                  </a:moveTo>
                  <a:cubicBezTo>
                    <a:pt x="223" y="133"/>
                    <a:pt x="115" y="133"/>
                    <a:pt x="6" y="133"/>
                  </a:cubicBezTo>
                  <a:cubicBezTo>
                    <a:pt x="1" y="133"/>
                    <a:pt x="0" y="132"/>
                    <a:pt x="0" y="127"/>
                  </a:cubicBezTo>
                  <a:cubicBezTo>
                    <a:pt x="0" y="87"/>
                    <a:pt x="0" y="46"/>
                    <a:pt x="0" y="5"/>
                  </a:cubicBezTo>
                  <a:cubicBezTo>
                    <a:pt x="0" y="1"/>
                    <a:pt x="1" y="0"/>
                    <a:pt x="5" y="0"/>
                  </a:cubicBezTo>
                  <a:cubicBezTo>
                    <a:pt x="223" y="0"/>
                    <a:pt x="441" y="0"/>
                    <a:pt x="659" y="0"/>
                  </a:cubicBezTo>
                  <a:cubicBezTo>
                    <a:pt x="663" y="0"/>
                    <a:pt x="664" y="1"/>
                    <a:pt x="664" y="5"/>
                  </a:cubicBezTo>
                  <a:cubicBezTo>
                    <a:pt x="664" y="46"/>
                    <a:pt x="664" y="87"/>
                    <a:pt x="664" y="128"/>
                  </a:cubicBezTo>
                  <a:cubicBezTo>
                    <a:pt x="664" y="133"/>
                    <a:pt x="662" y="133"/>
                    <a:pt x="659" y="133"/>
                  </a:cubicBezTo>
                  <a:cubicBezTo>
                    <a:pt x="550" y="133"/>
                    <a:pt x="441" y="133"/>
                    <a:pt x="332" y="133"/>
                  </a:cubicBez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63">
              <a:extLst>
                <a:ext uri="{FF2B5EF4-FFF2-40B4-BE49-F238E27FC236}">
                  <a16:creationId xmlns:a16="http://schemas.microsoft.com/office/drawing/2014/main" id="{90EAD418-077A-4DDF-93A2-90B3EDE18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3444" y="2713831"/>
              <a:ext cx="1990725" cy="381000"/>
            </a:xfrm>
            <a:custGeom>
              <a:avLst/>
              <a:gdLst>
                <a:gd name="T0" fmla="*/ 328 w 656"/>
                <a:gd name="T1" fmla="*/ 125 h 125"/>
                <a:gd name="T2" fmla="*/ 6 w 656"/>
                <a:gd name="T3" fmla="*/ 125 h 125"/>
                <a:gd name="T4" fmla="*/ 0 w 656"/>
                <a:gd name="T5" fmla="*/ 119 h 125"/>
                <a:gd name="T6" fmla="*/ 0 w 656"/>
                <a:gd name="T7" fmla="*/ 6 h 125"/>
                <a:gd name="T8" fmla="*/ 6 w 656"/>
                <a:gd name="T9" fmla="*/ 0 h 125"/>
                <a:gd name="T10" fmla="*/ 650 w 656"/>
                <a:gd name="T11" fmla="*/ 0 h 125"/>
                <a:gd name="T12" fmla="*/ 656 w 656"/>
                <a:gd name="T13" fmla="*/ 6 h 125"/>
                <a:gd name="T14" fmla="*/ 656 w 656"/>
                <a:gd name="T15" fmla="*/ 120 h 125"/>
                <a:gd name="T16" fmla="*/ 650 w 656"/>
                <a:gd name="T17" fmla="*/ 125 h 125"/>
                <a:gd name="T18" fmla="*/ 328 w 656"/>
                <a:gd name="T1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125">
                  <a:moveTo>
                    <a:pt x="328" y="125"/>
                  </a:moveTo>
                  <a:cubicBezTo>
                    <a:pt x="221" y="125"/>
                    <a:pt x="113" y="125"/>
                    <a:pt x="6" y="125"/>
                  </a:cubicBezTo>
                  <a:cubicBezTo>
                    <a:pt x="2" y="125"/>
                    <a:pt x="0" y="124"/>
                    <a:pt x="0" y="119"/>
                  </a:cubicBezTo>
                  <a:cubicBezTo>
                    <a:pt x="0" y="82"/>
                    <a:pt x="0" y="44"/>
                    <a:pt x="0" y="6"/>
                  </a:cubicBezTo>
                  <a:cubicBezTo>
                    <a:pt x="0" y="2"/>
                    <a:pt x="1" y="0"/>
                    <a:pt x="6" y="0"/>
                  </a:cubicBezTo>
                  <a:cubicBezTo>
                    <a:pt x="220" y="0"/>
                    <a:pt x="435" y="0"/>
                    <a:pt x="650" y="0"/>
                  </a:cubicBezTo>
                  <a:cubicBezTo>
                    <a:pt x="655" y="0"/>
                    <a:pt x="656" y="1"/>
                    <a:pt x="656" y="6"/>
                  </a:cubicBezTo>
                  <a:cubicBezTo>
                    <a:pt x="656" y="44"/>
                    <a:pt x="656" y="82"/>
                    <a:pt x="656" y="120"/>
                  </a:cubicBezTo>
                  <a:cubicBezTo>
                    <a:pt x="656" y="124"/>
                    <a:pt x="654" y="125"/>
                    <a:pt x="650" y="125"/>
                  </a:cubicBezTo>
                  <a:cubicBezTo>
                    <a:pt x="543" y="125"/>
                    <a:pt x="435" y="125"/>
                    <a:pt x="328" y="125"/>
                  </a:cubicBezTo>
                  <a:close/>
                </a:path>
              </a:pathLst>
            </a:custGeom>
            <a:solidFill>
              <a:srgbClr val="0F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3C3E70F-3D92-483B-9835-F1C8A6391ECB}"/>
              </a:ext>
            </a:extLst>
          </p:cNvPr>
          <p:cNvSpPr txBox="1"/>
          <p:nvPr/>
        </p:nvSpPr>
        <p:spPr>
          <a:xfrm>
            <a:off x="717179" y="3905523"/>
            <a:ext cx="9827782" cy="73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实验要求：用实验板上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位拨码开关作为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8421BCD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码的输入，设计七段数码管显示驱动电路，在数码管上显示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8421BCD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码编码的十进制数字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488939"/>
      </p:ext>
    </p:extLst>
  </p:cSld>
  <p:clrMapOvr>
    <a:masterClrMapping/>
  </p:clrMapOvr>
  <p:transition spd="slow">
    <p:split orient="vert"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B02E57D-F65D-4CE2-B254-2AC395F8F1D4}"/>
              </a:ext>
            </a:extLst>
          </p:cNvPr>
          <p:cNvSpPr/>
          <p:nvPr/>
        </p:nvSpPr>
        <p:spPr>
          <a:xfrm>
            <a:off x="1381758" y="707613"/>
            <a:ext cx="9428480" cy="6430226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103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00808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705980-87D2-409C-8C87-513C9D669CB1}"/>
              </a:ext>
            </a:extLst>
          </p:cNvPr>
          <p:cNvSpPr txBox="1"/>
          <p:nvPr/>
        </p:nvSpPr>
        <p:spPr>
          <a:xfrm>
            <a:off x="2886129" y="3264023"/>
            <a:ext cx="6416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10325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硬件部分及原理图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A8997EC-17B9-4226-94A6-760934642F52}"/>
              </a:ext>
            </a:extLst>
          </p:cNvPr>
          <p:cNvGrpSpPr/>
          <p:nvPr/>
        </p:nvGrpSpPr>
        <p:grpSpPr>
          <a:xfrm>
            <a:off x="3989716" y="4232811"/>
            <a:ext cx="4209393" cy="394138"/>
            <a:chOff x="3991304" y="3673891"/>
            <a:chExt cx="4209393" cy="394138"/>
          </a:xfrm>
          <a:solidFill>
            <a:srgbClr val="600808"/>
          </a:solidFill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9AC27BB-5AB3-4F87-8A90-CDFE978717BC}"/>
                </a:ext>
              </a:extLst>
            </p:cNvPr>
            <p:cNvCxnSpPr>
              <a:cxnSpLocks/>
            </p:cNvCxnSpPr>
            <p:nvPr/>
          </p:nvCxnSpPr>
          <p:spPr>
            <a:xfrm>
              <a:off x="3991304" y="3870434"/>
              <a:ext cx="4209393" cy="0"/>
            </a:xfrm>
            <a:prstGeom prst="line">
              <a:avLst/>
            </a:prstGeom>
            <a:grpFill/>
            <a:ln w="38100">
              <a:solidFill>
                <a:srgbClr val="60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46054B4-AB34-4C2C-816C-F47F24BD1246}"/>
                </a:ext>
              </a:extLst>
            </p:cNvPr>
            <p:cNvGrpSpPr/>
            <p:nvPr/>
          </p:nvGrpSpPr>
          <p:grpSpPr>
            <a:xfrm>
              <a:off x="4868871" y="3673891"/>
              <a:ext cx="2454258" cy="394138"/>
              <a:chOff x="4572000" y="3846786"/>
              <a:chExt cx="2454258" cy="394138"/>
            </a:xfrm>
            <a:grpFill/>
          </p:grpSpPr>
          <p:sp>
            <p:nvSpPr>
              <p:cNvPr id="8" name="星形: 四角 7">
                <a:extLst>
                  <a:ext uri="{FF2B5EF4-FFF2-40B4-BE49-F238E27FC236}">
                    <a16:creationId xmlns:a16="http://schemas.microsoft.com/office/drawing/2014/main" id="{245DE15A-E850-4295-9B2E-EBBA9B753AD9}"/>
                  </a:ext>
                </a:extLst>
              </p:cNvPr>
              <p:cNvSpPr/>
              <p:nvPr/>
            </p:nvSpPr>
            <p:spPr>
              <a:xfrm>
                <a:off x="4572000" y="3846786"/>
                <a:ext cx="394138" cy="394138"/>
              </a:xfrm>
              <a:prstGeom prst="star4">
                <a:avLst/>
              </a:prstGeom>
              <a:grpFill/>
              <a:ln>
                <a:solidFill>
                  <a:srgbClr val="6008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星形: 四角 8">
                <a:extLst>
                  <a:ext uri="{FF2B5EF4-FFF2-40B4-BE49-F238E27FC236}">
                    <a16:creationId xmlns:a16="http://schemas.microsoft.com/office/drawing/2014/main" id="{19781137-509F-4B6F-BB1F-F537291F533F}"/>
                  </a:ext>
                </a:extLst>
              </p:cNvPr>
              <p:cNvSpPr/>
              <p:nvPr/>
            </p:nvSpPr>
            <p:spPr>
              <a:xfrm>
                <a:off x="5602060" y="3846786"/>
                <a:ext cx="394138" cy="394138"/>
              </a:xfrm>
              <a:prstGeom prst="star4">
                <a:avLst/>
              </a:prstGeom>
              <a:grpFill/>
              <a:ln>
                <a:solidFill>
                  <a:srgbClr val="6008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星形: 四角 9">
                <a:extLst>
                  <a:ext uri="{FF2B5EF4-FFF2-40B4-BE49-F238E27FC236}">
                    <a16:creationId xmlns:a16="http://schemas.microsoft.com/office/drawing/2014/main" id="{B81DCCD3-B188-4F23-84AF-7966C49F3FA0}"/>
                  </a:ext>
                </a:extLst>
              </p:cNvPr>
              <p:cNvSpPr/>
              <p:nvPr/>
            </p:nvSpPr>
            <p:spPr>
              <a:xfrm>
                <a:off x="6632120" y="3846786"/>
                <a:ext cx="394138" cy="394138"/>
              </a:xfrm>
              <a:prstGeom prst="star4">
                <a:avLst/>
              </a:prstGeom>
              <a:grpFill/>
              <a:ln>
                <a:solidFill>
                  <a:srgbClr val="6008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1B1DCAF-4D92-4EC4-B42D-B5A5C8631C5B}"/>
              </a:ext>
            </a:extLst>
          </p:cNvPr>
          <p:cNvSpPr txBox="1"/>
          <p:nvPr/>
        </p:nvSpPr>
        <p:spPr>
          <a:xfrm>
            <a:off x="3336770" y="2072500"/>
            <a:ext cx="5518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600808"/>
                </a:solidFill>
                <a:effectLst/>
                <a:uLnTx/>
                <a:uFillTx/>
                <a:latin typeface="CommercialScript BT" panose="03030803040807090C04" pitchFamily="66" charset="0"/>
                <a:ea typeface="等线" panose="02010600030101010101" pitchFamily="2" charset="-122"/>
                <a:cs typeface="+mn-cs"/>
              </a:rPr>
              <a:t>Part </a:t>
            </a:r>
            <a:r>
              <a:rPr lang="en-US" altLang="zh-CN" sz="6600" dirty="0">
                <a:solidFill>
                  <a:srgbClr val="600808"/>
                </a:solidFill>
                <a:latin typeface="CommercialScript BT" panose="03030803040807090C04" pitchFamily="66" charset="0"/>
                <a:ea typeface="等线" panose="02010600030101010101" pitchFamily="2" charset="-122"/>
              </a:rPr>
              <a:t>one</a:t>
            </a: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600808"/>
                </a:solidFill>
                <a:effectLst/>
                <a:uLnTx/>
                <a:uFillTx/>
                <a:latin typeface="CommercialScript BT" panose="03030803040807090C04" pitchFamily="66" charset="0"/>
                <a:ea typeface="等线" panose="02010600030101010101" pitchFamily="2" charset="-122"/>
                <a:cs typeface="+mn-cs"/>
              </a:rPr>
              <a:t> 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600808"/>
              </a:solidFill>
              <a:effectLst/>
              <a:uLnTx/>
              <a:uFillTx/>
              <a:latin typeface="CommercialScript BT" panose="03030803040807090C04" pitchFamily="66" charset="0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86AA6B2-E5A6-4414-835C-F47D963815B1}"/>
              </a:ext>
            </a:extLst>
          </p:cNvPr>
          <p:cNvGrpSpPr/>
          <p:nvPr/>
        </p:nvGrpSpPr>
        <p:grpSpPr>
          <a:xfrm>
            <a:off x="5348288" y="258236"/>
            <a:ext cx="1495425" cy="1492250"/>
            <a:chOff x="168276" y="215900"/>
            <a:chExt cx="1495425" cy="1492250"/>
          </a:xfrm>
        </p:grpSpPr>
        <p:sp>
          <p:nvSpPr>
            <p:cNvPr id="14" name="Freeform 68">
              <a:extLst>
                <a:ext uri="{FF2B5EF4-FFF2-40B4-BE49-F238E27FC236}">
                  <a16:creationId xmlns:a16="http://schemas.microsoft.com/office/drawing/2014/main" id="{83E807AC-8640-4AC6-95D8-2E99EC64F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76" y="215900"/>
              <a:ext cx="1495425" cy="1492250"/>
            </a:xfrm>
            <a:custGeom>
              <a:avLst/>
              <a:gdLst>
                <a:gd name="T0" fmla="*/ 240 w 492"/>
                <a:gd name="T1" fmla="*/ 483 h 490"/>
                <a:gd name="T2" fmla="*/ 229 w 492"/>
                <a:gd name="T3" fmla="*/ 476 h 490"/>
                <a:gd name="T4" fmla="*/ 202 w 492"/>
                <a:gd name="T5" fmla="*/ 484 h 490"/>
                <a:gd name="T6" fmla="*/ 166 w 492"/>
                <a:gd name="T7" fmla="*/ 474 h 490"/>
                <a:gd name="T8" fmla="*/ 146 w 492"/>
                <a:gd name="T9" fmla="*/ 453 h 490"/>
                <a:gd name="T10" fmla="*/ 116 w 492"/>
                <a:gd name="T11" fmla="*/ 436 h 490"/>
                <a:gd name="T12" fmla="*/ 87 w 492"/>
                <a:gd name="T13" fmla="*/ 429 h 490"/>
                <a:gd name="T14" fmla="*/ 62 w 492"/>
                <a:gd name="T15" fmla="*/ 403 h 490"/>
                <a:gd name="T16" fmla="*/ 54 w 492"/>
                <a:gd name="T17" fmla="*/ 375 h 490"/>
                <a:gd name="T18" fmla="*/ 37 w 492"/>
                <a:gd name="T19" fmla="*/ 345 h 490"/>
                <a:gd name="T20" fmla="*/ 16 w 492"/>
                <a:gd name="T21" fmla="*/ 326 h 490"/>
                <a:gd name="T22" fmla="*/ 7 w 492"/>
                <a:gd name="T23" fmla="*/ 290 h 490"/>
                <a:gd name="T24" fmla="*/ 14 w 492"/>
                <a:gd name="T25" fmla="*/ 261 h 490"/>
                <a:gd name="T26" fmla="*/ 14 w 492"/>
                <a:gd name="T27" fmla="*/ 228 h 490"/>
                <a:gd name="T28" fmla="*/ 7 w 492"/>
                <a:gd name="T29" fmla="*/ 199 h 490"/>
                <a:gd name="T30" fmla="*/ 16 w 492"/>
                <a:gd name="T31" fmla="*/ 165 h 490"/>
                <a:gd name="T32" fmla="*/ 37 w 492"/>
                <a:gd name="T33" fmla="*/ 144 h 490"/>
                <a:gd name="T34" fmla="*/ 54 w 492"/>
                <a:gd name="T35" fmla="*/ 114 h 490"/>
                <a:gd name="T36" fmla="*/ 61 w 492"/>
                <a:gd name="T37" fmla="*/ 87 h 490"/>
                <a:gd name="T38" fmla="*/ 87 w 492"/>
                <a:gd name="T39" fmla="*/ 61 h 490"/>
                <a:gd name="T40" fmla="*/ 116 w 492"/>
                <a:gd name="T41" fmla="*/ 53 h 490"/>
                <a:gd name="T42" fmla="*/ 146 w 492"/>
                <a:gd name="T43" fmla="*/ 36 h 490"/>
                <a:gd name="T44" fmla="*/ 166 w 492"/>
                <a:gd name="T45" fmla="*/ 16 h 490"/>
                <a:gd name="T46" fmla="*/ 201 w 492"/>
                <a:gd name="T47" fmla="*/ 6 h 490"/>
                <a:gd name="T48" fmla="*/ 229 w 492"/>
                <a:gd name="T49" fmla="*/ 13 h 490"/>
                <a:gd name="T50" fmla="*/ 264 w 492"/>
                <a:gd name="T51" fmla="*/ 14 h 490"/>
                <a:gd name="T52" fmla="*/ 291 w 492"/>
                <a:gd name="T53" fmla="*/ 6 h 490"/>
                <a:gd name="T54" fmla="*/ 326 w 492"/>
                <a:gd name="T55" fmla="*/ 16 h 490"/>
                <a:gd name="T56" fmla="*/ 347 w 492"/>
                <a:gd name="T57" fmla="*/ 36 h 490"/>
                <a:gd name="T58" fmla="*/ 377 w 492"/>
                <a:gd name="T59" fmla="*/ 54 h 490"/>
                <a:gd name="T60" fmla="*/ 405 w 492"/>
                <a:gd name="T61" fmla="*/ 62 h 490"/>
                <a:gd name="T62" fmla="*/ 432 w 492"/>
                <a:gd name="T63" fmla="*/ 87 h 490"/>
                <a:gd name="T64" fmla="*/ 438 w 492"/>
                <a:gd name="T65" fmla="*/ 114 h 490"/>
                <a:gd name="T66" fmla="*/ 456 w 492"/>
                <a:gd name="T67" fmla="*/ 145 h 490"/>
                <a:gd name="T68" fmla="*/ 476 w 492"/>
                <a:gd name="T69" fmla="*/ 164 h 490"/>
                <a:gd name="T70" fmla="*/ 485 w 492"/>
                <a:gd name="T71" fmla="*/ 199 h 490"/>
                <a:gd name="T72" fmla="*/ 478 w 492"/>
                <a:gd name="T73" fmla="*/ 227 h 490"/>
                <a:gd name="T74" fmla="*/ 478 w 492"/>
                <a:gd name="T75" fmla="*/ 262 h 490"/>
                <a:gd name="T76" fmla="*/ 486 w 492"/>
                <a:gd name="T77" fmla="*/ 289 h 490"/>
                <a:gd name="T78" fmla="*/ 476 w 492"/>
                <a:gd name="T79" fmla="*/ 325 h 490"/>
                <a:gd name="T80" fmla="*/ 456 w 492"/>
                <a:gd name="T81" fmla="*/ 345 h 490"/>
                <a:gd name="T82" fmla="*/ 438 w 492"/>
                <a:gd name="T83" fmla="*/ 375 h 490"/>
                <a:gd name="T84" fmla="*/ 431 w 492"/>
                <a:gd name="T85" fmla="*/ 403 h 490"/>
                <a:gd name="T86" fmla="*/ 404 w 492"/>
                <a:gd name="T87" fmla="*/ 429 h 490"/>
                <a:gd name="T88" fmla="*/ 376 w 492"/>
                <a:gd name="T89" fmla="*/ 437 h 490"/>
                <a:gd name="T90" fmla="*/ 346 w 492"/>
                <a:gd name="T91" fmla="*/ 453 h 490"/>
                <a:gd name="T92" fmla="*/ 327 w 492"/>
                <a:gd name="T93" fmla="*/ 474 h 490"/>
                <a:gd name="T94" fmla="*/ 291 w 492"/>
                <a:gd name="T95" fmla="*/ 483 h 490"/>
                <a:gd name="T96" fmla="*/ 263 w 492"/>
                <a:gd name="T97" fmla="*/ 476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2" h="490">
                  <a:moveTo>
                    <a:pt x="246" y="490"/>
                  </a:moveTo>
                  <a:cubicBezTo>
                    <a:pt x="246" y="485"/>
                    <a:pt x="246" y="480"/>
                    <a:pt x="246" y="475"/>
                  </a:cubicBezTo>
                  <a:cubicBezTo>
                    <a:pt x="244" y="478"/>
                    <a:pt x="242" y="480"/>
                    <a:pt x="240" y="483"/>
                  </a:cubicBezTo>
                  <a:cubicBezTo>
                    <a:pt x="240" y="483"/>
                    <a:pt x="242" y="485"/>
                    <a:pt x="243" y="486"/>
                  </a:cubicBezTo>
                  <a:cubicBezTo>
                    <a:pt x="243" y="486"/>
                    <a:pt x="243" y="487"/>
                    <a:pt x="243" y="487"/>
                  </a:cubicBezTo>
                  <a:cubicBezTo>
                    <a:pt x="238" y="483"/>
                    <a:pt x="233" y="479"/>
                    <a:pt x="229" y="476"/>
                  </a:cubicBezTo>
                  <a:cubicBezTo>
                    <a:pt x="227" y="474"/>
                    <a:pt x="225" y="474"/>
                    <a:pt x="223" y="475"/>
                  </a:cubicBezTo>
                  <a:cubicBezTo>
                    <a:pt x="218" y="478"/>
                    <a:pt x="212" y="481"/>
                    <a:pt x="206" y="485"/>
                  </a:cubicBezTo>
                  <a:cubicBezTo>
                    <a:pt x="204" y="486"/>
                    <a:pt x="203" y="485"/>
                    <a:pt x="202" y="484"/>
                  </a:cubicBezTo>
                  <a:cubicBezTo>
                    <a:pt x="198" y="479"/>
                    <a:pt x="194" y="475"/>
                    <a:pt x="190" y="470"/>
                  </a:cubicBezTo>
                  <a:cubicBezTo>
                    <a:pt x="188" y="467"/>
                    <a:pt x="186" y="466"/>
                    <a:pt x="183" y="468"/>
                  </a:cubicBezTo>
                  <a:cubicBezTo>
                    <a:pt x="177" y="470"/>
                    <a:pt x="172" y="471"/>
                    <a:pt x="166" y="474"/>
                  </a:cubicBezTo>
                  <a:cubicBezTo>
                    <a:pt x="163" y="475"/>
                    <a:pt x="162" y="474"/>
                    <a:pt x="160" y="471"/>
                  </a:cubicBezTo>
                  <a:cubicBezTo>
                    <a:pt x="157" y="466"/>
                    <a:pt x="154" y="461"/>
                    <a:pt x="151" y="455"/>
                  </a:cubicBezTo>
                  <a:cubicBezTo>
                    <a:pt x="150" y="453"/>
                    <a:pt x="149" y="453"/>
                    <a:pt x="146" y="453"/>
                  </a:cubicBezTo>
                  <a:cubicBezTo>
                    <a:pt x="140" y="454"/>
                    <a:pt x="134" y="455"/>
                    <a:pt x="127" y="456"/>
                  </a:cubicBezTo>
                  <a:cubicBezTo>
                    <a:pt x="125" y="457"/>
                    <a:pt x="123" y="456"/>
                    <a:pt x="122" y="453"/>
                  </a:cubicBezTo>
                  <a:cubicBezTo>
                    <a:pt x="120" y="448"/>
                    <a:pt x="118" y="442"/>
                    <a:pt x="116" y="436"/>
                  </a:cubicBezTo>
                  <a:cubicBezTo>
                    <a:pt x="115" y="433"/>
                    <a:pt x="113" y="432"/>
                    <a:pt x="111" y="432"/>
                  </a:cubicBezTo>
                  <a:cubicBezTo>
                    <a:pt x="104" y="432"/>
                    <a:pt x="98" y="432"/>
                    <a:pt x="91" y="432"/>
                  </a:cubicBezTo>
                  <a:cubicBezTo>
                    <a:pt x="89" y="432"/>
                    <a:pt x="88" y="432"/>
                    <a:pt x="87" y="429"/>
                  </a:cubicBezTo>
                  <a:cubicBezTo>
                    <a:pt x="86" y="423"/>
                    <a:pt x="85" y="417"/>
                    <a:pt x="84" y="411"/>
                  </a:cubicBezTo>
                  <a:cubicBezTo>
                    <a:pt x="83" y="408"/>
                    <a:pt x="83" y="407"/>
                    <a:pt x="79" y="406"/>
                  </a:cubicBezTo>
                  <a:cubicBezTo>
                    <a:pt x="74" y="405"/>
                    <a:pt x="68" y="404"/>
                    <a:pt x="62" y="403"/>
                  </a:cubicBezTo>
                  <a:cubicBezTo>
                    <a:pt x="59" y="402"/>
                    <a:pt x="57" y="401"/>
                    <a:pt x="58" y="398"/>
                  </a:cubicBezTo>
                  <a:cubicBezTo>
                    <a:pt x="58" y="392"/>
                    <a:pt x="57" y="386"/>
                    <a:pt x="57" y="380"/>
                  </a:cubicBezTo>
                  <a:cubicBezTo>
                    <a:pt x="58" y="377"/>
                    <a:pt x="56" y="376"/>
                    <a:pt x="54" y="375"/>
                  </a:cubicBezTo>
                  <a:cubicBezTo>
                    <a:pt x="48" y="373"/>
                    <a:pt x="42" y="370"/>
                    <a:pt x="36" y="368"/>
                  </a:cubicBezTo>
                  <a:cubicBezTo>
                    <a:pt x="34" y="367"/>
                    <a:pt x="33" y="366"/>
                    <a:pt x="34" y="364"/>
                  </a:cubicBezTo>
                  <a:cubicBezTo>
                    <a:pt x="35" y="358"/>
                    <a:pt x="36" y="352"/>
                    <a:pt x="37" y="345"/>
                  </a:cubicBezTo>
                  <a:cubicBezTo>
                    <a:pt x="37" y="343"/>
                    <a:pt x="37" y="341"/>
                    <a:pt x="34" y="340"/>
                  </a:cubicBezTo>
                  <a:cubicBezTo>
                    <a:pt x="29" y="337"/>
                    <a:pt x="23" y="333"/>
                    <a:pt x="18" y="330"/>
                  </a:cubicBezTo>
                  <a:cubicBezTo>
                    <a:pt x="16" y="329"/>
                    <a:pt x="15" y="328"/>
                    <a:pt x="16" y="326"/>
                  </a:cubicBezTo>
                  <a:cubicBezTo>
                    <a:pt x="18" y="320"/>
                    <a:pt x="20" y="313"/>
                    <a:pt x="22" y="307"/>
                  </a:cubicBezTo>
                  <a:cubicBezTo>
                    <a:pt x="23" y="305"/>
                    <a:pt x="23" y="303"/>
                    <a:pt x="21" y="302"/>
                  </a:cubicBezTo>
                  <a:cubicBezTo>
                    <a:pt x="16" y="298"/>
                    <a:pt x="12" y="294"/>
                    <a:pt x="7" y="290"/>
                  </a:cubicBezTo>
                  <a:cubicBezTo>
                    <a:pt x="4" y="288"/>
                    <a:pt x="4" y="286"/>
                    <a:pt x="6" y="283"/>
                  </a:cubicBezTo>
                  <a:cubicBezTo>
                    <a:pt x="9" y="279"/>
                    <a:pt x="12" y="273"/>
                    <a:pt x="14" y="269"/>
                  </a:cubicBezTo>
                  <a:cubicBezTo>
                    <a:pt x="16" y="266"/>
                    <a:pt x="16" y="264"/>
                    <a:pt x="14" y="261"/>
                  </a:cubicBezTo>
                  <a:cubicBezTo>
                    <a:pt x="10" y="257"/>
                    <a:pt x="7" y="252"/>
                    <a:pt x="3" y="248"/>
                  </a:cubicBezTo>
                  <a:cubicBezTo>
                    <a:pt x="1" y="245"/>
                    <a:pt x="0" y="244"/>
                    <a:pt x="2" y="242"/>
                  </a:cubicBezTo>
                  <a:cubicBezTo>
                    <a:pt x="7" y="237"/>
                    <a:pt x="10" y="232"/>
                    <a:pt x="14" y="228"/>
                  </a:cubicBezTo>
                  <a:cubicBezTo>
                    <a:pt x="16" y="226"/>
                    <a:pt x="16" y="224"/>
                    <a:pt x="15" y="221"/>
                  </a:cubicBezTo>
                  <a:cubicBezTo>
                    <a:pt x="12" y="216"/>
                    <a:pt x="9" y="211"/>
                    <a:pt x="6" y="206"/>
                  </a:cubicBezTo>
                  <a:cubicBezTo>
                    <a:pt x="4" y="203"/>
                    <a:pt x="4" y="202"/>
                    <a:pt x="7" y="199"/>
                  </a:cubicBezTo>
                  <a:cubicBezTo>
                    <a:pt x="12" y="196"/>
                    <a:pt x="16" y="191"/>
                    <a:pt x="21" y="187"/>
                  </a:cubicBezTo>
                  <a:cubicBezTo>
                    <a:pt x="23" y="186"/>
                    <a:pt x="23" y="185"/>
                    <a:pt x="23" y="183"/>
                  </a:cubicBezTo>
                  <a:cubicBezTo>
                    <a:pt x="20" y="177"/>
                    <a:pt x="19" y="171"/>
                    <a:pt x="16" y="165"/>
                  </a:cubicBezTo>
                  <a:cubicBezTo>
                    <a:pt x="15" y="162"/>
                    <a:pt x="16" y="160"/>
                    <a:pt x="19" y="159"/>
                  </a:cubicBezTo>
                  <a:cubicBezTo>
                    <a:pt x="24" y="156"/>
                    <a:pt x="29" y="152"/>
                    <a:pt x="34" y="150"/>
                  </a:cubicBezTo>
                  <a:cubicBezTo>
                    <a:pt x="37" y="148"/>
                    <a:pt x="37" y="147"/>
                    <a:pt x="37" y="144"/>
                  </a:cubicBezTo>
                  <a:cubicBezTo>
                    <a:pt x="36" y="138"/>
                    <a:pt x="35" y="131"/>
                    <a:pt x="34" y="125"/>
                  </a:cubicBezTo>
                  <a:cubicBezTo>
                    <a:pt x="33" y="123"/>
                    <a:pt x="34" y="122"/>
                    <a:pt x="36" y="121"/>
                  </a:cubicBezTo>
                  <a:cubicBezTo>
                    <a:pt x="42" y="119"/>
                    <a:pt x="48" y="116"/>
                    <a:pt x="54" y="114"/>
                  </a:cubicBezTo>
                  <a:cubicBezTo>
                    <a:pt x="57" y="113"/>
                    <a:pt x="57" y="112"/>
                    <a:pt x="57" y="110"/>
                  </a:cubicBezTo>
                  <a:cubicBezTo>
                    <a:pt x="57" y="104"/>
                    <a:pt x="58" y="97"/>
                    <a:pt x="58" y="91"/>
                  </a:cubicBezTo>
                  <a:cubicBezTo>
                    <a:pt x="58" y="88"/>
                    <a:pt x="58" y="87"/>
                    <a:pt x="61" y="87"/>
                  </a:cubicBezTo>
                  <a:cubicBezTo>
                    <a:pt x="67" y="86"/>
                    <a:pt x="73" y="84"/>
                    <a:pt x="79" y="83"/>
                  </a:cubicBezTo>
                  <a:cubicBezTo>
                    <a:pt x="82" y="83"/>
                    <a:pt x="83" y="81"/>
                    <a:pt x="84" y="79"/>
                  </a:cubicBezTo>
                  <a:cubicBezTo>
                    <a:pt x="85" y="73"/>
                    <a:pt x="86" y="67"/>
                    <a:pt x="87" y="61"/>
                  </a:cubicBezTo>
                  <a:cubicBezTo>
                    <a:pt x="88" y="58"/>
                    <a:pt x="89" y="57"/>
                    <a:pt x="92" y="57"/>
                  </a:cubicBezTo>
                  <a:cubicBezTo>
                    <a:pt x="98" y="57"/>
                    <a:pt x="104" y="57"/>
                    <a:pt x="111" y="57"/>
                  </a:cubicBezTo>
                  <a:cubicBezTo>
                    <a:pt x="114" y="57"/>
                    <a:pt x="115" y="56"/>
                    <a:pt x="116" y="53"/>
                  </a:cubicBezTo>
                  <a:cubicBezTo>
                    <a:pt x="118" y="47"/>
                    <a:pt x="121" y="41"/>
                    <a:pt x="123" y="36"/>
                  </a:cubicBezTo>
                  <a:cubicBezTo>
                    <a:pt x="123" y="33"/>
                    <a:pt x="124" y="33"/>
                    <a:pt x="127" y="33"/>
                  </a:cubicBezTo>
                  <a:cubicBezTo>
                    <a:pt x="133" y="34"/>
                    <a:pt x="140" y="35"/>
                    <a:pt x="146" y="36"/>
                  </a:cubicBezTo>
                  <a:cubicBezTo>
                    <a:pt x="148" y="37"/>
                    <a:pt x="150" y="36"/>
                    <a:pt x="151" y="34"/>
                  </a:cubicBezTo>
                  <a:cubicBezTo>
                    <a:pt x="154" y="28"/>
                    <a:pt x="157" y="23"/>
                    <a:pt x="161" y="17"/>
                  </a:cubicBezTo>
                  <a:cubicBezTo>
                    <a:pt x="162" y="15"/>
                    <a:pt x="163" y="14"/>
                    <a:pt x="166" y="16"/>
                  </a:cubicBezTo>
                  <a:cubicBezTo>
                    <a:pt x="172" y="18"/>
                    <a:pt x="178" y="20"/>
                    <a:pt x="184" y="22"/>
                  </a:cubicBezTo>
                  <a:cubicBezTo>
                    <a:pt x="186" y="23"/>
                    <a:pt x="187" y="22"/>
                    <a:pt x="189" y="21"/>
                  </a:cubicBezTo>
                  <a:cubicBezTo>
                    <a:pt x="193" y="16"/>
                    <a:pt x="197" y="11"/>
                    <a:pt x="201" y="6"/>
                  </a:cubicBezTo>
                  <a:cubicBezTo>
                    <a:pt x="203" y="4"/>
                    <a:pt x="204" y="4"/>
                    <a:pt x="207" y="5"/>
                  </a:cubicBezTo>
                  <a:cubicBezTo>
                    <a:pt x="212" y="8"/>
                    <a:pt x="218" y="11"/>
                    <a:pt x="223" y="14"/>
                  </a:cubicBezTo>
                  <a:cubicBezTo>
                    <a:pt x="225" y="16"/>
                    <a:pt x="227" y="15"/>
                    <a:pt x="229" y="13"/>
                  </a:cubicBezTo>
                  <a:cubicBezTo>
                    <a:pt x="234" y="10"/>
                    <a:pt x="239" y="6"/>
                    <a:pt x="243" y="2"/>
                  </a:cubicBezTo>
                  <a:cubicBezTo>
                    <a:pt x="245" y="0"/>
                    <a:pt x="247" y="0"/>
                    <a:pt x="249" y="2"/>
                  </a:cubicBezTo>
                  <a:cubicBezTo>
                    <a:pt x="254" y="6"/>
                    <a:pt x="259" y="10"/>
                    <a:pt x="264" y="14"/>
                  </a:cubicBezTo>
                  <a:cubicBezTo>
                    <a:pt x="265" y="16"/>
                    <a:pt x="267" y="16"/>
                    <a:pt x="269" y="14"/>
                  </a:cubicBezTo>
                  <a:cubicBezTo>
                    <a:pt x="275" y="11"/>
                    <a:pt x="280" y="8"/>
                    <a:pt x="286" y="5"/>
                  </a:cubicBezTo>
                  <a:cubicBezTo>
                    <a:pt x="288" y="4"/>
                    <a:pt x="289" y="4"/>
                    <a:pt x="291" y="6"/>
                  </a:cubicBezTo>
                  <a:cubicBezTo>
                    <a:pt x="295" y="11"/>
                    <a:pt x="299" y="15"/>
                    <a:pt x="303" y="20"/>
                  </a:cubicBezTo>
                  <a:cubicBezTo>
                    <a:pt x="305" y="22"/>
                    <a:pt x="306" y="23"/>
                    <a:pt x="309" y="22"/>
                  </a:cubicBezTo>
                  <a:cubicBezTo>
                    <a:pt x="315" y="20"/>
                    <a:pt x="320" y="18"/>
                    <a:pt x="326" y="16"/>
                  </a:cubicBezTo>
                  <a:cubicBezTo>
                    <a:pt x="329" y="15"/>
                    <a:pt x="330" y="15"/>
                    <a:pt x="332" y="18"/>
                  </a:cubicBezTo>
                  <a:cubicBezTo>
                    <a:pt x="335" y="23"/>
                    <a:pt x="338" y="28"/>
                    <a:pt x="341" y="33"/>
                  </a:cubicBezTo>
                  <a:cubicBezTo>
                    <a:pt x="343" y="36"/>
                    <a:pt x="344" y="37"/>
                    <a:pt x="347" y="36"/>
                  </a:cubicBezTo>
                  <a:cubicBezTo>
                    <a:pt x="353" y="35"/>
                    <a:pt x="359" y="34"/>
                    <a:pt x="365" y="33"/>
                  </a:cubicBezTo>
                  <a:cubicBezTo>
                    <a:pt x="368" y="32"/>
                    <a:pt x="369" y="34"/>
                    <a:pt x="370" y="36"/>
                  </a:cubicBezTo>
                  <a:cubicBezTo>
                    <a:pt x="372" y="42"/>
                    <a:pt x="375" y="48"/>
                    <a:pt x="377" y="54"/>
                  </a:cubicBezTo>
                  <a:cubicBezTo>
                    <a:pt x="377" y="56"/>
                    <a:pt x="379" y="57"/>
                    <a:pt x="381" y="57"/>
                  </a:cubicBezTo>
                  <a:cubicBezTo>
                    <a:pt x="387" y="57"/>
                    <a:pt x="393" y="57"/>
                    <a:pt x="399" y="57"/>
                  </a:cubicBezTo>
                  <a:cubicBezTo>
                    <a:pt x="403" y="57"/>
                    <a:pt x="404" y="58"/>
                    <a:pt x="405" y="62"/>
                  </a:cubicBezTo>
                  <a:cubicBezTo>
                    <a:pt x="405" y="68"/>
                    <a:pt x="407" y="74"/>
                    <a:pt x="408" y="79"/>
                  </a:cubicBezTo>
                  <a:cubicBezTo>
                    <a:pt x="408" y="82"/>
                    <a:pt x="409" y="83"/>
                    <a:pt x="412" y="83"/>
                  </a:cubicBezTo>
                  <a:cubicBezTo>
                    <a:pt x="418" y="84"/>
                    <a:pt x="425" y="86"/>
                    <a:pt x="432" y="87"/>
                  </a:cubicBezTo>
                  <a:cubicBezTo>
                    <a:pt x="435" y="87"/>
                    <a:pt x="435" y="89"/>
                    <a:pt x="435" y="91"/>
                  </a:cubicBezTo>
                  <a:cubicBezTo>
                    <a:pt x="435" y="97"/>
                    <a:pt x="435" y="103"/>
                    <a:pt x="435" y="110"/>
                  </a:cubicBezTo>
                  <a:cubicBezTo>
                    <a:pt x="435" y="112"/>
                    <a:pt x="436" y="113"/>
                    <a:pt x="438" y="114"/>
                  </a:cubicBezTo>
                  <a:cubicBezTo>
                    <a:pt x="444" y="116"/>
                    <a:pt x="450" y="119"/>
                    <a:pt x="456" y="121"/>
                  </a:cubicBezTo>
                  <a:cubicBezTo>
                    <a:pt x="458" y="122"/>
                    <a:pt x="459" y="123"/>
                    <a:pt x="459" y="126"/>
                  </a:cubicBezTo>
                  <a:cubicBezTo>
                    <a:pt x="458" y="132"/>
                    <a:pt x="457" y="139"/>
                    <a:pt x="456" y="145"/>
                  </a:cubicBezTo>
                  <a:cubicBezTo>
                    <a:pt x="455" y="147"/>
                    <a:pt x="456" y="148"/>
                    <a:pt x="458" y="149"/>
                  </a:cubicBezTo>
                  <a:cubicBezTo>
                    <a:pt x="463" y="153"/>
                    <a:pt x="469" y="156"/>
                    <a:pt x="475" y="159"/>
                  </a:cubicBezTo>
                  <a:cubicBezTo>
                    <a:pt x="477" y="161"/>
                    <a:pt x="477" y="162"/>
                    <a:pt x="476" y="164"/>
                  </a:cubicBezTo>
                  <a:cubicBezTo>
                    <a:pt x="474" y="170"/>
                    <a:pt x="472" y="176"/>
                    <a:pt x="470" y="182"/>
                  </a:cubicBezTo>
                  <a:cubicBezTo>
                    <a:pt x="469" y="185"/>
                    <a:pt x="469" y="186"/>
                    <a:pt x="471" y="188"/>
                  </a:cubicBezTo>
                  <a:cubicBezTo>
                    <a:pt x="476" y="191"/>
                    <a:pt x="480" y="196"/>
                    <a:pt x="485" y="199"/>
                  </a:cubicBezTo>
                  <a:cubicBezTo>
                    <a:pt x="488" y="201"/>
                    <a:pt x="488" y="203"/>
                    <a:pt x="486" y="206"/>
                  </a:cubicBezTo>
                  <a:cubicBezTo>
                    <a:pt x="483" y="211"/>
                    <a:pt x="481" y="216"/>
                    <a:pt x="478" y="221"/>
                  </a:cubicBezTo>
                  <a:cubicBezTo>
                    <a:pt x="476" y="224"/>
                    <a:pt x="476" y="225"/>
                    <a:pt x="478" y="227"/>
                  </a:cubicBezTo>
                  <a:cubicBezTo>
                    <a:pt x="482" y="232"/>
                    <a:pt x="486" y="237"/>
                    <a:pt x="490" y="242"/>
                  </a:cubicBezTo>
                  <a:cubicBezTo>
                    <a:pt x="492" y="244"/>
                    <a:pt x="492" y="245"/>
                    <a:pt x="490" y="247"/>
                  </a:cubicBezTo>
                  <a:cubicBezTo>
                    <a:pt x="486" y="252"/>
                    <a:pt x="482" y="257"/>
                    <a:pt x="478" y="262"/>
                  </a:cubicBezTo>
                  <a:cubicBezTo>
                    <a:pt x="476" y="264"/>
                    <a:pt x="476" y="265"/>
                    <a:pt x="477" y="267"/>
                  </a:cubicBezTo>
                  <a:cubicBezTo>
                    <a:pt x="481" y="273"/>
                    <a:pt x="484" y="279"/>
                    <a:pt x="487" y="285"/>
                  </a:cubicBezTo>
                  <a:cubicBezTo>
                    <a:pt x="488" y="287"/>
                    <a:pt x="488" y="288"/>
                    <a:pt x="486" y="289"/>
                  </a:cubicBezTo>
                  <a:cubicBezTo>
                    <a:pt x="481" y="293"/>
                    <a:pt x="477" y="298"/>
                    <a:pt x="472" y="302"/>
                  </a:cubicBezTo>
                  <a:cubicBezTo>
                    <a:pt x="469" y="304"/>
                    <a:pt x="469" y="305"/>
                    <a:pt x="470" y="308"/>
                  </a:cubicBezTo>
                  <a:cubicBezTo>
                    <a:pt x="472" y="313"/>
                    <a:pt x="474" y="319"/>
                    <a:pt x="476" y="325"/>
                  </a:cubicBezTo>
                  <a:cubicBezTo>
                    <a:pt x="477" y="328"/>
                    <a:pt x="477" y="329"/>
                    <a:pt x="474" y="331"/>
                  </a:cubicBezTo>
                  <a:cubicBezTo>
                    <a:pt x="468" y="334"/>
                    <a:pt x="463" y="337"/>
                    <a:pt x="458" y="340"/>
                  </a:cubicBezTo>
                  <a:cubicBezTo>
                    <a:pt x="456" y="341"/>
                    <a:pt x="455" y="342"/>
                    <a:pt x="456" y="345"/>
                  </a:cubicBezTo>
                  <a:cubicBezTo>
                    <a:pt x="457" y="351"/>
                    <a:pt x="458" y="357"/>
                    <a:pt x="459" y="363"/>
                  </a:cubicBezTo>
                  <a:cubicBezTo>
                    <a:pt x="459" y="366"/>
                    <a:pt x="459" y="368"/>
                    <a:pt x="456" y="369"/>
                  </a:cubicBezTo>
                  <a:cubicBezTo>
                    <a:pt x="450" y="370"/>
                    <a:pt x="444" y="373"/>
                    <a:pt x="438" y="375"/>
                  </a:cubicBezTo>
                  <a:cubicBezTo>
                    <a:pt x="436" y="376"/>
                    <a:pt x="435" y="377"/>
                    <a:pt x="435" y="380"/>
                  </a:cubicBezTo>
                  <a:cubicBezTo>
                    <a:pt x="435" y="386"/>
                    <a:pt x="435" y="392"/>
                    <a:pt x="435" y="398"/>
                  </a:cubicBezTo>
                  <a:cubicBezTo>
                    <a:pt x="435" y="401"/>
                    <a:pt x="434" y="402"/>
                    <a:pt x="431" y="403"/>
                  </a:cubicBezTo>
                  <a:cubicBezTo>
                    <a:pt x="424" y="404"/>
                    <a:pt x="418" y="405"/>
                    <a:pt x="412" y="406"/>
                  </a:cubicBezTo>
                  <a:cubicBezTo>
                    <a:pt x="409" y="407"/>
                    <a:pt x="408" y="408"/>
                    <a:pt x="408" y="410"/>
                  </a:cubicBezTo>
                  <a:cubicBezTo>
                    <a:pt x="407" y="416"/>
                    <a:pt x="405" y="423"/>
                    <a:pt x="404" y="429"/>
                  </a:cubicBezTo>
                  <a:cubicBezTo>
                    <a:pt x="404" y="431"/>
                    <a:pt x="403" y="432"/>
                    <a:pt x="400" y="432"/>
                  </a:cubicBezTo>
                  <a:cubicBezTo>
                    <a:pt x="394" y="432"/>
                    <a:pt x="389" y="432"/>
                    <a:pt x="383" y="432"/>
                  </a:cubicBezTo>
                  <a:cubicBezTo>
                    <a:pt x="379" y="432"/>
                    <a:pt x="377" y="433"/>
                    <a:pt x="376" y="437"/>
                  </a:cubicBezTo>
                  <a:cubicBezTo>
                    <a:pt x="374" y="442"/>
                    <a:pt x="372" y="448"/>
                    <a:pt x="370" y="453"/>
                  </a:cubicBezTo>
                  <a:cubicBezTo>
                    <a:pt x="369" y="456"/>
                    <a:pt x="368" y="457"/>
                    <a:pt x="364" y="456"/>
                  </a:cubicBezTo>
                  <a:cubicBezTo>
                    <a:pt x="358" y="455"/>
                    <a:pt x="352" y="454"/>
                    <a:pt x="346" y="453"/>
                  </a:cubicBezTo>
                  <a:cubicBezTo>
                    <a:pt x="344" y="453"/>
                    <a:pt x="343" y="454"/>
                    <a:pt x="341" y="456"/>
                  </a:cubicBezTo>
                  <a:cubicBezTo>
                    <a:pt x="338" y="461"/>
                    <a:pt x="335" y="466"/>
                    <a:pt x="332" y="472"/>
                  </a:cubicBezTo>
                  <a:cubicBezTo>
                    <a:pt x="331" y="474"/>
                    <a:pt x="329" y="475"/>
                    <a:pt x="327" y="474"/>
                  </a:cubicBezTo>
                  <a:cubicBezTo>
                    <a:pt x="321" y="472"/>
                    <a:pt x="315" y="470"/>
                    <a:pt x="309" y="468"/>
                  </a:cubicBezTo>
                  <a:cubicBezTo>
                    <a:pt x="307" y="467"/>
                    <a:pt x="305" y="467"/>
                    <a:pt x="303" y="469"/>
                  </a:cubicBezTo>
                  <a:cubicBezTo>
                    <a:pt x="299" y="474"/>
                    <a:pt x="295" y="479"/>
                    <a:pt x="291" y="483"/>
                  </a:cubicBezTo>
                  <a:cubicBezTo>
                    <a:pt x="289" y="486"/>
                    <a:pt x="288" y="486"/>
                    <a:pt x="286" y="484"/>
                  </a:cubicBezTo>
                  <a:cubicBezTo>
                    <a:pt x="281" y="481"/>
                    <a:pt x="275" y="479"/>
                    <a:pt x="270" y="475"/>
                  </a:cubicBezTo>
                  <a:cubicBezTo>
                    <a:pt x="267" y="474"/>
                    <a:pt x="266" y="474"/>
                    <a:pt x="263" y="476"/>
                  </a:cubicBezTo>
                  <a:cubicBezTo>
                    <a:pt x="258" y="481"/>
                    <a:pt x="252" y="485"/>
                    <a:pt x="246" y="490"/>
                  </a:cubicBezTo>
                  <a:close/>
                </a:path>
              </a:pathLst>
            </a:custGeom>
            <a:solidFill>
              <a:srgbClr val="0F3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69">
              <a:extLst>
                <a:ext uri="{FF2B5EF4-FFF2-40B4-BE49-F238E27FC236}">
                  <a16:creationId xmlns:a16="http://schemas.microsoft.com/office/drawing/2014/main" id="{4001CAAA-EEA9-4F78-996A-F326FA156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826" y="295275"/>
              <a:ext cx="1330325" cy="1333500"/>
            </a:xfrm>
            <a:custGeom>
              <a:avLst/>
              <a:gdLst>
                <a:gd name="T0" fmla="*/ 219 w 438"/>
                <a:gd name="T1" fmla="*/ 1 h 438"/>
                <a:gd name="T2" fmla="*/ 438 w 438"/>
                <a:gd name="T3" fmla="*/ 219 h 438"/>
                <a:gd name="T4" fmla="*/ 222 w 438"/>
                <a:gd name="T5" fmla="*/ 437 h 438"/>
                <a:gd name="T6" fmla="*/ 0 w 438"/>
                <a:gd name="T7" fmla="*/ 220 h 438"/>
                <a:gd name="T8" fmla="*/ 219 w 438"/>
                <a:gd name="T9" fmla="*/ 1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438">
                  <a:moveTo>
                    <a:pt x="219" y="1"/>
                  </a:moveTo>
                  <a:cubicBezTo>
                    <a:pt x="338" y="0"/>
                    <a:pt x="438" y="98"/>
                    <a:pt x="438" y="219"/>
                  </a:cubicBezTo>
                  <a:cubicBezTo>
                    <a:pt x="438" y="339"/>
                    <a:pt x="339" y="435"/>
                    <a:pt x="222" y="437"/>
                  </a:cubicBezTo>
                  <a:cubicBezTo>
                    <a:pt x="102" y="438"/>
                    <a:pt x="1" y="343"/>
                    <a:pt x="0" y="220"/>
                  </a:cubicBezTo>
                  <a:cubicBezTo>
                    <a:pt x="0" y="95"/>
                    <a:pt x="101" y="1"/>
                    <a:pt x="219" y="1"/>
                  </a:cubicBezTo>
                  <a:close/>
                </a:path>
              </a:pathLst>
            </a:custGeom>
            <a:solidFill>
              <a:srgbClr val="F8EF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70">
              <a:extLst>
                <a:ext uri="{FF2B5EF4-FFF2-40B4-BE49-F238E27FC236}">
                  <a16:creationId xmlns:a16="http://schemas.microsoft.com/office/drawing/2014/main" id="{E3CB5DB2-0695-458F-8ACA-68E507DAE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26" y="334963"/>
              <a:ext cx="1233488" cy="1250950"/>
            </a:xfrm>
            <a:custGeom>
              <a:avLst/>
              <a:gdLst>
                <a:gd name="T0" fmla="*/ 3 w 406"/>
                <a:gd name="T1" fmla="*/ 200 h 411"/>
                <a:gd name="T2" fmla="*/ 216 w 406"/>
                <a:gd name="T3" fmla="*/ 7 h 411"/>
                <a:gd name="T4" fmla="*/ 402 w 406"/>
                <a:gd name="T5" fmla="*/ 213 h 411"/>
                <a:gd name="T6" fmla="*/ 189 w 406"/>
                <a:gd name="T7" fmla="*/ 404 h 411"/>
                <a:gd name="T8" fmla="*/ 3 w 406"/>
                <a:gd name="T9" fmla="*/ 20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11">
                  <a:moveTo>
                    <a:pt x="3" y="200"/>
                  </a:moveTo>
                  <a:cubicBezTo>
                    <a:pt x="5" y="85"/>
                    <a:pt x="106" y="0"/>
                    <a:pt x="216" y="7"/>
                  </a:cubicBezTo>
                  <a:cubicBezTo>
                    <a:pt x="325" y="15"/>
                    <a:pt x="406" y="110"/>
                    <a:pt x="402" y="213"/>
                  </a:cubicBezTo>
                  <a:cubicBezTo>
                    <a:pt x="397" y="326"/>
                    <a:pt x="302" y="411"/>
                    <a:pt x="189" y="404"/>
                  </a:cubicBezTo>
                  <a:cubicBezTo>
                    <a:pt x="83" y="397"/>
                    <a:pt x="0" y="309"/>
                    <a:pt x="3" y="200"/>
                  </a:cubicBezTo>
                  <a:close/>
                </a:path>
              </a:pathLst>
            </a:custGeom>
            <a:solidFill>
              <a:srgbClr val="6008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71">
              <a:extLst>
                <a:ext uri="{FF2B5EF4-FFF2-40B4-BE49-F238E27FC236}">
                  <a16:creationId xmlns:a16="http://schemas.microsoft.com/office/drawing/2014/main" id="{6FD97A6C-B095-4F38-A269-8E62F369E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38" y="849313"/>
              <a:ext cx="388938" cy="280988"/>
            </a:xfrm>
            <a:custGeom>
              <a:avLst/>
              <a:gdLst>
                <a:gd name="T0" fmla="*/ 64 w 128"/>
                <a:gd name="T1" fmla="*/ 32 h 92"/>
                <a:gd name="T2" fmla="*/ 54 w 128"/>
                <a:gd name="T3" fmla="*/ 70 h 92"/>
                <a:gd name="T4" fmla="*/ 49 w 128"/>
                <a:gd name="T5" fmla="*/ 88 h 92"/>
                <a:gd name="T6" fmla="*/ 44 w 128"/>
                <a:gd name="T7" fmla="*/ 92 h 92"/>
                <a:gd name="T8" fmla="*/ 28 w 128"/>
                <a:gd name="T9" fmla="*/ 80 h 92"/>
                <a:gd name="T10" fmla="*/ 11 w 128"/>
                <a:gd name="T11" fmla="*/ 20 h 92"/>
                <a:gd name="T12" fmla="*/ 5 w 128"/>
                <a:gd name="T13" fmla="*/ 15 h 92"/>
                <a:gd name="T14" fmla="*/ 0 w 128"/>
                <a:gd name="T15" fmla="*/ 11 h 92"/>
                <a:gd name="T16" fmla="*/ 10 w 128"/>
                <a:gd name="T17" fmla="*/ 1 h 92"/>
                <a:gd name="T18" fmla="*/ 34 w 128"/>
                <a:gd name="T19" fmla="*/ 0 h 92"/>
                <a:gd name="T20" fmla="*/ 37 w 128"/>
                <a:gd name="T21" fmla="*/ 4 h 92"/>
                <a:gd name="T22" fmla="*/ 37 w 128"/>
                <a:gd name="T23" fmla="*/ 7 h 92"/>
                <a:gd name="T24" fmla="*/ 30 w 128"/>
                <a:gd name="T25" fmla="*/ 15 h 92"/>
                <a:gd name="T26" fmla="*/ 28 w 128"/>
                <a:gd name="T27" fmla="*/ 18 h 92"/>
                <a:gd name="T28" fmla="*/ 40 w 128"/>
                <a:gd name="T29" fmla="*/ 62 h 92"/>
                <a:gd name="T30" fmla="*/ 46 w 128"/>
                <a:gd name="T31" fmla="*/ 41 h 92"/>
                <a:gd name="T32" fmla="*/ 55 w 128"/>
                <a:gd name="T33" fmla="*/ 4 h 92"/>
                <a:gd name="T34" fmla="*/ 60 w 128"/>
                <a:gd name="T35" fmla="*/ 0 h 92"/>
                <a:gd name="T36" fmla="*/ 74 w 128"/>
                <a:gd name="T37" fmla="*/ 11 h 92"/>
                <a:gd name="T38" fmla="*/ 87 w 128"/>
                <a:gd name="T39" fmla="*/ 57 h 92"/>
                <a:gd name="T40" fmla="*/ 89 w 128"/>
                <a:gd name="T41" fmla="*/ 60 h 92"/>
                <a:gd name="T42" fmla="*/ 93 w 128"/>
                <a:gd name="T43" fmla="*/ 42 h 92"/>
                <a:gd name="T44" fmla="*/ 99 w 128"/>
                <a:gd name="T45" fmla="*/ 19 h 92"/>
                <a:gd name="T46" fmla="*/ 96 w 128"/>
                <a:gd name="T47" fmla="*/ 15 h 92"/>
                <a:gd name="T48" fmla="*/ 93 w 128"/>
                <a:gd name="T49" fmla="*/ 15 h 92"/>
                <a:gd name="T50" fmla="*/ 90 w 128"/>
                <a:gd name="T51" fmla="*/ 12 h 92"/>
                <a:gd name="T52" fmla="*/ 101 w 128"/>
                <a:gd name="T53" fmla="*/ 0 h 92"/>
                <a:gd name="T54" fmla="*/ 124 w 128"/>
                <a:gd name="T55" fmla="*/ 0 h 92"/>
                <a:gd name="T56" fmla="*/ 127 w 128"/>
                <a:gd name="T57" fmla="*/ 4 h 92"/>
                <a:gd name="T58" fmla="*/ 127 w 128"/>
                <a:gd name="T59" fmla="*/ 7 h 92"/>
                <a:gd name="T60" fmla="*/ 120 w 128"/>
                <a:gd name="T61" fmla="*/ 15 h 92"/>
                <a:gd name="T62" fmla="*/ 116 w 128"/>
                <a:gd name="T63" fmla="*/ 19 h 92"/>
                <a:gd name="T64" fmla="*/ 99 w 128"/>
                <a:gd name="T65" fmla="*/ 87 h 92"/>
                <a:gd name="T66" fmla="*/ 93 w 128"/>
                <a:gd name="T67" fmla="*/ 91 h 92"/>
                <a:gd name="T68" fmla="*/ 78 w 128"/>
                <a:gd name="T69" fmla="*/ 79 h 92"/>
                <a:gd name="T70" fmla="*/ 64 w 128"/>
                <a:gd name="T71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8" h="92">
                  <a:moveTo>
                    <a:pt x="64" y="32"/>
                  </a:moveTo>
                  <a:cubicBezTo>
                    <a:pt x="60" y="45"/>
                    <a:pt x="57" y="58"/>
                    <a:pt x="54" y="70"/>
                  </a:cubicBezTo>
                  <a:cubicBezTo>
                    <a:pt x="52" y="76"/>
                    <a:pt x="50" y="82"/>
                    <a:pt x="49" y="88"/>
                  </a:cubicBezTo>
                  <a:cubicBezTo>
                    <a:pt x="48" y="90"/>
                    <a:pt x="47" y="92"/>
                    <a:pt x="44" y="92"/>
                  </a:cubicBezTo>
                  <a:cubicBezTo>
                    <a:pt x="31" y="91"/>
                    <a:pt x="31" y="92"/>
                    <a:pt x="28" y="80"/>
                  </a:cubicBezTo>
                  <a:cubicBezTo>
                    <a:pt x="22" y="60"/>
                    <a:pt x="16" y="40"/>
                    <a:pt x="11" y="20"/>
                  </a:cubicBezTo>
                  <a:cubicBezTo>
                    <a:pt x="10" y="16"/>
                    <a:pt x="8" y="15"/>
                    <a:pt x="5" y="15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1"/>
                    <a:pt x="0" y="1"/>
                    <a:pt x="10" y="1"/>
                  </a:cubicBezTo>
                  <a:cubicBezTo>
                    <a:pt x="18" y="1"/>
                    <a:pt x="26" y="1"/>
                    <a:pt x="34" y="0"/>
                  </a:cubicBezTo>
                  <a:cubicBezTo>
                    <a:pt x="36" y="0"/>
                    <a:pt x="37" y="1"/>
                    <a:pt x="37" y="4"/>
                  </a:cubicBezTo>
                  <a:cubicBezTo>
                    <a:pt x="37" y="5"/>
                    <a:pt x="37" y="6"/>
                    <a:pt x="37" y="7"/>
                  </a:cubicBezTo>
                  <a:cubicBezTo>
                    <a:pt x="37" y="14"/>
                    <a:pt x="37" y="15"/>
                    <a:pt x="30" y="15"/>
                  </a:cubicBezTo>
                  <a:cubicBezTo>
                    <a:pt x="28" y="15"/>
                    <a:pt x="28" y="16"/>
                    <a:pt x="28" y="18"/>
                  </a:cubicBezTo>
                  <a:cubicBezTo>
                    <a:pt x="32" y="32"/>
                    <a:pt x="36" y="46"/>
                    <a:pt x="40" y="62"/>
                  </a:cubicBezTo>
                  <a:cubicBezTo>
                    <a:pt x="42" y="54"/>
                    <a:pt x="44" y="47"/>
                    <a:pt x="46" y="41"/>
                  </a:cubicBezTo>
                  <a:cubicBezTo>
                    <a:pt x="49" y="28"/>
                    <a:pt x="52" y="16"/>
                    <a:pt x="55" y="4"/>
                  </a:cubicBezTo>
                  <a:cubicBezTo>
                    <a:pt x="56" y="1"/>
                    <a:pt x="57" y="0"/>
                    <a:pt x="60" y="0"/>
                  </a:cubicBezTo>
                  <a:cubicBezTo>
                    <a:pt x="71" y="0"/>
                    <a:pt x="71" y="0"/>
                    <a:pt x="74" y="11"/>
                  </a:cubicBezTo>
                  <a:cubicBezTo>
                    <a:pt x="79" y="26"/>
                    <a:pt x="83" y="42"/>
                    <a:pt x="87" y="57"/>
                  </a:cubicBezTo>
                  <a:cubicBezTo>
                    <a:pt x="88" y="58"/>
                    <a:pt x="88" y="59"/>
                    <a:pt x="89" y="60"/>
                  </a:cubicBezTo>
                  <a:cubicBezTo>
                    <a:pt x="91" y="54"/>
                    <a:pt x="92" y="48"/>
                    <a:pt x="93" y="42"/>
                  </a:cubicBezTo>
                  <a:cubicBezTo>
                    <a:pt x="95" y="35"/>
                    <a:pt x="97" y="27"/>
                    <a:pt x="99" y="19"/>
                  </a:cubicBezTo>
                  <a:cubicBezTo>
                    <a:pt x="101" y="16"/>
                    <a:pt x="100" y="15"/>
                    <a:pt x="96" y="15"/>
                  </a:cubicBezTo>
                  <a:cubicBezTo>
                    <a:pt x="95" y="15"/>
                    <a:pt x="94" y="15"/>
                    <a:pt x="93" y="15"/>
                  </a:cubicBezTo>
                  <a:cubicBezTo>
                    <a:pt x="91" y="15"/>
                    <a:pt x="91" y="14"/>
                    <a:pt x="90" y="12"/>
                  </a:cubicBezTo>
                  <a:cubicBezTo>
                    <a:pt x="90" y="0"/>
                    <a:pt x="89" y="0"/>
                    <a:pt x="101" y="0"/>
                  </a:cubicBezTo>
                  <a:cubicBezTo>
                    <a:pt x="109" y="0"/>
                    <a:pt x="116" y="0"/>
                    <a:pt x="124" y="0"/>
                  </a:cubicBezTo>
                  <a:cubicBezTo>
                    <a:pt x="127" y="0"/>
                    <a:pt x="128" y="1"/>
                    <a:pt x="127" y="4"/>
                  </a:cubicBezTo>
                  <a:cubicBezTo>
                    <a:pt x="127" y="5"/>
                    <a:pt x="127" y="6"/>
                    <a:pt x="127" y="7"/>
                  </a:cubicBezTo>
                  <a:cubicBezTo>
                    <a:pt x="127" y="15"/>
                    <a:pt x="127" y="15"/>
                    <a:pt x="120" y="15"/>
                  </a:cubicBezTo>
                  <a:cubicBezTo>
                    <a:pt x="117" y="15"/>
                    <a:pt x="117" y="16"/>
                    <a:pt x="116" y="19"/>
                  </a:cubicBezTo>
                  <a:cubicBezTo>
                    <a:pt x="110" y="41"/>
                    <a:pt x="105" y="64"/>
                    <a:pt x="99" y="87"/>
                  </a:cubicBezTo>
                  <a:cubicBezTo>
                    <a:pt x="98" y="90"/>
                    <a:pt x="97" y="91"/>
                    <a:pt x="93" y="91"/>
                  </a:cubicBezTo>
                  <a:cubicBezTo>
                    <a:pt x="81" y="91"/>
                    <a:pt x="81" y="91"/>
                    <a:pt x="78" y="79"/>
                  </a:cubicBezTo>
                  <a:cubicBezTo>
                    <a:pt x="73" y="64"/>
                    <a:pt x="69" y="49"/>
                    <a:pt x="64" y="32"/>
                  </a:cubicBezTo>
                  <a:close/>
                </a:path>
              </a:pathLst>
            </a:custGeom>
            <a:solidFill>
              <a:srgbClr val="F8EF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8CBE07D7-17E2-4FEA-9436-DE4B2F3DA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1" y="849313"/>
              <a:ext cx="295275" cy="282575"/>
            </a:xfrm>
            <a:custGeom>
              <a:avLst/>
              <a:gdLst>
                <a:gd name="T0" fmla="*/ 29 w 97"/>
                <a:gd name="T1" fmla="*/ 34 h 93"/>
                <a:gd name="T2" fmla="*/ 29 w 97"/>
                <a:gd name="T3" fmla="*/ 74 h 93"/>
                <a:gd name="T4" fmla="*/ 33 w 97"/>
                <a:gd name="T5" fmla="*/ 78 h 93"/>
                <a:gd name="T6" fmla="*/ 39 w 97"/>
                <a:gd name="T7" fmla="*/ 84 h 93"/>
                <a:gd name="T8" fmla="*/ 30 w 97"/>
                <a:gd name="T9" fmla="*/ 92 h 93"/>
                <a:gd name="T10" fmla="*/ 4 w 97"/>
                <a:gd name="T11" fmla="*/ 93 h 93"/>
                <a:gd name="T12" fmla="*/ 1 w 97"/>
                <a:gd name="T13" fmla="*/ 89 h 93"/>
                <a:gd name="T14" fmla="*/ 1 w 97"/>
                <a:gd name="T15" fmla="*/ 86 h 93"/>
                <a:gd name="T16" fmla="*/ 8 w 97"/>
                <a:gd name="T17" fmla="*/ 78 h 93"/>
                <a:gd name="T18" fmla="*/ 11 w 97"/>
                <a:gd name="T19" fmla="*/ 74 h 93"/>
                <a:gd name="T20" fmla="*/ 10 w 97"/>
                <a:gd name="T21" fmla="*/ 30 h 93"/>
                <a:gd name="T22" fmla="*/ 10 w 97"/>
                <a:gd name="T23" fmla="*/ 21 h 93"/>
                <a:gd name="T24" fmla="*/ 6 w 97"/>
                <a:gd name="T25" fmla="*/ 16 h 93"/>
                <a:gd name="T26" fmla="*/ 0 w 97"/>
                <a:gd name="T27" fmla="*/ 11 h 93"/>
                <a:gd name="T28" fmla="*/ 10 w 97"/>
                <a:gd name="T29" fmla="*/ 2 h 93"/>
                <a:gd name="T30" fmla="*/ 27 w 97"/>
                <a:gd name="T31" fmla="*/ 3 h 93"/>
                <a:gd name="T32" fmla="*/ 37 w 97"/>
                <a:gd name="T33" fmla="*/ 16 h 93"/>
                <a:gd name="T34" fmla="*/ 69 w 97"/>
                <a:gd name="T35" fmla="*/ 61 h 93"/>
                <a:gd name="T36" fmla="*/ 70 w 97"/>
                <a:gd name="T37" fmla="*/ 57 h 93"/>
                <a:gd name="T38" fmla="*/ 70 w 97"/>
                <a:gd name="T39" fmla="*/ 20 h 93"/>
                <a:gd name="T40" fmla="*/ 66 w 97"/>
                <a:gd name="T41" fmla="*/ 16 h 93"/>
                <a:gd name="T42" fmla="*/ 60 w 97"/>
                <a:gd name="T43" fmla="*/ 10 h 93"/>
                <a:gd name="T44" fmla="*/ 69 w 97"/>
                <a:gd name="T45" fmla="*/ 1 h 93"/>
                <a:gd name="T46" fmla="*/ 94 w 97"/>
                <a:gd name="T47" fmla="*/ 1 h 93"/>
                <a:gd name="T48" fmla="*/ 97 w 97"/>
                <a:gd name="T49" fmla="*/ 5 h 93"/>
                <a:gd name="T50" fmla="*/ 97 w 97"/>
                <a:gd name="T51" fmla="*/ 8 h 93"/>
                <a:gd name="T52" fmla="*/ 90 w 97"/>
                <a:gd name="T53" fmla="*/ 16 h 93"/>
                <a:gd name="T54" fmla="*/ 87 w 97"/>
                <a:gd name="T55" fmla="*/ 20 h 93"/>
                <a:gd name="T56" fmla="*/ 88 w 97"/>
                <a:gd name="T57" fmla="*/ 82 h 93"/>
                <a:gd name="T58" fmla="*/ 78 w 97"/>
                <a:gd name="T59" fmla="*/ 92 h 93"/>
                <a:gd name="T60" fmla="*/ 68 w 97"/>
                <a:gd name="T61" fmla="*/ 87 h 93"/>
                <a:gd name="T62" fmla="*/ 32 w 97"/>
                <a:gd name="T63" fmla="*/ 38 h 93"/>
                <a:gd name="T64" fmla="*/ 29 w 97"/>
                <a:gd name="T65" fmla="*/ 3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93">
                  <a:moveTo>
                    <a:pt x="29" y="34"/>
                  </a:moveTo>
                  <a:cubicBezTo>
                    <a:pt x="29" y="48"/>
                    <a:pt x="29" y="61"/>
                    <a:pt x="29" y="74"/>
                  </a:cubicBezTo>
                  <a:cubicBezTo>
                    <a:pt x="29" y="78"/>
                    <a:pt x="31" y="78"/>
                    <a:pt x="33" y="78"/>
                  </a:cubicBezTo>
                  <a:cubicBezTo>
                    <a:pt x="38" y="77"/>
                    <a:pt x="39" y="79"/>
                    <a:pt x="39" y="84"/>
                  </a:cubicBezTo>
                  <a:cubicBezTo>
                    <a:pt x="39" y="92"/>
                    <a:pt x="39" y="92"/>
                    <a:pt x="30" y="92"/>
                  </a:cubicBezTo>
                  <a:cubicBezTo>
                    <a:pt x="21" y="92"/>
                    <a:pt x="13" y="92"/>
                    <a:pt x="4" y="93"/>
                  </a:cubicBezTo>
                  <a:cubicBezTo>
                    <a:pt x="2" y="93"/>
                    <a:pt x="0" y="92"/>
                    <a:pt x="1" y="89"/>
                  </a:cubicBezTo>
                  <a:cubicBezTo>
                    <a:pt x="1" y="88"/>
                    <a:pt x="1" y="87"/>
                    <a:pt x="1" y="86"/>
                  </a:cubicBezTo>
                  <a:cubicBezTo>
                    <a:pt x="1" y="78"/>
                    <a:pt x="1" y="78"/>
                    <a:pt x="8" y="78"/>
                  </a:cubicBezTo>
                  <a:cubicBezTo>
                    <a:pt x="11" y="78"/>
                    <a:pt x="11" y="76"/>
                    <a:pt x="11" y="74"/>
                  </a:cubicBezTo>
                  <a:cubicBezTo>
                    <a:pt x="11" y="59"/>
                    <a:pt x="10" y="45"/>
                    <a:pt x="10" y="30"/>
                  </a:cubicBezTo>
                  <a:cubicBezTo>
                    <a:pt x="10" y="27"/>
                    <a:pt x="10" y="24"/>
                    <a:pt x="10" y="21"/>
                  </a:cubicBezTo>
                  <a:cubicBezTo>
                    <a:pt x="11" y="17"/>
                    <a:pt x="9" y="16"/>
                    <a:pt x="6" y="16"/>
                  </a:cubicBezTo>
                  <a:cubicBezTo>
                    <a:pt x="1" y="17"/>
                    <a:pt x="0" y="15"/>
                    <a:pt x="0" y="11"/>
                  </a:cubicBezTo>
                  <a:cubicBezTo>
                    <a:pt x="1" y="2"/>
                    <a:pt x="1" y="2"/>
                    <a:pt x="10" y="2"/>
                  </a:cubicBezTo>
                  <a:cubicBezTo>
                    <a:pt x="15" y="2"/>
                    <a:pt x="22" y="0"/>
                    <a:pt x="27" y="3"/>
                  </a:cubicBezTo>
                  <a:cubicBezTo>
                    <a:pt x="31" y="5"/>
                    <a:pt x="34" y="11"/>
                    <a:pt x="37" y="16"/>
                  </a:cubicBezTo>
                  <a:cubicBezTo>
                    <a:pt x="48" y="31"/>
                    <a:pt x="58" y="45"/>
                    <a:pt x="69" y="61"/>
                  </a:cubicBezTo>
                  <a:cubicBezTo>
                    <a:pt x="70" y="59"/>
                    <a:pt x="70" y="58"/>
                    <a:pt x="70" y="57"/>
                  </a:cubicBezTo>
                  <a:cubicBezTo>
                    <a:pt x="70" y="44"/>
                    <a:pt x="70" y="32"/>
                    <a:pt x="70" y="20"/>
                  </a:cubicBezTo>
                  <a:cubicBezTo>
                    <a:pt x="70" y="17"/>
                    <a:pt x="69" y="16"/>
                    <a:pt x="66" y="16"/>
                  </a:cubicBezTo>
                  <a:cubicBezTo>
                    <a:pt x="61" y="17"/>
                    <a:pt x="60" y="15"/>
                    <a:pt x="60" y="10"/>
                  </a:cubicBezTo>
                  <a:cubicBezTo>
                    <a:pt x="60" y="1"/>
                    <a:pt x="60" y="1"/>
                    <a:pt x="69" y="1"/>
                  </a:cubicBezTo>
                  <a:cubicBezTo>
                    <a:pt x="77" y="1"/>
                    <a:pt x="85" y="1"/>
                    <a:pt x="94" y="1"/>
                  </a:cubicBezTo>
                  <a:cubicBezTo>
                    <a:pt x="96" y="1"/>
                    <a:pt x="97" y="2"/>
                    <a:pt x="97" y="5"/>
                  </a:cubicBezTo>
                  <a:cubicBezTo>
                    <a:pt x="97" y="6"/>
                    <a:pt x="97" y="7"/>
                    <a:pt x="97" y="8"/>
                  </a:cubicBezTo>
                  <a:cubicBezTo>
                    <a:pt x="97" y="15"/>
                    <a:pt x="97" y="16"/>
                    <a:pt x="90" y="16"/>
                  </a:cubicBezTo>
                  <a:cubicBezTo>
                    <a:pt x="86" y="16"/>
                    <a:pt x="87" y="18"/>
                    <a:pt x="87" y="20"/>
                  </a:cubicBezTo>
                  <a:cubicBezTo>
                    <a:pt x="87" y="41"/>
                    <a:pt x="88" y="61"/>
                    <a:pt x="88" y="82"/>
                  </a:cubicBezTo>
                  <a:cubicBezTo>
                    <a:pt x="88" y="92"/>
                    <a:pt x="88" y="91"/>
                    <a:pt x="78" y="92"/>
                  </a:cubicBezTo>
                  <a:cubicBezTo>
                    <a:pt x="73" y="92"/>
                    <a:pt x="70" y="91"/>
                    <a:pt x="68" y="87"/>
                  </a:cubicBezTo>
                  <a:cubicBezTo>
                    <a:pt x="56" y="71"/>
                    <a:pt x="44" y="54"/>
                    <a:pt x="32" y="38"/>
                  </a:cubicBezTo>
                  <a:cubicBezTo>
                    <a:pt x="31" y="37"/>
                    <a:pt x="30" y="36"/>
                    <a:pt x="29" y="34"/>
                  </a:cubicBezTo>
                  <a:close/>
                </a:path>
              </a:pathLst>
            </a:custGeom>
            <a:solidFill>
              <a:srgbClr val="F8EF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73">
              <a:extLst>
                <a:ext uri="{FF2B5EF4-FFF2-40B4-BE49-F238E27FC236}">
                  <a16:creationId xmlns:a16="http://schemas.microsoft.com/office/drawing/2014/main" id="{D1C92884-D5F6-4BD4-B802-55B4A1E17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8" y="852488"/>
              <a:ext cx="206375" cy="277813"/>
            </a:xfrm>
            <a:custGeom>
              <a:avLst/>
              <a:gdLst>
                <a:gd name="T0" fmla="*/ 34 w 68"/>
                <a:gd name="T1" fmla="*/ 91 h 91"/>
                <a:gd name="T2" fmla="*/ 4 w 68"/>
                <a:gd name="T3" fmla="*/ 91 h 91"/>
                <a:gd name="T4" fmla="*/ 0 w 68"/>
                <a:gd name="T5" fmla="*/ 87 h 91"/>
                <a:gd name="T6" fmla="*/ 0 w 68"/>
                <a:gd name="T7" fmla="*/ 85 h 91"/>
                <a:gd name="T8" fmla="*/ 7 w 68"/>
                <a:gd name="T9" fmla="*/ 76 h 91"/>
                <a:gd name="T10" fmla="*/ 10 w 68"/>
                <a:gd name="T11" fmla="*/ 73 h 91"/>
                <a:gd name="T12" fmla="*/ 10 w 68"/>
                <a:gd name="T13" fmla="*/ 18 h 91"/>
                <a:gd name="T14" fmla="*/ 6 w 68"/>
                <a:gd name="T15" fmla="*/ 15 h 91"/>
                <a:gd name="T16" fmla="*/ 0 w 68"/>
                <a:gd name="T17" fmla="*/ 9 h 91"/>
                <a:gd name="T18" fmla="*/ 9 w 68"/>
                <a:gd name="T19" fmla="*/ 0 h 91"/>
                <a:gd name="T20" fmla="*/ 64 w 68"/>
                <a:gd name="T21" fmla="*/ 0 h 91"/>
                <a:gd name="T22" fmla="*/ 67 w 68"/>
                <a:gd name="T23" fmla="*/ 3 h 91"/>
                <a:gd name="T24" fmla="*/ 67 w 68"/>
                <a:gd name="T25" fmla="*/ 24 h 91"/>
                <a:gd name="T26" fmla="*/ 64 w 68"/>
                <a:gd name="T27" fmla="*/ 27 h 91"/>
                <a:gd name="T28" fmla="*/ 60 w 68"/>
                <a:gd name="T29" fmla="*/ 27 h 91"/>
                <a:gd name="T30" fmla="*/ 51 w 68"/>
                <a:gd name="T31" fmla="*/ 27 h 91"/>
                <a:gd name="T32" fmla="*/ 50 w 68"/>
                <a:gd name="T33" fmla="*/ 18 h 91"/>
                <a:gd name="T34" fmla="*/ 47 w 68"/>
                <a:gd name="T35" fmla="*/ 16 h 91"/>
                <a:gd name="T36" fmla="*/ 30 w 68"/>
                <a:gd name="T37" fmla="*/ 16 h 91"/>
                <a:gd name="T38" fmla="*/ 27 w 68"/>
                <a:gd name="T39" fmla="*/ 18 h 91"/>
                <a:gd name="T40" fmla="*/ 27 w 68"/>
                <a:gd name="T41" fmla="*/ 36 h 91"/>
                <a:gd name="T42" fmla="*/ 31 w 68"/>
                <a:gd name="T43" fmla="*/ 38 h 91"/>
                <a:gd name="T44" fmla="*/ 50 w 68"/>
                <a:gd name="T45" fmla="*/ 38 h 91"/>
                <a:gd name="T46" fmla="*/ 54 w 68"/>
                <a:gd name="T47" fmla="*/ 41 h 91"/>
                <a:gd name="T48" fmla="*/ 43 w 68"/>
                <a:gd name="T49" fmla="*/ 52 h 91"/>
                <a:gd name="T50" fmla="*/ 31 w 68"/>
                <a:gd name="T51" fmla="*/ 52 h 91"/>
                <a:gd name="T52" fmla="*/ 27 w 68"/>
                <a:gd name="T53" fmla="*/ 55 h 91"/>
                <a:gd name="T54" fmla="*/ 27 w 68"/>
                <a:gd name="T55" fmla="*/ 72 h 91"/>
                <a:gd name="T56" fmla="*/ 31 w 68"/>
                <a:gd name="T57" fmla="*/ 76 h 91"/>
                <a:gd name="T58" fmla="*/ 47 w 68"/>
                <a:gd name="T59" fmla="*/ 76 h 91"/>
                <a:gd name="T60" fmla="*/ 50 w 68"/>
                <a:gd name="T61" fmla="*/ 72 h 91"/>
                <a:gd name="T62" fmla="*/ 59 w 68"/>
                <a:gd name="T63" fmla="*/ 63 h 91"/>
                <a:gd name="T64" fmla="*/ 67 w 68"/>
                <a:gd name="T65" fmla="*/ 71 h 91"/>
                <a:gd name="T66" fmla="*/ 68 w 68"/>
                <a:gd name="T67" fmla="*/ 86 h 91"/>
                <a:gd name="T68" fmla="*/ 63 w 68"/>
                <a:gd name="T69" fmla="*/ 91 h 91"/>
                <a:gd name="T70" fmla="*/ 34 w 68"/>
                <a:gd name="T71" fmla="*/ 91 h 91"/>
                <a:gd name="T72" fmla="*/ 34 w 68"/>
                <a:gd name="T7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91">
                  <a:moveTo>
                    <a:pt x="34" y="91"/>
                  </a:moveTo>
                  <a:cubicBezTo>
                    <a:pt x="24" y="91"/>
                    <a:pt x="14" y="91"/>
                    <a:pt x="4" y="91"/>
                  </a:cubicBezTo>
                  <a:cubicBezTo>
                    <a:pt x="1" y="91"/>
                    <a:pt x="0" y="90"/>
                    <a:pt x="0" y="87"/>
                  </a:cubicBezTo>
                  <a:cubicBezTo>
                    <a:pt x="0" y="86"/>
                    <a:pt x="0" y="85"/>
                    <a:pt x="0" y="85"/>
                  </a:cubicBezTo>
                  <a:cubicBezTo>
                    <a:pt x="0" y="77"/>
                    <a:pt x="0" y="77"/>
                    <a:pt x="7" y="76"/>
                  </a:cubicBezTo>
                  <a:cubicBezTo>
                    <a:pt x="10" y="76"/>
                    <a:pt x="10" y="75"/>
                    <a:pt x="10" y="73"/>
                  </a:cubicBezTo>
                  <a:cubicBezTo>
                    <a:pt x="10" y="55"/>
                    <a:pt x="10" y="36"/>
                    <a:pt x="10" y="18"/>
                  </a:cubicBezTo>
                  <a:cubicBezTo>
                    <a:pt x="10" y="14"/>
                    <a:pt x="7" y="15"/>
                    <a:pt x="6" y="15"/>
                  </a:cubicBezTo>
                  <a:cubicBezTo>
                    <a:pt x="1" y="16"/>
                    <a:pt x="0" y="14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cubicBezTo>
                    <a:pt x="27" y="0"/>
                    <a:pt x="45" y="0"/>
                    <a:pt x="64" y="0"/>
                  </a:cubicBezTo>
                  <a:cubicBezTo>
                    <a:pt x="66" y="0"/>
                    <a:pt x="67" y="1"/>
                    <a:pt x="67" y="3"/>
                  </a:cubicBezTo>
                  <a:cubicBezTo>
                    <a:pt x="67" y="10"/>
                    <a:pt x="67" y="17"/>
                    <a:pt x="67" y="24"/>
                  </a:cubicBezTo>
                  <a:cubicBezTo>
                    <a:pt x="67" y="27"/>
                    <a:pt x="67" y="28"/>
                    <a:pt x="64" y="27"/>
                  </a:cubicBezTo>
                  <a:cubicBezTo>
                    <a:pt x="63" y="27"/>
                    <a:pt x="61" y="27"/>
                    <a:pt x="60" y="27"/>
                  </a:cubicBezTo>
                  <a:cubicBezTo>
                    <a:pt x="57" y="27"/>
                    <a:pt x="53" y="28"/>
                    <a:pt x="51" y="27"/>
                  </a:cubicBezTo>
                  <a:cubicBezTo>
                    <a:pt x="48" y="25"/>
                    <a:pt x="50" y="21"/>
                    <a:pt x="50" y="18"/>
                  </a:cubicBezTo>
                  <a:cubicBezTo>
                    <a:pt x="50" y="16"/>
                    <a:pt x="49" y="16"/>
                    <a:pt x="47" y="16"/>
                  </a:cubicBezTo>
                  <a:cubicBezTo>
                    <a:pt x="41" y="16"/>
                    <a:pt x="35" y="16"/>
                    <a:pt x="30" y="16"/>
                  </a:cubicBezTo>
                  <a:cubicBezTo>
                    <a:pt x="28" y="16"/>
                    <a:pt x="27" y="16"/>
                    <a:pt x="27" y="18"/>
                  </a:cubicBezTo>
                  <a:cubicBezTo>
                    <a:pt x="27" y="24"/>
                    <a:pt x="27" y="30"/>
                    <a:pt x="27" y="36"/>
                  </a:cubicBezTo>
                  <a:cubicBezTo>
                    <a:pt x="27" y="38"/>
                    <a:pt x="29" y="38"/>
                    <a:pt x="31" y="38"/>
                  </a:cubicBezTo>
                  <a:cubicBezTo>
                    <a:pt x="37" y="38"/>
                    <a:pt x="44" y="38"/>
                    <a:pt x="50" y="38"/>
                  </a:cubicBezTo>
                  <a:cubicBezTo>
                    <a:pt x="53" y="38"/>
                    <a:pt x="54" y="38"/>
                    <a:pt x="54" y="41"/>
                  </a:cubicBezTo>
                  <a:cubicBezTo>
                    <a:pt x="54" y="52"/>
                    <a:pt x="54" y="52"/>
                    <a:pt x="43" y="52"/>
                  </a:cubicBezTo>
                  <a:cubicBezTo>
                    <a:pt x="39" y="52"/>
                    <a:pt x="35" y="52"/>
                    <a:pt x="31" y="52"/>
                  </a:cubicBezTo>
                  <a:cubicBezTo>
                    <a:pt x="28" y="52"/>
                    <a:pt x="27" y="52"/>
                    <a:pt x="27" y="55"/>
                  </a:cubicBezTo>
                  <a:cubicBezTo>
                    <a:pt x="27" y="60"/>
                    <a:pt x="27" y="66"/>
                    <a:pt x="27" y="72"/>
                  </a:cubicBezTo>
                  <a:cubicBezTo>
                    <a:pt x="27" y="75"/>
                    <a:pt x="28" y="76"/>
                    <a:pt x="31" y="76"/>
                  </a:cubicBezTo>
                  <a:cubicBezTo>
                    <a:pt x="36" y="75"/>
                    <a:pt x="42" y="75"/>
                    <a:pt x="47" y="76"/>
                  </a:cubicBezTo>
                  <a:cubicBezTo>
                    <a:pt x="49" y="76"/>
                    <a:pt x="50" y="75"/>
                    <a:pt x="50" y="72"/>
                  </a:cubicBezTo>
                  <a:cubicBezTo>
                    <a:pt x="50" y="63"/>
                    <a:pt x="50" y="63"/>
                    <a:pt x="59" y="63"/>
                  </a:cubicBezTo>
                  <a:cubicBezTo>
                    <a:pt x="67" y="63"/>
                    <a:pt x="67" y="63"/>
                    <a:pt x="67" y="71"/>
                  </a:cubicBezTo>
                  <a:cubicBezTo>
                    <a:pt x="67" y="76"/>
                    <a:pt x="67" y="81"/>
                    <a:pt x="68" y="86"/>
                  </a:cubicBezTo>
                  <a:cubicBezTo>
                    <a:pt x="68" y="89"/>
                    <a:pt x="67" y="91"/>
                    <a:pt x="63" y="91"/>
                  </a:cubicBezTo>
                  <a:cubicBezTo>
                    <a:pt x="53" y="90"/>
                    <a:pt x="43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lose/>
                </a:path>
              </a:pathLst>
            </a:custGeom>
            <a:solidFill>
              <a:srgbClr val="F8EF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74">
              <a:extLst>
                <a:ext uri="{FF2B5EF4-FFF2-40B4-BE49-F238E27FC236}">
                  <a16:creationId xmlns:a16="http://schemas.microsoft.com/office/drawing/2014/main" id="{E9091816-3F15-4A93-959F-C79C0DA07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6" y="566738"/>
              <a:ext cx="88900" cy="84138"/>
            </a:xfrm>
            <a:custGeom>
              <a:avLst/>
              <a:gdLst>
                <a:gd name="T0" fmla="*/ 0 w 29"/>
                <a:gd name="T1" fmla="*/ 10 h 28"/>
                <a:gd name="T2" fmla="*/ 14 w 29"/>
                <a:gd name="T3" fmla="*/ 0 h 28"/>
                <a:gd name="T4" fmla="*/ 29 w 29"/>
                <a:gd name="T5" fmla="*/ 10 h 28"/>
                <a:gd name="T6" fmla="*/ 23 w 29"/>
                <a:gd name="T7" fmla="*/ 27 h 28"/>
                <a:gd name="T8" fmla="*/ 5 w 29"/>
                <a:gd name="T9" fmla="*/ 28 h 28"/>
                <a:gd name="T10" fmla="*/ 0 w 29"/>
                <a:gd name="T11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">
                  <a:moveTo>
                    <a:pt x="0" y="10"/>
                  </a:moveTo>
                  <a:cubicBezTo>
                    <a:pt x="8" y="11"/>
                    <a:pt x="12" y="7"/>
                    <a:pt x="14" y="0"/>
                  </a:cubicBezTo>
                  <a:cubicBezTo>
                    <a:pt x="17" y="7"/>
                    <a:pt x="20" y="12"/>
                    <a:pt x="29" y="10"/>
                  </a:cubicBezTo>
                  <a:cubicBezTo>
                    <a:pt x="23" y="15"/>
                    <a:pt x="20" y="20"/>
                    <a:pt x="23" y="27"/>
                  </a:cubicBezTo>
                  <a:cubicBezTo>
                    <a:pt x="17" y="23"/>
                    <a:pt x="11" y="22"/>
                    <a:pt x="5" y="28"/>
                  </a:cubicBezTo>
                  <a:cubicBezTo>
                    <a:pt x="7" y="20"/>
                    <a:pt x="7" y="15"/>
                    <a:pt x="0" y="10"/>
                  </a:cubicBezTo>
                  <a:close/>
                </a:path>
              </a:pathLst>
            </a:custGeom>
            <a:solidFill>
              <a:srgbClr val="EFE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75">
              <a:extLst>
                <a:ext uri="{FF2B5EF4-FFF2-40B4-BE49-F238E27FC236}">
                  <a16:creationId xmlns:a16="http://schemas.microsoft.com/office/drawing/2014/main" id="{1C2CA0D7-B9BB-4E71-A961-25708E1D3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588" y="587375"/>
              <a:ext cx="63500" cy="58738"/>
            </a:xfrm>
            <a:custGeom>
              <a:avLst/>
              <a:gdLst>
                <a:gd name="T0" fmla="*/ 16 w 21"/>
                <a:gd name="T1" fmla="*/ 19 h 19"/>
                <a:gd name="T2" fmla="*/ 4 w 21"/>
                <a:gd name="T3" fmla="*/ 19 h 19"/>
                <a:gd name="T4" fmla="*/ 0 w 21"/>
                <a:gd name="T5" fmla="*/ 7 h 19"/>
                <a:gd name="T6" fmla="*/ 10 w 21"/>
                <a:gd name="T7" fmla="*/ 0 h 19"/>
                <a:gd name="T8" fmla="*/ 21 w 21"/>
                <a:gd name="T9" fmla="*/ 7 h 19"/>
                <a:gd name="T10" fmla="*/ 16 w 21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16" y="19"/>
                  </a:moveTo>
                  <a:cubicBezTo>
                    <a:pt x="12" y="16"/>
                    <a:pt x="8" y="16"/>
                    <a:pt x="4" y="19"/>
                  </a:cubicBezTo>
                  <a:cubicBezTo>
                    <a:pt x="5" y="14"/>
                    <a:pt x="5" y="10"/>
                    <a:pt x="0" y="7"/>
                  </a:cubicBezTo>
                  <a:cubicBezTo>
                    <a:pt x="5" y="7"/>
                    <a:pt x="8" y="5"/>
                    <a:pt x="10" y="0"/>
                  </a:cubicBezTo>
                  <a:cubicBezTo>
                    <a:pt x="11" y="5"/>
                    <a:pt x="14" y="7"/>
                    <a:pt x="21" y="7"/>
                  </a:cubicBezTo>
                  <a:cubicBezTo>
                    <a:pt x="16" y="10"/>
                    <a:pt x="13" y="14"/>
                    <a:pt x="16" y="19"/>
                  </a:cubicBezTo>
                  <a:close/>
                </a:path>
              </a:pathLst>
            </a:custGeom>
            <a:solidFill>
              <a:srgbClr val="EFE9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76">
              <a:extLst>
                <a:ext uri="{FF2B5EF4-FFF2-40B4-BE49-F238E27FC236}">
                  <a16:creationId xmlns:a16="http://schemas.microsoft.com/office/drawing/2014/main" id="{D079AD26-09AD-40E2-8B07-3DB86163C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1" y="587375"/>
              <a:ext cx="58738" cy="58738"/>
            </a:xfrm>
            <a:custGeom>
              <a:avLst/>
              <a:gdLst>
                <a:gd name="T0" fmla="*/ 15 w 19"/>
                <a:gd name="T1" fmla="*/ 18 h 19"/>
                <a:gd name="T2" fmla="*/ 3 w 19"/>
                <a:gd name="T3" fmla="*/ 19 h 19"/>
                <a:gd name="T4" fmla="*/ 0 w 19"/>
                <a:gd name="T5" fmla="*/ 7 h 19"/>
                <a:gd name="T6" fmla="*/ 9 w 19"/>
                <a:gd name="T7" fmla="*/ 0 h 19"/>
                <a:gd name="T8" fmla="*/ 19 w 19"/>
                <a:gd name="T9" fmla="*/ 7 h 19"/>
                <a:gd name="T10" fmla="*/ 15 w 19"/>
                <a:gd name="T1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15" y="18"/>
                  </a:moveTo>
                  <a:cubicBezTo>
                    <a:pt x="9" y="16"/>
                    <a:pt x="9" y="16"/>
                    <a:pt x="3" y="19"/>
                  </a:cubicBezTo>
                  <a:cubicBezTo>
                    <a:pt x="5" y="14"/>
                    <a:pt x="5" y="10"/>
                    <a:pt x="0" y="7"/>
                  </a:cubicBezTo>
                  <a:cubicBezTo>
                    <a:pt x="5" y="7"/>
                    <a:pt x="8" y="5"/>
                    <a:pt x="9" y="0"/>
                  </a:cubicBezTo>
                  <a:cubicBezTo>
                    <a:pt x="11" y="5"/>
                    <a:pt x="14" y="7"/>
                    <a:pt x="19" y="7"/>
                  </a:cubicBezTo>
                  <a:cubicBezTo>
                    <a:pt x="15" y="10"/>
                    <a:pt x="14" y="14"/>
                    <a:pt x="15" y="18"/>
                  </a:cubicBezTo>
                  <a:close/>
                </a:path>
              </a:pathLst>
            </a:custGeom>
            <a:solidFill>
              <a:srgbClr val="EFE9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77">
              <a:extLst>
                <a:ext uri="{FF2B5EF4-FFF2-40B4-BE49-F238E27FC236}">
                  <a16:creationId xmlns:a16="http://schemas.microsoft.com/office/drawing/2014/main" id="{423965E2-0E92-4B8C-853E-DFC0ECD5C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001" y="1516063"/>
              <a:ext cx="50800" cy="9525"/>
            </a:xfrm>
            <a:custGeom>
              <a:avLst/>
              <a:gdLst>
                <a:gd name="T0" fmla="*/ 9 w 17"/>
                <a:gd name="T1" fmla="*/ 3 h 3"/>
                <a:gd name="T2" fmla="*/ 3 w 17"/>
                <a:gd name="T3" fmla="*/ 3 h 3"/>
                <a:gd name="T4" fmla="*/ 0 w 17"/>
                <a:gd name="T5" fmla="*/ 2 h 3"/>
                <a:gd name="T6" fmla="*/ 2 w 17"/>
                <a:gd name="T7" fmla="*/ 0 h 3"/>
                <a:gd name="T8" fmla="*/ 15 w 17"/>
                <a:gd name="T9" fmla="*/ 0 h 3"/>
                <a:gd name="T10" fmla="*/ 17 w 17"/>
                <a:gd name="T11" fmla="*/ 2 h 3"/>
                <a:gd name="T12" fmla="*/ 15 w 17"/>
                <a:gd name="T13" fmla="*/ 3 h 3"/>
                <a:gd name="T14" fmla="*/ 9 w 17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3">
                  <a:moveTo>
                    <a:pt x="9" y="3"/>
                  </a:moveTo>
                  <a:cubicBezTo>
                    <a:pt x="7" y="3"/>
                    <a:pt x="5" y="3"/>
                    <a:pt x="3" y="3"/>
                  </a:cubicBezTo>
                  <a:cubicBezTo>
                    <a:pt x="2" y="3"/>
                    <a:pt x="1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11" y="0"/>
                    <a:pt x="15" y="0"/>
                  </a:cubicBezTo>
                  <a:cubicBezTo>
                    <a:pt x="16" y="0"/>
                    <a:pt x="17" y="0"/>
                    <a:pt x="17" y="2"/>
                  </a:cubicBezTo>
                  <a:cubicBezTo>
                    <a:pt x="17" y="3"/>
                    <a:pt x="16" y="3"/>
                    <a:pt x="15" y="3"/>
                  </a:cubicBezTo>
                  <a:cubicBezTo>
                    <a:pt x="13" y="3"/>
                    <a:pt x="11" y="3"/>
                    <a:pt x="9" y="3"/>
                  </a:cubicBezTo>
                  <a:close/>
                </a:path>
              </a:pathLst>
            </a:custGeom>
            <a:solidFill>
              <a:srgbClr val="F6E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78">
              <a:extLst>
                <a:ext uri="{FF2B5EF4-FFF2-40B4-BE49-F238E27FC236}">
                  <a16:creationId xmlns:a16="http://schemas.microsoft.com/office/drawing/2014/main" id="{F8D7D3FF-9C49-4ACD-B019-6717A091F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438" y="977900"/>
              <a:ext cx="15875" cy="33338"/>
            </a:xfrm>
            <a:custGeom>
              <a:avLst/>
              <a:gdLst>
                <a:gd name="T0" fmla="*/ 5 w 5"/>
                <a:gd name="T1" fmla="*/ 6 h 11"/>
                <a:gd name="T2" fmla="*/ 4 w 5"/>
                <a:gd name="T3" fmla="*/ 9 h 11"/>
                <a:gd name="T4" fmla="*/ 1 w 5"/>
                <a:gd name="T5" fmla="*/ 11 h 11"/>
                <a:gd name="T6" fmla="*/ 0 w 5"/>
                <a:gd name="T7" fmla="*/ 8 h 11"/>
                <a:gd name="T8" fmla="*/ 0 w 5"/>
                <a:gd name="T9" fmla="*/ 3 h 11"/>
                <a:gd name="T10" fmla="*/ 3 w 5"/>
                <a:gd name="T11" fmla="*/ 0 h 11"/>
                <a:gd name="T12" fmla="*/ 5 w 5"/>
                <a:gd name="T13" fmla="*/ 3 h 11"/>
                <a:gd name="T14" fmla="*/ 5 w 5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1">
                  <a:moveTo>
                    <a:pt x="5" y="6"/>
                  </a:moveTo>
                  <a:cubicBezTo>
                    <a:pt x="5" y="7"/>
                    <a:pt x="5" y="8"/>
                    <a:pt x="4" y="9"/>
                  </a:cubicBezTo>
                  <a:cubicBezTo>
                    <a:pt x="4" y="10"/>
                    <a:pt x="3" y="11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5" y="2"/>
                    <a:pt x="5" y="3"/>
                  </a:cubicBezTo>
                  <a:cubicBezTo>
                    <a:pt x="5" y="4"/>
                    <a:pt x="5" y="5"/>
                    <a:pt x="5" y="6"/>
                  </a:cubicBezTo>
                  <a:close/>
                </a:path>
              </a:pathLst>
            </a:custGeom>
            <a:solidFill>
              <a:srgbClr val="F5E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79">
              <a:extLst>
                <a:ext uri="{FF2B5EF4-FFF2-40B4-BE49-F238E27FC236}">
                  <a16:creationId xmlns:a16="http://schemas.microsoft.com/office/drawing/2014/main" id="{2D728A18-1715-4E40-ADA2-132E3E4E5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088" y="908050"/>
              <a:ext cx="22225" cy="33338"/>
            </a:xfrm>
            <a:custGeom>
              <a:avLst/>
              <a:gdLst>
                <a:gd name="T0" fmla="*/ 7 w 7"/>
                <a:gd name="T1" fmla="*/ 6 h 11"/>
                <a:gd name="T2" fmla="*/ 4 w 7"/>
                <a:gd name="T3" fmla="*/ 11 h 11"/>
                <a:gd name="T4" fmla="*/ 2 w 7"/>
                <a:gd name="T5" fmla="*/ 7 h 11"/>
                <a:gd name="T6" fmla="*/ 2 w 7"/>
                <a:gd name="T7" fmla="*/ 5 h 11"/>
                <a:gd name="T8" fmla="*/ 3 w 7"/>
                <a:gd name="T9" fmla="*/ 0 h 11"/>
                <a:gd name="T10" fmla="*/ 7 w 7"/>
                <a:gd name="T11" fmla="*/ 5 h 11"/>
                <a:gd name="T12" fmla="*/ 7 w 7"/>
                <a:gd name="T1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1">
                  <a:moveTo>
                    <a:pt x="7" y="6"/>
                  </a:moveTo>
                  <a:cubicBezTo>
                    <a:pt x="7" y="8"/>
                    <a:pt x="7" y="11"/>
                    <a:pt x="4" y="11"/>
                  </a:cubicBezTo>
                  <a:cubicBezTo>
                    <a:pt x="1" y="11"/>
                    <a:pt x="3" y="8"/>
                    <a:pt x="2" y="7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2" y="3"/>
                    <a:pt x="0" y="1"/>
                    <a:pt x="3" y="0"/>
                  </a:cubicBezTo>
                  <a:cubicBezTo>
                    <a:pt x="6" y="0"/>
                    <a:pt x="7" y="3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lose/>
                </a:path>
              </a:pathLst>
            </a:custGeom>
            <a:solidFill>
              <a:srgbClr val="F5E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80">
              <a:extLst>
                <a:ext uri="{FF2B5EF4-FFF2-40B4-BE49-F238E27FC236}">
                  <a16:creationId xmlns:a16="http://schemas.microsoft.com/office/drawing/2014/main" id="{9DFED0C7-FA84-4A03-A76E-7C683A68E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6" y="584200"/>
              <a:ext cx="30163" cy="26988"/>
            </a:xfrm>
            <a:custGeom>
              <a:avLst/>
              <a:gdLst>
                <a:gd name="T0" fmla="*/ 3 w 10"/>
                <a:gd name="T1" fmla="*/ 9 h 9"/>
                <a:gd name="T2" fmla="*/ 1 w 10"/>
                <a:gd name="T3" fmla="*/ 7 h 9"/>
                <a:gd name="T4" fmla="*/ 7 w 10"/>
                <a:gd name="T5" fmla="*/ 1 h 9"/>
                <a:gd name="T6" fmla="*/ 9 w 10"/>
                <a:gd name="T7" fmla="*/ 4 h 9"/>
                <a:gd name="T8" fmla="*/ 3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cubicBezTo>
                    <a:pt x="1" y="9"/>
                    <a:pt x="0" y="9"/>
                    <a:pt x="1" y="7"/>
                  </a:cubicBezTo>
                  <a:cubicBezTo>
                    <a:pt x="2" y="5"/>
                    <a:pt x="4" y="2"/>
                    <a:pt x="7" y="1"/>
                  </a:cubicBezTo>
                  <a:cubicBezTo>
                    <a:pt x="9" y="0"/>
                    <a:pt x="10" y="2"/>
                    <a:pt x="9" y="4"/>
                  </a:cubicBezTo>
                  <a:cubicBezTo>
                    <a:pt x="8" y="6"/>
                    <a:pt x="5" y="7"/>
                    <a:pt x="3" y="9"/>
                  </a:cubicBezTo>
                  <a:close/>
                </a:path>
              </a:pathLst>
            </a:custGeom>
            <a:solidFill>
              <a:srgbClr val="F4E8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81">
              <a:extLst>
                <a:ext uri="{FF2B5EF4-FFF2-40B4-BE49-F238E27FC236}">
                  <a16:creationId xmlns:a16="http://schemas.microsoft.com/office/drawing/2014/main" id="{6E32A183-C207-482E-A5FB-42D7C2C05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76" y="1349375"/>
              <a:ext cx="28575" cy="26988"/>
            </a:xfrm>
            <a:custGeom>
              <a:avLst/>
              <a:gdLst>
                <a:gd name="T0" fmla="*/ 9 w 9"/>
                <a:gd name="T1" fmla="*/ 7 h 9"/>
                <a:gd name="T2" fmla="*/ 6 w 9"/>
                <a:gd name="T3" fmla="*/ 8 h 9"/>
                <a:gd name="T4" fmla="*/ 0 w 9"/>
                <a:gd name="T5" fmla="*/ 2 h 9"/>
                <a:gd name="T6" fmla="*/ 2 w 9"/>
                <a:gd name="T7" fmla="*/ 0 h 9"/>
                <a:gd name="T8" fmla="*/ 9 w 9"/>
                <a:gd name="T9" fmla="*/ 6 h 9"/>
                <a:gd name="T10" fmla="*/ 9 w 9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">
                  <a:moveTo>
                    <a:pt x="9" y="7"/>
                  </a:moveTo>
                  <a:cubicBezTo>
                    <a:pt x="9" y="9"/>
                    <a:pt x="7" y="9"/>
                    <a:pt x="6" y="8"/>
                  </a:cubicBezTo>
                  <a:cubicBezTo>
                    <a:pt x="4" y="7"/>
                    <a:pt x="1" y="5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" y="1"/>
                    <a:pt x="7" y="4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lose/>
                </a:path>
              </a:pathLst>
            </a:custGeom>
            <a:solidFill>
              <a:srgbClr val="F4E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82">
              <a:extLst>
                <a:ext uri="{FF2B5EF4-FFF2-40B4-BE49-F238E27FC236}">
                  <a16:creationId xmlns:a16="http://schemas.microsoft.com/office/drawing/2014/main" id="{83E0439A-4105-4A97-BF4B-14D3B4C1C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6" y="534988"/>
              <a:ext cx="26988" cy="28575"/>
            </a:xfrm>
            <a:custGeom>
              <a:avLst/>
              <a:gdLst>
                <a:gd name="T0" fmla="*/ 6 w 9"/>
                <a:gd name="T1" fmla="*/ 0 h 9"/>
                <a:gd name="T2" fmla="*/ 8 w 9"/>
                <a:gd name="T3" fmla="*/ 2 h 9"/>
                <a:gd name="T4" fmla="*/ 2 w 9"/>
                <a:gd name="T5" fmla="*/ 8 h 9"/>
                <a:gd name="T6" fmla="*/ 0 w 9"/>
                <a:gd name="T7" fmla="*/ 6 h 9"/>
                <a:gd name="T8" fmla="*/ 6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6" y="0"/>
                  </a:moveTo>
                  <a:cubicBezTo>
                    <a:pt x="8" y="0"/>
                    <a:pt x="9" y="1"/>
                    <a:pt x="8" y="2"/>
                  </a:cubicBezTo>
                  <a:cubicBezTo>
                    <a:pt x="7" y="5"/>
                    <a:pt x="5" y="7"/>
                    <a:pt x="2" y="8"/>
                  </a:cubicBezTo>
                  <a:cubicBezTo>
                    <a:pt x="0" y="9"/>
                    <a:pt x="0" y="8"/>
                    <a:pt x="0" y="6"/>
                  </a:cubicBezTo>
                  <a:cubicBezTo>
                    <a:pt x="1" y="3"/>
                    <a:pt x="4" y="2"/>
                    <a:pt x="6" y="0"/>
                  </a:cubicBezTo>
                  <a:close/>
                </a:path>
              </a:pathLst>
            </a:custGeom>
            <a:solidFill>
              <a:srgbClr val="F4E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83">
              <a:extLst>
                <a:ext uri="{FF2B5EF4-FFF2-40B4-BE49-F238E27FC236}">
                  <a16:creationId xmlns:a16="http://schemas.microsoft.com/office/drawing/2014/main" id="{AF026D12-17C7-4C75-AC3A-24538DFCE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488" y="428625"/>
              <a:ext cx="34925" cy="22225"/>
            </a:xfrm>
            <a:custGeom>
              <a:avLst/>
              <a:gdLst>
                <a:gd name="T0" fmla="*/ 3 w 11"/>
                <a:gd name="T1" fmla="*/ 0 h 7"/>
                <a:gd name="T2" fmla="*/ 3 w 11"/>
                <a:gd name="T3" fmla="*/ 0 h 7"/>
                <a:gd name="T4" fmla="*/ 11 w 11"/>
                <a:gd name="T5" fmla="*/ 4 h 7"/>
                <a:gd name="T6" fmla="*/ 9 w 11"/>
                <a:gd name="T7" fmla="*/ 6 h 7"/>
                <a:gd name="T8" fmla="*/ 0 w 11"/>
                <a:gd name="T9" fmla="*/ 3 h 7"/>
                <a:gd name="T10" fmla="*/ 0 w 11"/>
                <a:gd name="T11" fmla="*/ 1 h 7"/>
                <a:gd name="T12" fmla="*/ 3 w 1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7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6" y="2"/>
                    <a:pt x="9" y="1"/>
                    <a:pt x="11" y="4"/>
                  </a:cubicBezTo>
                  <a:cubicBezTo>
                    <a:pt x="11" y="6"/>
                    <a:pt x="10" y="6"/>
                    <a:pt x="9" y="6"/>
                  </a:cubicBezTo>
                  <a:cubicBezTo>
                    <a:pt x="6" y="7"/>
                    <a:pt x="3" y="5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F5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84">
              <a:extLst>
                <a:ext uri="{FF2B5EF4-FFF2-40B4-BE49-F238E27FC236}">
                  <a16:creationId xmlns:a16="http://schemas.microsoft.com/office/drawing/2014/main" id="{C67DE8A4-9BBD-4A76-9F8B-4CE2F351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8" y="901700"/>
              <a:ext cx="19050" cy="36513"/>
            </a:xfrm>
            <a:custGeom>
              <a:avLst/>
              <a:gdLst>
                <a:gd name="T0" fmla="*/ 6 w 6"/>
                <a:gd name="T1" fmla="*/ 5 h 12"/>
                <a:gd name="T2" fmla="*/ 6 w 6"/>
                <a:gd name="T3" fmla="*/ 6 h 12"/>
                <a:gd name="T4" fmla="*/ 3 w 6"/>
                <a:gd name="T5" fmla="*/ 11 h 12"/>
                <a:gd name="T6" fmla="*/ 2 w 6"/>
                <a:gd name="T7" fmla="*/ 6 h 12"/>
                <a:gd name="T8" fmla="*/ 2 w 6"/>
                <a:gd name="T9" fmla="*/ 5 h 12"/>
                <a:gd name="T10" fmla="*/ 4 w 6"/>
                <a:gd name="T11" fmla="*/ 0 h 12"/>
                <a:gd name="T12" fmla="*/ 6 w 6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">
                  <a:moveTo>
                    <a:pt x="6" y="5"/>
                  </a:moveTo>
                  <a:cubicBezTo>
                    <a:pt x="6" y="5"/>
                    <a:pt x="6" y="6"/>
                    <a:pt x="6" y="6"/>
                  </a:cubicBezTo>
                  <a:cubicBezTo>
                    <a:pt x="6" y="8"/>
                    <a:pt x="5" y="12"/>
                    <a:pt x="3" y="11"/>
                  </a:cubicBezTo>
                  <a:cubicBezTo>
                    <a:pt x="0" y="11"/>
                    <a:pt x="2" y="8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3"/>
                    <a:pt x="1" y="0"/>
                    <a:pt x="4" y="0"/>
                  </a:cubicBezTo>
                  <a:cubicBezTo>
                    <a:pt x="6" y="1"/>
                    <a:pt x="5" y="3"/>
                    <a:pt x="6" y="5"/>
                  </a:cubicBezTo>
                  <a:close/>
                </a:path>
              </a:pathLst>
            </a:custGeom>
            <a:solidFill>
              <a:srgbClr val="F4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61481950-0D77-4B21-B3F8-399364FC1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913" y="836613"/>
              <a:ext cx="15875" cy="36513"/>
            </a:xfrm>
            <a:custGeom>
              <a:avLst/>
              <a:gdLst>
                <a:gd name="T0" fmla="*/ 5 w 5"/>
                <a:gd name="T1" fmla="*/ 8 h 12"/>
                <a:gd name="T2" fmla="*/ 3 w 5"/>
                <a:gd name="T3" fmla="*/ 12 h 12"/>
                <a:gd name="T4" fmla="*/ 1 w 5"/>
                <a:gd name="T5" fmla="*/ 8 h 12"/>
                <a:gd name="T6" fmla="*/ 0 w 5"/>
                <a:gd name="T7" fmla="*/ 3 h 12"/>
                <a:gd name="T8" fmla="*/ 1 w 5"/>
                <a:gd name="T9" fmla="*/ 0 h 12"/>
                <a:gd name="T10" fmla="*/ 4 w 5"/>
                <a:gd name="T11" fmla="*/ 2 h 12"/>
                <a:gd name="T12" fmla="*/ 5 w 5"/>
                <a:gd name="T1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5" y="8"/>
                  </a:moveTo>
                  <a:cubicBezTo>
                    <a:pt x="4" y="9"/>
                    <a:pt x="5" y="11"/>
                    <a:pt x="3" y="12"/>
                  </a:cubicBezTo>
                  <a:cubicBezTo>
                    <a:pt x="0" y="12"/>
                    <a:pt x="1" y="10"/>
                    <a:pt x="1" y="8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4" y="4"/>
                    <a:pt x="4" y="6"/>
                    <a:pt x="5" y="8"/>
                  </a:cubicBezTo>
                  <a:close/>
                </a:path>
              </a:pathLst>
            </a:custGeom>
            <a:solidFill>
              <a:srgbClr val="F6E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Freeform 86">
              <a:extLst>
                <a:ext uri="{FF2B5EF4-FFF2-40B4-BE49-F238E27FC236}">
                  <a16:creationId xmlns:a16="http://schemas.microsoft.com/office/drawing/2014/main" id="{EE413E4C-D94C-4FD3-8CB7-D2378E014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663" y="971550"/>
              <a:ext cx="15875" cy="36513"/>
            </a:xfrm>
            <a:custGeom>
              <a:avLst/>
              <a:gdLst>
                <a:gd name="T0" fmla="*/ 5 w 5"/>
                <a:gd name="T1" fmla="*/ 8 h 12"/>
                <a:gd name="T2" fmla="*/ 3 w 5"/>
                <a:gd name="T3" fmla="*/ 12 h 12"/>
                <a:gd name="T4" fmla="*/ 1 w 5"/>
                <a:gd name="T5" fmla="*/ 10 h 12"/>
                <a:gd name="T6" fmla="*/ 0 w 5"/>
                <a:gd name="T7" fmla="*/ 2 h 12"/>
                <a:gd name="T8" fmla="*/ 2 w 5"/>
                <a:gd name="T9" fmla="*/ 0 h 12"/>
                <a:gd name="T10" fmla="*/ 4 w 5"/>
                <a:gd name="T11" fmla="*/ 2 h 12"/>
                <a:gd name="T12" fmla="*/ 5 w 5"/>
                <a:gd name="T1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5" y="8"/>
                  </a:moveTo>
                  <a:cubicBezTo>
                    <a:pt x="5" y="10"/>
                    <a:pt x="4" y="11"/>
                    <a:pt x="3" y="12"/>
                  </a:cubicBezTo>
                  <a:cubicBezTo>
                    <a:pt x="2" y="12"/>
                    <a:pt x="1" y="11"/>
                    <a:pt x="1" y="10"/>
                  </a:cubicBezTo>
                  <a:cubicBezTo>
                    <a:pt x="0" y="7"/>
                    <a:pt x="0" y="5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7"/>
                    <a:pt x="5" y="8"/>
                  </a:cubicBezTo>
                  <a:close/>
                </a:path>
              </a:pathLst>
            </a:custGeom>
            <a:solidFill>
              <a:srgbClr val="F4E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 87">
              <a:extLst>
                <a:ext uri="{FF2B5EF4-FFF2-40B4-BE49-F238E27FC236}">
                  <a16:creationId xmlns:a16="http://schemas.microsoft.com/office/drawing/2014/main" id="{F8A17B13-93A5-4A3E-8D3B-B99462134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913" y="1047750"/>
              <a:ext cx="15875" cy="33338"/>
            </a:xfrm>
            <a:custGeom>
              <a:avLst/>
              <a:gdLst>
                <a:gd name="T0" fmla="*/ 4 w 5"/>
                <a:gd name="T1" fmla="*/ 4 h 11"/>
                <a:gd name="T2" fmla="*/ 4 w 5"/>
                <a:gd name="T3" fmla="*/ 8 h 11"/>
                <a:gd name="T4" fmla="*/ 2 w 5"/>
                <a:gd name="T5" fmla="*/ 11 h 11"/>
                <a:gd name="T6" fmla="*/ 0 w 5"/>
                <a:gd name="T7" fmla="*/ 7 h 11"/>
                <a:gd name="T8" fmla="*/ 0 w 5"/>
                <a:gd name="T9" fmla="*/ 3 h 11"/>
                <a:gd name="T10" fmla="*/ 3 w 5"/>
                <a:gd name="T11" fmla="*/ 0 h 11"/>
                <a:gd name="T12" fmla="*/ 4 w 5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4" y="4"/>
                  </a:moveTo>
                  <a:cubicBezTo>
                    <a:pt x="4" y="5"/>
                    <a:pt x="4" y="6"/>
                    <a:pt x="4" y="8"/>
                  </a:cubicBezTo>
                  <a:cubicBezTo>
                    <a:pt x="3" y="9"/>
                    <a:pt x="4" y="11"/>
                    <a:pt x="2" y="11"/>
                  </a:cubicBezTo>
                  <a:cubicBezTo>
                    <a:pt x="0" y="11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1" y="2"/>
                    <a:pt x="1" y="0"/>
                    <a:pt x="3" y="0"/>
                  </a:cubicBezTo>
                  <a:cubicBezTo>
                    <a:pt x="5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F5E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Freeform 88">
              <a:extLst>
                <a:ext uri="{FF2B5EF4-FFF2-40B4-BE49-F238E27FC236}">
                  <a16:creationId xmlns:a16="http://schemas.microsoft.com/office/drawing/2014/main" id="{1C6F9FFD-EF64-43F7-8413-F279503AF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8" y="833438"/>
              <a:ext cx="17463" cy="34925"/>
            </a:xfrm>
            <a:custGeom>
              <a:avLst/>
              <a:gdLst>
                <a:gd name="T0" fmla="*/ 5 w 6"/>
                <a:gd name="T1" fmla="*/ 3 h 11"/>
                <a:gd name="T2" fmla="*/ 4 w 6"/>
                <a:gd name="T3" fmla="*/ 9 h 11"/>
                <a:gd name="T4" fmla="*/ 1 w 6"/>
                <a:gd name="T5" fmla="*/ 10 h 11"/>
                <a:gd name="T6" fmla="*/ 0 w 6"/>
                <a:gd name="T7" fmla="*/ 8 h 11"/>
                <a:gd name="T8" fmla="*/ 1 w 6"/>
                <a:gd name="T9" fmla="*/ 2 h 11"/>
                <a:gd name="T10" fmla="*/ 4 w 6"/>
                <a:gd name="T11" fmla="*/ 0 h 11"/>
                <a:gd name="T12" fmla="*/ 5 w 6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5" y="3"/>
                  </a:moveTo>
                  <a:cubicBezTo>
                    <a:pt x="5" y="5"/>
                    <a:pt x="4" y="7"/>
                    <a:pt x="4" y="9"/>
                  </a:cubicBezTo>
                  <a:cubicBezTo>
                    <a:pt x="3" y="10"/>
                    <a:pt x="3" y="11"/>
                    <a:pt x="1" y="10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1" y="4"/>
                    <a:pt x="1" y="2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6" y="0"/>
                    <a:pt x="5" y="2"/>
                    <a:pt x="5" y="3"/>
                  </a:cubicBezTo>
                  <a:close/>
                </a:path>
              </a:pathLst>
            </a:custGeom>
            <a:solidFill>
              <a:srgbClr val="F4E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Freeform 89">
              <a:extLst>
                <a:ext uri="{FF2B5EF4-FFF2-40B4-BE49-F238E27FC236}">
                  <a16:creationId xmlns:a16="http://schemas.microsoft.com/office/drawing/2014/main" id="{9B46D41B-CA89-4C34-855C-C786F31E6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76" y="1114425"/>
              <a:ext cx="20638" cy="33338"/>
            </a:xfrm>
            <a:custGeom>
              <a:avLst/>
              <a:gdLst>
                <a:gd name="T0" fmla="*/ 5 w 7"/>
                <a:gd name="T1" fmla="*/ 0 h 11"/>
                <a:gd name="T2" fmla="*/ 6 w 7"/>
                <a:gd name="T3" fmla="*/ 2 h 11"/>
                <a:gd name="T4" fmla="*/ 3 w 7"/>
                <a:gd name="T5" fmla="*/ 11 h 11"/>
                <a:gd name="T6" fmla="*/ 1 w 7"/>
                <a:gd name="T7" fmla="*/ 9 h 11"/>
                <a:gd name="T8" fmla="*/ 4 w 7"/>
                <a:gd name="T9" fmla="*/ 1 h 11"/>
                <a:gd name="T10" fmla="*/ 5 w 7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5" y="0"/>
                  </a:moveTo>
                  <a:cubicBezTo>
                    <a:pt x="5" y="1"/>
                    <a:pt x="6" y="1"/>
                    <a:pt x="6" y="2"/>
                  </a:cubicBezTo>
                  <a:cubicBezTo>
                    <a:pt x="7" y="3"/>
                    <a:pt x="5" y="10"/>
                    <a:pt x="3" y="11"/>
                  </a:cubicBezTo>
                  <a:cubicBezTo>
                    <a:pt x="1" y="11"/>
                    <a:pt x="0" y="10"/>
                    <a:pt x="1" y="9"/>
                  </a:cubicBezTo>
                  <a:cubicBezTo>
                    <a:pt x="1" y="6"/>
                    <a:pt x="2" y="3"/>
                    <a:pt x="4" y="1"/>
                  </a:cubicBezTo>
                  <a:cubicBezTo>
                    <a:pt x="4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F4E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Freeform 90">
              <a:extLst>
                <a:ext uri="{FF2B5EF4-FFF2-40B4-BE49-F238E27FC236}">
                  <a16:creationId xmlns:a16="http://schemas.microsoft.com/office/drawing/2014/main" id="{85567693-71E2-4E88-ACC8-1766E17AD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663" y="1470025"/>
              <a:ext cx="33338" cy="22225"/>
            </a:xfrm>
            <a:custGeom>
              <a:avLst/>
              <a:gdLst>
                <a:gd name="T0" fmla="*/ 11 w 11"/>
                <a:gd name="T1" fmla="*/ 2 h 7"/>
                <a:gd name="T2" fmla="*/ 7 w 11"/>
                <a:gd name="T3" fmla="*/ 5 h 7"/>
                <a:gd name="T4" fmla="*/ 1 w 11"/>
                <a:gd name="T5" fmla="*/ 6 h 7"/>
                <a:gd name="T6" fmla="*/ 1 w 11"/>
                <a:gd name="T7" fmla="*/ 4 h 7"/>
                <a:gd name="T8" fmla="*/ 10 w 11"/>
                <a:gd name="T9" fmla="*/ 0 h 7"/>
                <a:gd name="T10" fmla="*/ 11 w 11"/>
                <a:gd name="T1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2"/>
                  </a:moveTo>
                  <a:cubicBezTo>
                    <a:pt x="10" y="3"/>
                    <a:pt x="9" y="4"/>
                    <a:pt x="7" y="5"/>
                  </a:cubicBezTo>
                  <a:cubicBezTo>
                    <a:pt x="5" y="5"/>
                    <a:pt x="4" y="7"/>
                    <a:pt x="1" y="6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3" y="1"/>
                    <a:pt x="6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lose/>
                </a:path>
              </a:pathLst>
            </a:custGeom>
            <a:solidFill>
              <a:srgbClr val="F5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Freeform 91">
              <a:extLst>
                <a:ext uri="{FF2B5EF4-FFF2-40B4-BE49-F238E27FC236}">
                  <a16:creationId xmlns:a16="http://schemas.microsoft.com/office/drawing/2014/main" id="{CFCD22E3-1B33-414E-93F4-4ED8B3EAF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113" y="392113"/>
              <a:ext cx="36513" cy="15875"/>
            </a:xfrm>
            <a:custGeom>
              <a:avLst/>
              <a:gdLst>
                <a:gd name="T0" fmla="*/ 5 w 12"/>
                <a:gd name="T1" fmla="*/ 4 h 5"/>
                <a:gd name="T2" fmla="*/ 3 w 12"/>
                <a:gd name="T3" fmla="*/ 5 h 5"/>
                <a:gd name="T4" fmla="*/ 1 w 12"/>
                <a:gd name="T5" fmla="*/ 3 h 5"/>
                <a:gd name="T6" fmla="*/ 3 w 12"/>
                <a:gd name="T7" fmla="*/ 1 h 5"/>
                <a:gd name="T8" fmla="*/ 8 w 12"/>
                <a:gd name="T9" fmla="*/ 1 h 5"/>
                <a:gd name="T10" fmla="*/ 11 w 12"/>
                <a:gd name="T11" fmla="*/ 3 h 5"/>
                <a:gd name="T12" fmla="*/ 7 w 12"/>
                <a:gd name="T13" fmla="*/ 4 h 5"/>
                <a:gd name="T14" fmla="*/ 5 w 12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">
                  <a:moveTo>
                    <a:pt x="5" y="4"/>
                  </a:moveTo>
                  <a:cubicBezTo>
                    <a:pt x="5" y="4"/>
                    <a:pt x="4" y="4"/>
                    <a:pt x="3" y="5"/>
                  </a:cubicBezTo>
                  <a:cubicBezTo>
                    <a:pt x="2" y="5"/>
                    <a:pt x="1" y="4"/>
                    <a:pt x="1" y="3"/>
                  </a:cubicBezTo>
                  <a:cubicBezTo>
                    <a:pt x="0" y="1"/>
                    <a:pt x="2" y="1"/>
                    <a:pt x="3" y="1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9" y="1"/>
                    <a:pt x="12" y="0"/>
                    <a:pt x="11" y="3"/>
                  </a:cubicBezTo>
                  <a:cubicBezTo>
                    <a:pt x="11" y="5"/>
                    <a:pt x="9" y="5"/>
                    <a:pt x="7" y="4"/>
                  </a:cubicBezTo>
                  <a:cubicBezTo>
                    <a:pt x="7" y="4"/>
                    <a:pt x="6" y="4"/>
                    <a:pt x="5" y="4"/>
                  </a:cubicBezTo>
                  <a:close/>
                </a:path>
              </a:pathLst>
            </a:custGeom>
            <a:solidFill>
              <a:srgbClr val="F5E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Freeform 92">
              <a:extLst>
                <a:ext uri="{FF2B5EF4-FFF2-40B4-BE49-F238E27FC236}">
                  <a16:creationId xmlns:a16="http://schemas.microsoft.com/office/drawing/2014/main" id="{09C670EA-D093-4224-B0F7-BD22BBC2C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638" y="411163"/>
              <a:ext cx="36513" cy="14288"/>
            </a:xfrm>
            <a:custGeom>
              <a:avLst/>
              <a:gdLst>
                <a:gd name="T0" fmla="*/ 4 w 12"/>
                <a:gd name="T1" fmla="*/ 0 h 5"/>
                <a:gd name="T2" fmla="*/ 10 w 12"/>
                <a:gd name="T3" fmla="*/ 1 h 5"/>
                <a:gd name="T4" fmla="*/ 12 w 12"/>
                <a:gd name="T5" fmla="*/ 4 h 5"/>
                <a:gd name="T6" fmla="*/ 9 w 12"/>
                <a:gd name="T7" fmla="*/ 5 h 5"/>
                <a:gd name="T8" fmla="*/ 3 w 12"/>
                <a:gd name="T9" fmla="*/ 4 h 5"/>
                <a:gd name="T10" fmla="*/ 1 w 12"/>
                <a:gd name="T11" fmla="*/ 1 h 5"/>
                <a:gd name="T12" fmla="*/ 4 w 1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5">
                  <a:moveTo>
                    <a:pt x="4" y="0"/>
                  </a:moveTo>
                  <a:cubicBezTo>
                    <a:pt x="6" y="0"/>
                    <a:pt x="8" y="1"/>
                    <a:pt x="10" y="1"/>
                  </a:cubicBezTo>
                  <a:cubicBezTo>
                    <a:pt x="11" y="2"/>
                    <a:pt x="12" y="2"/>
                    <a:pt x="12" y="4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7" y="5"/>
                    <a:pt x="5" y="4"/>
                    <a:pt x="3" y="4"/>
                  </a:cubicBezTo>
                  <a:cubicBezTo>
                    <a:pt x="2" y="3"/>
                    <a:pt x="0" y="3"/>
                    <a:pt x="1" y="1"/>
                  </a:cubicBezTo>
                  <a:cubicBezTo>
                    <a:pt x="1" y="0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F7E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Freeform 93">
              <a:extLst>
                <a:ext uri="{FF2B5EF4-FFF2-40B4-BE49-F238E27FC236}">
                  <a16:creationId xmlns:a16="http://schemas.microsoft.com/office/drawing/2014/main" id="{35667148-C5A8-46F4-B7F0-0D645ED7A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776" y="646113"/>
              <a:ext cx="26988" cy="30163"/>
            </a:xfrm>
            <a:custGeom>
              <a:avLst/>
              <a:gdLst>
                <a:gd name="T0" fmla="*/ 9 w 9"/>
                <a:gd name="T1" fmla="*/ 7 h 10"/>
                <a:gd name="T2" fmla="*/ 7 w 9"/>
                <a:gd name="T3" fmla="*/ 10 h 10"/>
                <a:gd name="T4" fmla="*/ 5 w 9"/>
                <a:gd name="T5" fmla="*/ 9 h 10"/>
                <a:gd name="T6" fmla="*/ 4 w 9"/>
                <a:gd name="T7" fmla="*/ 8 h 10"/>
                <a:gd name="T8" fmla="*/ 1 w 9"/>
                <a:gd name="T9" fmla="*/ 1 h 10"/>
                <a:gd name="T10" fmla="*/ 3 w 9"/>
                <a:gd name="T11" fmla="*/ 1 h 10"/>
                <a:gd name="T12" fmla="*/ 9 w 9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9" y="7"/>
                  </a:moveTo>
                  <a:cubicBezTo>
                    <a:pt x="8" y="9"/>
                    <a:pt x="8" y="10"/>
                    <a:pt x="7" y="10"/>
                  </a:cubicBezTo>
                  <a:cubicBezTo>
                    <a:pt x="7" y="10"/>
                    <a:pt x="6" y="10"/>
                    <a:pt x="5" y="9"/>
                  </a:cubicBezTo>
                  <a:cubicBezTo>
                    <a:pt x="5" y="9"/>
                    <a:pt x="4" y="8"/>
                    <a:pt x="4" y="8"/>
                  </a:cubicBezTo>
                  <a:cubicBezTo>
                    <a:pt x="3" y="5"/>
                    <a:pt x="0" y="4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6" y="2"/>
                    <a:pt x="7" y="5"/>
                    <a:pt x="9" y="7"/>
                  </a:cubicBezTo>
                  <a:close/>
                </a:path>
              </a:pathLst>
            </a:custGeom>
            <a:solidFill>
              <a:srgbClr val="F4E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Freeform 94">
              <a:extLst>
                <a:ext uri="{FF2B5EF4-FFF2-40B4-BE49-F238E27FC236}">
                  <a16:creationId xmlns:a16="http://schemas.microsoft.com/office/drawing/2014/main" id="{0B7E279A-AA14-488B-B89C-721E7775E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76" y="769938"/>
              <a:ext cx="19050" cy="33338"/>
            </a:xfrm>
            <a:custGeom>
              <a:avLst/>
              <a:gdLst>
                <a:gd name="T0" fmla="*/ 6 w 6"/>
                <a:gd name="T1" fmla="*/ 7 h 11"/>
                <a:gd name="T2" fmla="*/ 4 w 6"/>
                <a:gd name="T3" fmla="*/ 10 h 11"/>
                <a:gd name="T4" fmla="*/ 1 w 6"/>
                <a:gd name="T5" fmla="*/ 2 h 11"/>
                <a:gd name="T6" fmla="*/ 2 w 6"/>
                <a:gd name="T7" fmla="*/ 0 h 11"/>
                <a:gd name="T8" fmla="*/ 6 w 6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7"/>
                  </a:moveTo>
                  <a:cubicBezTo>
                    <a:pt x="6" y="9"/>
                    <a:pt x="6" y="11"/>
                    <a:pt x="4" y="10"/>
                  </a:cubicBezTo>
                  <a:cubicBezTo>
                    <a:pt x="1" y="9"/>
                    <a:pt x="2" y="5"/>
                    <a:pt x="1" y="2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5" y="1"/>
                    <a:pt x="5" y="4"/>
                    <a:pt x="6" y="7"/>
                  </a:cubicBezTo>
                  <a:close/>
                </a:path>
              </a:pathLst>
            </a:custGeom>
            <a:solidFill>
              <a:srgbClr val="F6E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Freeform 95">
              <a:extLst>
                <a:ext uri="{FF2B5EF4-FFF2-40B4-BE49-F238E27FC236}">
                  <a16:creationId xmlns:a16="http://schemas.microsoft.com/office/drawing/2014/main" id="{52261CEB-D79E-409A-8ADB-A458D95B1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395288"/>
              <a:ext cx="30163" cy="19050"/>
            </a:xfrm>
            <a:custGeom>
              <a:avLst/>
              <a:gdLst>
                <a:gd name="T0" fmla="*/ 4 w 10"/>
                <a:gd name="T1" fmla="*/ 1 h 6"/>
                <a:gd name="T2" fmla="*/ 6 w 10"/>
                <a:gd name="T3" fmla="*/ 1 h 6"/>
                <a:gd name="T4" fmla="*/ 10 w 10"/>
                <a:gd name="T5" fmla="*/ 4 h 6"/>
                <a:gd name="T6" fmla="*/ 6 w 10"/>
                <a:gd name="T7" fmla="*/ 5 h 6"/>
                <a:gd name="T8" fmla="*/ 4 w 10"/>
                <a:gd name="T9" fmla="*/ 5 h 6"/>
                <a:gd name="T10" fmla="*/ 0 w 10"/>
                <a:gd name="T11" fmla="*/ 3 h 6"/>
                <a:gd name="T12" fmla="*/ 4 w 10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">
                  <a:moveTo>
                    <a:pt x="4" y="1"/>
                  </a:moveTo>
                  <a:cubicBezTo>
                    <a:pt x="5" y="1"/>
                    <a:pt x="6" y="1"/>
                    <a:pt x="6" y="1"/>
                  </a:cubicBezTo>
                  <a:cubicBezTo>
                    <a:pt x="8" y="1"/>
                    <a:pt x="10" y="2"/>
                    <a:pt x="10" y="4"/>
                  </a:cubicBezTo>
                  <a:cubicBezTo>
                    <a:pt x="10" y="6"/>
                    <a:pt x="8" y="6"/>
                    <a:pt x="6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2" y="4"/>
                    <a:pt x="0" y="6"/>
                    <a:pt x="0" y="3"/>
                  </a:cubicBezTo>
                  <a:cubicBezTo>
                    <a:pt x="0" y="0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F5E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96">
              <a:extLst>
                <a:ext uri="{FF2B5EF4-FFF2-40B4-BE49-F238E27FC236}">
                  <a16:creationId xmlns:a16="http://schemas.microsoft.com/office/drawing/2014/main" id="{1B41100D-FCE6-4673-BC1A-55C779143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3" y="1436688"/>
              <a:ext cx="33338" cy="22225"/>
            </a:xfrm>
            <a:custGeom>
              <a:avLst/>
              <a:gdLst>
                <a:gd name="T0" fmla="*/ 3 w 11"/>
                <a:gd name="T1" fmla="*/ 0 h 7"/>
                <a:gd name="T2" fmla="*/ 4 w 11"/>
                <a:gd name="T3" fmla="*/ 0 h 7"/>
                <a:gd name="T4" fmla="*/ 10 w 11"/>
                <a:gd name="T5" fmla="*/ 6 h 7"/>
                <a:gd name="T6" fmla="*/ 9 w 11"/>
                <a:gd name="T7" fmla="*/ 7 h 7"/>
                <a:gd name="T8" fmla="*/ 1 w 11"/>
                <a:gd name="T9" fmla="*/ 2 h 7"/>
                <a:gd name="T10" fmla="*/ 3 w 1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6" y="2"/>
                    <a:pt x="10" y="2"/>
                    <a:pt x="10" y="6"/>
                  </a:cubicBezTo>
                  <a:cubicBezTo>
                    <a:pt x="11" y="7"/>
                    <a:pt x="10" y="7"/>
                    <a:pt x="9" y="7"/>
                  </a:cubicBezTo>
                  <a:cubicBezTo>
                    <a:pt x="6" y="7"/>
                    <a:pt x="3" y="5"/>
                    <a:pt x="1" y="2"/>
                  </a:cubicBezTo>
                  <a:cubicBezTo>
                    <a:pt x="0" y="0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F5E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97">
              <a:extLst>
                <a:ext uri="{FF2B5EF4-FFF2-40B4-BE49-F238E27FC236}">
                  <a16:creationId xmlns:a16="http://schemas.microsoft.com/office/drawing/2014/main" id="{26ABE68F-09A9-43F4-A763-6D07656C0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076" y="1400175"/>
              <a:ext cx="26988" cy="22225"/>
            </a:xfrm>
            <a:custGeom>
              <a:avLst/>
              <a:gdLst>
                <a:gd name="T0" fmla="*/ 2 w 9"/>
                <a:gd name="T1" fmla="*/ 7 h 7"/>
                <a:gd name="T2" fmla="*/ 0 w 9"/>
                <a:gd name="T3" fmla="*/ 6 h 7"/>
                <a:gd name="T4" fmla="*/ 7 w 9"/>
                <a:gd name="T5" fmla="*/ 0 h 7"/>
                <a:gd name="T6" fmla="*/ 9 w 9"/>
                <a:gd name="T7" fmla="*/ 1 h 7"/>
                <a:gd name="T8" fmla="*/ 2 w 9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2" y="7"/>
                  </a:moveTo>
                  <a:cubicBezTo>
                    <a:pt x="1" y="7"/>
                    <a:pt x="0" y="7"/>
                    <a:pt x="0" y="6"/>
                  </a:cubicBezTo>
                  <a:cubicBezTo>
                    <a:pt x="1" y="2"/>
                    <a:pt x="5" y="1"/>
                    <a:pt x="7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3"/>
                    <a:pt x="4" y="7"/>
                    <a:pt x="2" y="7"/>
                  </a:cubicBezTo>
                  <a:close/>
                </a:path>
              </a:pathLst>
            </a:custGeom>
            <a:solidFill>
              <a:srgbClr val="F4E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Freeform 98">
              <a:extLst>
                <a:ext uri="{FF2B5EF4-FFF2-40B4-BE49-F238E27FC236}">
                  <a16:creationId xmlns:a16="http://schemas.microsoft.com/office/drawing/2014/main" id="{257AD5F2-79B4-4393-A3EC-2C3EC1FA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588" y="457200"/>
              <a:ext cx="30163" cy="20638"/>
            </a:xfrm>
            <a:custGeom>
              <a:avLst/>
              <a:gdLst>
                <a:gd name="T0" fmla="*/ 2 w 10"/>
                <a:gd name="T1" fmla="*/ 7 h 7"/>
                <a:gd name="T2" fmla="*/ 0 w 10"/>
                <a:gd name="T3" fmla="*/ 6 h 7"/>
                <a:gd name="T4" fmla="*/ 0 w 10"/>
                <a:gd name="T5" fmla="*/ 4 h 7"/>
                <a:gd name="T6" fmla="*/ 8 w 10"/>
                <a:gd name="T7" fmla="*/ 0 h 7"/>
                <a:gd name="T8" fmla="*/ 10 w 10"/>
                <a:gd name="T9" fmla="*/ 1 h 7"/>
                <a:gd name="T10" fmla="*/ 9 w 10"/>
                <a:gd name="T11" fmla="*/ 3 h 7"/>
                <a:gd name="T12" fmla="*/ 2 w 10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">
                  <a:moveTo>
                    <a:pt x="2" y="7"/>
                  </a:moveTo>
                  <a:cubicBezTo>
                    <a:pt x="1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3" y="2"/>
                    <a:pt x="5" y="1"/>
                    <a:pt x="8" y="0"/>
                  </a:cubicBezTo>
                  <a:cubicBezTo>
                    <a:pt x="8" y="0"/>
                    <a:pt x="9" y="1"/>
                    <a:pt x="10" y="1"/>
                  </a:cubicBezTo>
                  <a:cubicBezTo>
                    <a:pt x="10" y="2"/>
                    <a:pt x="9" y="3"/>
                    <a:pt x="9" y="3"/>
                  </a:cubicBezTo>
                  <a:cubicBezTo>
                    <a:pt x="7" y="5"/>
                    <a:pt x="4" y="6"/>
                    <a:pt x="2" y="7"/>
                  </a:cubicBezTo>
                  <a:close/>
                </a:path>
              </a:pathLst>
            </a:custGeom>
            <a:solidFill>
              <a:srgbClr val="F5E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Freeform 99">
              <a:extLst>
                <a:ext uri="{FF2B5EF4-FFF2-40B4-BE49-F238E27FC236}">
                  <a16:creationId xmlns:a16="http://schemas.microsoft.com/office/drawing/2014/main" id="{E06DA6CD-3FEA-4349-BD94-9E2978318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63" y="1239838"/>
              <a:ext cx="26988" cy="26988"/>
            </a:xfrm>
            <a:custGeom>
              <a:avLst/>
              <a:gdLst>
                <a:gd name="T0" fmla="*/ 2 w 9"/>
                <a:gd name="T1" fmla="*/ 0 h 9"/>
                <a:gd name="T2" fmla="*/ 8 w 9"/>
                <a:gd name="T3" fmla="*/ 8 h 9"/>
                <a:gd name="T4" fmla="*/ 7 w 9"/>
                <a:gd name="T5" fmla="*/ 9 h 9"/>
                <a:gd name="T6" fmla="*/ 3 w 9"/>
                <a:gd name="T7" fmla="*/ 7 h 9"/>
                <a:gd name="T8" fmla="*/ 1 w 9"/>
                <a:gd name="T9" fmla="*/ 1 h 9"/>
                <a:gd name="T10" fmla="*/ 2 w 9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">
                  <a:moveTo>
                    <a:pt x="2" y="0"/>
                  </a:moveTo>
                  <a:cubicBezTo>
                    <a:pt x="4" y="1"/>
                    <a:pt x="9" y="7"/>
                    <a:pt x="8" y="8"/>
                  </a:cubicBezTo>
                  <a:cubicBezTo>
                    <a:pt x="8" y="9"/>
                    <a:pt x="7" y="9"/>
                    <a:pt x="7" y="9"/>
                  </a:cubicBezTo>
                  <a:cubicBezTo>
                    <a:pt x="5" y="9"/>
                    <a:pt x="4" y="8"/>
                    <a:pt x="3" y="7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4E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100">
              <a:extLst>
                <a:ext uri="{FF2B5EF4-FFF2-40B4-BE49-F238E27FC236}">
                  <a16:creationId xmlns:a16="http://schemas.microsoft.com/office/drawing/2014/main" id="{0CE2B14C-B070-4821-AA42-9AA18DBF9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901" y="496888"/>
              <a:ext cx="26988" cy="23813"/>
            </a:xfrm>
            <a:custGeom>
              <a:avLst/>
              <a:gdLst>
                <a:gd name="T0" fmla="*/ 9 w 9"/>
                <a:gd name="T1" fmla="*/ 7 h 8"/>
                <a:gd name="T2" fmla="*/ 1 w 9"/>
                <a:gd name="T3" fmla="*/ 3 h 8"/>
                <a:gd name="T4" fmla="*/ 1 w 9"/>
                <a:gd name="T5" fmla="*/ 1 h 8"/>
                <a:gd name="T6" fmla="*/ 3 w 9"/>
                <a:gd name="T7" fmla="*/ 0 h 8"/>
                <a:gd name="T8" fmla="*/ 9 w 9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7"/>
                  </a:moveTo>
                  <a:cubicBezTo>
                    <a:pt x="5" y="8"/>
                    <a:pt x="3" y="5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6" y="2"/>
                    <a:pt x="8" y="4"/>
                    <a:pt x="9" y="7"/>
                  </a:cubicBezTo>
                  <a:close/>
                </a:path>
              </a:pathLst>
            </a:custGeom>
            <a:solidFill>
              <a:srgbClr val="F5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101">
              <a:extLst>
                <a:ext uri="{FF2B5EF4-FFF2-40B4-BE49-F238E27FC236}">
                  <a16:creationId xmlns:a16="http://schemas.microsoft.com/office/drawing/2014/main" id="{85C63989-4201-4D61-9B63-BC5145B29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88" y="1181100"/>
              <a:ext cx="23813" cy="30163"/>
            </a:xfrm>
            <a:custGeom>
              <a:avLst/>
              <a:gdLst>
                <a:gd name="T0" fmla="*/ 6 w 8"/>
                <a:gd name="T1" fmla="*/ 0 h 10"/>
                <a:gd name="T2" fmla="*/ 7 w 8"/>
                <a:gd name="T3" fmla="*/ 1 h 10"/>
                <a:gd name="T4" fmla="*/ 3 w 8"/>
                <a:gd name="T5" fmla="*/ 10 h 10"/>
                <a:gd name="T6" fmla="*/ 2 w 8"/>
                <a:gd name="T7" fmla="*/ 10 h 10"/>
                <a:gd name="T8" fmla="*/ 2 w 8"/>
                <a:gd name="T9" fmla="*/ 5 h 10"/>
                <a:gd name="T10" fmla="*/ 6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6" y="0"/>
                  </a:moveTo>
                  <a:cubicBezTo>
                    <a:pt x="7" y="0"/>
                    <a:pt x="7" y="1"/>
                    <a:pt x="7" y="1"/>
                  </a:cubicBezTo>
                  <a:cubicBezTo>
                    <a:pt x="8" y="3"/>
                    <a:pt x="5" y="9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0" y="8"/>
                    <a:pt x="1" y="6"/>
                    <a:pt x="2" y="5"/>
                  </a:cubicBezTo>
                  <a:cubicBezTo>
                    <a:pt x="3" y="3"/>
                    <a:pt x="3" y="1"/>
                    <a:pt x="6" y="0"/>
                  </a:cubicBezTo>
                  <a:close/>
                </a:path>
              </a:pathLst>
            </a:custGeom>
            <a:solidFill>
              <a:srgbClr val="F4E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102">
              <a:extLst>
                <a:ext uri="{FF2B5EF4-FFF2-40B4-BE49-F238E27FC236}">
                  <a16:creationId xmlns:a16="http://schemas.microsoft.com/office/drawing/2014/main" id="{EFC31593-C18C-45F6-BFB9-C8894B4C0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088" y="590550"/>
              <a:ext cx="23813" cy="26988"/>
            </a:xfrm>
            <a:custGeom>
              <a:avLst/>
              <a:gdLst>
                <a:gd name="T0" fmla="*/ 1 w 8"/>
                <a:gd name="T1" fmla="*/ 0 h 9"/>
                <a:gd name="T2" fmla="*/ 7 w 8"/>
                <a:gd name="T3" fmla="*/ 6 h 9"/>
                <a:gd name="T4" fmla="*/ 7 w 8"/>
                <a:gd name="T5" fmla="*/ 9 h 9"/>
                <a:gd name="T6" fmla="*/ 4 w 8"/>
                <a:gd name="T7" fmla="*/ 8 h 9"/>
                <a:gd name="T8" fmla="*/ 1 w 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1" y="0"/>
                  </a:moveTo>
                  <a:cubicBezTo>
                    <a:pt x="4" y="1"/>
                    <a:pt x="6" y="3"/>
                    <a:pt x="7" y="6"/>
                  </a:cubicBezTo>
                  <a:cubicBezTo>
                    <a:pt x="8" y="7"/>
                    <a:pt x="8" y="8"/>
                    <a:pt x="7" y="9"/>
                  </a:cubicBezTo>
                  <a:cubicBezTo>
                    <a:pt x="6" y="9"/>
                    <a:pt x="5" y="9"/>
                    <a:pt x="4" y="8"/>
                  </a:cubicBezTo>
                  <a:cubicBezTo>
                    <a:pt x="3" y="5"/>
                    <a:pt x="0" y="4"/>
                    <a:pt x="1" y="0"/>
                  </a:cubicBezTo>
                  <a:close/>
                </a:path>
              </a:pathLst>
            </a:custGeom>
            <a:solidFill>
              <a:srgbClr val="F5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103">
              <a:extLst>
                <a:ext uri="{FF2B5EF4-FFF2-40B4-BE49-F238E27FC236}">
                  <a16:creationId xmlns:a16="http://schemas.microsoft.com/office/drawing/2014/main" id="{8498971A-C914-4AB0-9534-00CFBA50F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88" y="642938"/>
              <a:ext cx="23813" cy="26988"/>
            </a:xfrm>
            <a:custGeom>
              <a:avLst/>
              <a:gdLst>
                <a:gd name="T0" fmla="*/ 2 w 8"/>
                <a:gd name="T1" fmla="*/ 9 h 9"/>
                <a:gd name="T2" fmla="*/ 0 w 8"/>
                <a:gd name="T3" fmla="*/ 8 h 9"/>
                <a:gd name="T4" fmla="*/ 5 w 8"/>
                <a:gd name="T5" fmla="*/ 0 h 9"/>
                <a:gd name="T6" fmla="*/ 7 w 8"/>
                <a:gd name="T7" fmla="*/ 1 h 9"/>
                <a:gd name="T8" fmla="*/ 2 w 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2" y="9"/>
                  </a:moveTo>
                  <a:cubicBezTo>
                    <a:pt x="0" y="9"/>
                    <a:pt x="0" y="8"/>
                    <a:pt x="0" y="8"/>
                  </a:cubicBezTo>
                  <a:cubicBezTo>
                    <a:pt x="1" y="5"/>
                    <a:pt x="2" y="2"/>
                    <a:pt x="5" y="0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3"/>
                    <a:pt x="4" y="9"/>
                    <a:pt x="2" y="9"/>
                  </a:cubicBezTo>
                  <a:close/>
                </a:path>
              </a:pathLst>
            </a:custGeom>
            <a:solidFill>
              <a:srgbClr val="F5E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104">
              <a:extLst>
                <a:ext uri="{FF2B5EF4-FFF2-40B4-BE49-F238E27FC236}">
                  <a16:creationId xmlns:a16="http://schemas.microsoft.com/office/drawing/2014/main" id="{3F2F9A52-7FD3-48CF-95F9-61C96F86D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3" y="1506538"/>
              <a:ext cx="33338" cy="19050"/>
            </a:xfrm>
            <a:custGeom>
              <a:avLst/>
              <a:gdLst>
                <a:gd name="T0" fmla="*/ 4 w 11"/>
                <a:gd name="T1" fmla="*/ 5 h 6"/>
                <a:gd name="T2" fmla="*/ 0 w 11"/>
                <a:gd name="T3" fmla="*/ 4 h 6"/>
                <a:gd name="T4" fmla="*/ 3 w 11"/>
                <a:gd name="T5" fmla="*/ 2 h 6"/>
                <a:gd name="T6" fmla="*/ 10 w 11"/>
                <a:gd name="T7" fmla="*/ 2 h 6"/>
                <a:gd name="T8" fmla="*/ 10 w 11"/>
                <a:gd name="T9" fmla="*/ 4 h 6"/>
                <a:gd name="T10" fmla="*/ 4 w 11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4" y="5"/>
                  </a:moveTo>
                  <a:cubicBezTo>
                    <a:pt x="2" y="6"/>
                    <a:pt x="0" y="5"/>
                    <a:pt x="0" y="4"/>
                  </a:cubicBezTo>
                  <a:cubicBezTo>
                    <a:pt x="0" y="2"/>
                    <a:pt x="1" y="2"/>
                    <a:pt x="3" y="2"/>
                  </a:cubicBezTo>
                  <a:cubicBezTo>
                    <a:pt x="5" y="1"/>
                    <a:pt x="7" y="0"/>
                    <a:pt x="10" y="2"/>
                  </a:cubicBezTo>
                  <a:cubicBezTo>
                    <a:pt x="10" y="2"/>
                    <a:pt x="11" y="3"/>
                    <a:pt x="10" y="4"/>
                  </a:cubicBezTo>
                  <a:cubicBezTo>
                    <a:pt x="8" y="5"/>
                    <a:pt x="6" y="5"/>
                    <a:pt x="4" y="5"/>
                  </a:cubicBezTo>
                  <a:close/>
                </a:path>
              </a:pathLst>
            </a:custGeom>
            <a:solidFill>
              <a:srgbClr val="F4E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105">
              <a:extLst>
                <a:ext uri="{FF2B5EF4-FFF2-40B4-BE49-F238E27FC236}">
                  <a16:creationId xmlns:a16="http://schemas.microsoft.com/office/drawing/2014/main" id="{6610B725-D0A5-474A-968D-AA3F31C65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6" y="1489075"/>
              <a:ext cx="33338" cy="20638"/>
            </a:xfrm>
            <a:custGeom>
              <a:avLst/>
              <a:gdLst>
                <a:gd name="T0" fmla="*/ 7 w 11"/>
                <a:gd name="T1" fmla="*/ 7 h 7"/>
                <a:gd name="T2" fmla="*/ 0 w 11"/>
                <a:gd name="T3" fmla="*/ 4 h 7"/>
                <a:gd name="T4" fmla="*/ 0 w 11"/>
                <a:gd name="T5" fmla="*/ 2 h 7"/>
                <a:gd name="T6" fmla="*/ 8 w 11"/>
                <a:gd name="T7" fmla="*/ 3 h 7"/>
                <a:gd name="T8" fmla="*/ 10 w 11"/>
                <a:gd name="T9" fmla="*/ 6 h 7"/>
                <a:gd name="T10" fmla="*/ 7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7" y="7"/>
                  </a:moveTo>
                  <a:cubicBezTo>
                    <a:pt x="5" y="5"/>
                    <a:pt x="1" y="7"/>
                    <a:pt x="0" y="4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3" y="0"/>
                    <a:pt x="5" y="3"/>
                    <a:pt x="8" y="3"/>
                  </a:cubicBezTo>
                  <a:cubicBezTo>
                    <a:pt x="10" y="3"/>
                    <a:pt x="11" y="4"/>
                    <a:pt x="10" y="6"/>
                  </a:cubicBezTo>
                  <a:cubicBezTo>
                    <a:pt x="10" y="7"/>
                    <a:pt x="9" y="7"/>
                    <a:pt x="7" y="7"/>
                  </a:cubicBezTo>
                  <a:close/>
                </a:path>
              </a:pathLst>
            </a:custGeom>
            <a:solidFill>
              <a:srgbClr val="F4E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106">
              <a:extLst>
                <a:ext uri="{FF2B5EF4-FFF2-40B4-BE49-F238E27FC236}">
                  <a16:creationId xmlns:a16="http://schemas.microsoft.com/office/drawing/2014/main" id="{82341F75-4A54-48D4-B927-4175BC43F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76" y="766763"/>
              <a:ext cx="22225" cy="30163"/>
            </a:xfrm>
            <a:custGeom>
              <a:avLst/>
              <a:gdLst>
                <a:gd name="T0" fmla="*/ 7 w 7"/>
                <a:gd name="T1" fmla="*/ 2 h 10"/>
                <a:gd name="T2" fmla="*/ 3 w 7"/>
                <a:gd name="T3" fmla="*/ 10 h 10"/>
                <a:gd name="T4" fmla="*/ 1 w 7"/>
                <a:gd name="T5" fmla="*/ 7 h 10"/>
                <a:gd name="T6" fmla="*/ 5 w 7"/>
                <a:gd name="T7" fmla="*/ 0 h 10"/>
                <a:gd name="T8" fmla="*/ 7 w 7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7" y="2"/>
                  </a:moveTo>
                  <a:cubicBezTo>
                    <a:pt x="5" y="4"/>
                    <a:pt x="6" y="8"/>
                    <a:pt x="3" y="10"/>
                  </a:cubicBezTo>
                  <a:cubicBezTo>
                    <a:pt x="2" y="10"/>
                    <a:pt x="0" y="9"/>
                    <a:pt x="1" y="7"/>
                  </a:cubicBezTo>
                  <a:cubicBezTo>
                    <a:pt x="2" y="5"/>
                    <a:pt x="1" y="1"/>
                    <a:pt x="5" y="0"/>
                  </a:cubicBezTo>
                  <a:cubicBezTo>
                    <a:pt x="6" y="0"/>
                    <a:pt x="7" y="1"/>
                    <a:pt x="7" y="2"/>
                  </a:cubicBezTo>
                  <a:close/>
                </a:path>
              </a:pathLst>
            </a:custGeom>
            <a:solidFill>
              <a:srgbClr val="F3E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107">
              <a:extLst>
                <a:ext uri="{FF2B5EF4-FFF2-40B4-BE49-F238E27FC236}">
                  <a16:creationId xmlns:a16="http://schemas.microsoft.com/office/drawing/2014/main" id="{1FD4CB8A-58F2-4DDB-BF87-76CA818DF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338" y="1439863"/>
              <a:ext cx="28575" cy="25400"/>
            </a:xfrm>
            <a:custGeom>
              <a:avLst/>
              <a:gdLst>
                <a:gd name="T0" fmla="*/ 9 w 9"/>
                <a:gd name="T1" fmla="*/ 2 h 8"/>
                <a:gd name="T2" fmla="*/ 1 w 9"/>
                <a:gd name="T3" fmla="*/ 7 h 8"/>
                <a:gd name="T4" fmla="*/ 0 w 9"/>
                <a:gd name="T5" fmla="*/ 4 h 8"/>
                <a:gd name="T6" fmla="*/ 8 w 9"/>
                <a:gd name="T7" fmla="*/ 0 h 8"/>
                <a:gd name="T8" fmla="*/ 9 w 9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2"/>
                  </a:moveTo>
                  <a:cubicBezTo>
                    <a:pt x="9" y="3"/>
                    <a:pt x="2" y="8"/>
                    <a:pt x="1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3"/>
                    <a:pt x="6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close/>
                </a:path>
              </a:pathLst>
            </a:custGeom>
            <a:solidFill>
              <a:srgbClr val="F5E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108">
              <a:extLst>
                <a:ext uri="{FF2B5EF4-FFF2-40B4-BE49-F238E27FC236}">
                  <a16:creationId xmlns:a16="http://schemas.microsoft.com/office/drawing/2014/main" id="{81B8C5EF-F671-4434-8DB8-6403E0AE3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438" y="392113"/>
              <a:ext cx="30163" cy="22225"/>
            </a:xfrm>
            <a:custGeom>
              <a:avLst/>
              <a:gdLst>
                <a:gd name="T0" fmla="*/ 4 w 10"/>
                <a:gd name="T1" fmla="*/ 6 h 7"/>
                <a:gd name="T2" fmla="*/ 0 w 10"/>
                <a:gd name="T3" fmla="*/ 4 h 7"/>
                <a:gd name="T4" fmla="*/ 4 w 10"/>
                <a:gd name="T5" fmla="*/ 2 h 7"/>
                <a:gd name="T6" fmla="*/ 4 w 10"/>
                <a:gd name="T7" fmla="*/ 2 h 7"/>
                <a:gd name="T8" fmla="*/ 10 w 10"/>
                <a:gd name="T9" fmla="*/ 3 h 7"/>
                <a:gd name="T10" fmla="*/ 4 w 10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7">
                  <a:moveTo>
                    <a:pt x="4" y="6"/>
                  </a:moveTo>
                  <a:cubicBezTo>
                    <a:pt x="3" y="5"/>
                    <a:pt x="0" y="7"/>
                    <a:pt x="0" y="4"/>
                  </a:cubicBezTo>
                  <a:cubicBezTo>
                    <a:pt x="0" y="2"/>
                    <a:pt x="2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2"/>
                    <a:pt x="10" y="0"/>
                    <a:pt x="10" y="3"/>
                  </a:cubicBezTo>
                  <a:cubicBezTo>
                    <a:pt x="10" y="6"/>
                    <a:pt x="6" y="5"/>
                    <a:pt x="4" y="6"/>
                  </a:cubicBezTo>
                  <a:close/>
                </a:path>
              </a:pathLst>
            </a:custGeom>
            <a:solidFill>
              <a:srgbClr val="F5E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Freeform 109">
              <a:extLst>
                <a:ext uri="{FF2B5EF4-FFF2-40B4-BE49-F238E27FC236}">
                  <a16:creationId xmlns:a16="http://schemas.microsoft.com/office/drawing/2014/main" id="{E976C0CF-D2BB-4D84-80A1-2EF673D4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51" y="700088"/>
              <a:ext cx="20638" cy="33338"/>
            </a:xfrm>
            <a:custGeom>
              <a:avLst/>
              <a:gdLst>
                <a:gd name="T0" fmla="*/ 7 w 7"/>
                <a:gd name="T1" fmla="*/ 3 h 11"/>
                <a:gd name="T2" fmla="*/ 6 w 7"/>
                <a:gd name="T3" fmla="*/ 5 h 11"/>
                <a:gd name="T4" fmla="*/ 2 w 7"/>
                <a:gd name="T5" fmla="*/ 10 h 11"/>
                <a:gd name="T6" fmla="*/ 0 w 7"/>
                <a:gd name="T7" fmla="*/ 9 h 11"/>
                <a:gd name="T8" fmla="*/ 3 w 7"/>
                <a:gd name="T9" fmla="*/ 2 h 11"/>
                <a:gd name="T10" fmla="*/ 6 w 7"/>
                <a:gd name="T11" fmla="*/ 1 h 11"/>
                <a:gd name="T12" fmla="*/ 7 w 7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1">
                  <a:moveTo>
                    <a:pt x="7" y="3"/>
                  </a:moveTo>
                  <a:cubicBezTo>
                    <a:pt x="7" y="4"/>
                    <a:pt x="7" y="4"/>
                    <a:pt x="6" y="5"/>
                  </a:cubicBezTo>
                  <a:cubicBezTo>
                    <a:pt x="5" y="7"/>
                    <a:pt x="5" y="10"/>
                    <a:pt x="2" y="10"/>
                  </a:cubicBezTo>
                  <a:cubicBezTo>
                    <a:pt x="1" y="11"/>
                    <a:pt x="0" y="10"/>
                    <a:pt x="0" y="9"/>
                  </a:cubicBezTo>
                  <a:cubicBezTo>
                    <a:pt x="0" y="6"/>
                    <a:pt x="2" y="4"/>
                    <a:pt x="3" y="2"/>
                  </a:cubicBezTo>
                  <a:cubicBezTo>
                    <a:pt x="4" y="1"/>
                    <a:pt x="5" y="0"/>
                    <a:pt x="6" y="1"/>
                  </a:cubicBezTo>
                  <a:cubicBezTo>
                    <a:pt x="7" y="1"/>
                    <a:pt x="7" y="2"/>
                    <a:pt x="7" y="3"/>
                  </a:cubicBezTo>
                  <a:close/>
                </a:path>
              </a:pathLst>
            </a:custGeom>
            <a:solidFill>
              <a:srgbClr val="F4E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Freeform 110">
              <a:extLst>
                <a:ext uri="{FF2B5EF4-FFF2-40B4-BE49-F238E27FC236}">
                  <a16:creationId xmlns:a16="http://schemas.microsoft.com/office/drawing/2014/main" id="{00E464F5-929F-4715-A255-40382D58C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26" y="1296988"/>
              <a:ext cx="20638" cy="26988"/>
            </a:xfrm>
            <a:custGeom>
              <a:avLst/>
              <a:gdLst>
                <a:gd name="T0" fmla="*/ 7 w 7"/>
                <a:gd name="T1" fmla="*/ 8 h 9"/>
                <a:gd name="T2" fmla="*/ 6 w 7"/>
                <a:gd name="T3" fmla="*/ 9 h 9"/>
                <a:gd name="T4" fmla="*/ 4 w 7"/>
                <a:gd name="T5" fmla="*/ 9 h 9"/>
                <a:gd name="T6" fmla="*/ 0 w 7"/>
                <a:gd name="T7" fmla="*/ 1 h 9"/>
                <a:gd name="T8" fmla="*/ 1 w 7"/>
                <a:gd name="T9" fmla="*/ 0 h 9"/>
                <a:gd name="T10" fmla="*/ 7 w 7"/>
                <a:gd name="T11" fmla="*/ 6 h 9"/>
                <a:gd name="T12" fmla="*/ 7 w 7"/>
                <a:gd name="T13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cubicBezTo>
                    <a:pt x="7" y="8"/>
                    <a:pt x="7" y="9"/>
                    <a:pt x="6" y="9"/>
                  </a:cubicBezTo>
                  <a:cubicBezTo>
                    <a:pt x="6" y="9"/>
                    <a:pt x="4" y="9"/>
                    <a:pt x="4" y="9"/>
                  </a:cubicBezTo>
                  <a:cubicBezTo>
                    <a:pt x="2" y="6"/>
                    <a:pt x="0" y="4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4" y="1"/>
                    <a:pt x="5" y="4"/>
                    <a:pt x="7" y="6"/>
                  </a:cubicBezTo>
                  <a:cubicBezTo>
                    <a:pt x="7" y="7"/>
                    <a:pt x="7" y="7"/>
                    <a:pt x="7" y="8"/>
                  </a:cubicBezTo>
                  <a:close/>
                </a:path>
              </a:pathLst>
            </a:custGeom>
            <a:solidFill>
              <a:srgbClr val="F6E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" name="Freeform 111">
              <a:extLst>
                <a:ext uri="{FF2B5EF4-FFF2-40B4-BE49-F238E27FC236}">
                  <a16:creationId xmlns:a16="http://schemas.microsoft.com/office/drawing/2014/main" id="{B1745737-56EB-4CEA-9929-152EC409B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576" y="457200"/>
              <a:ext cx="30163" cy="26988"/>
            </a:xfrm>
            <a:custGeom>
              <a:avLst/>
              <a:gdLst>
                <a:gd name="T0" fmla="*/ 10 w 10"/>
                <a:gd name="T1" fmla="*/ 7 h 9"/>
                <a:gd name="T2" fmla="*/ 3 w 10"/>
                <a:gd name="T3" fmla="*/ 6 h 9"/>
                <a:gd name="T4" fmla="*/ 0 w 10"/>
                <a:gd name="T5" fmla="*/ 2 h 9"/>
                <a:gd name="T6" fmla="*/ 5 w 10"/>
                <a:gd name="T7" fmla="*/ 2 h 9"/>
                <a:gd name="T8" fmla="*/ 10 w 10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10" y="7"/>
                  </a:moveTo>
                  <a:cubicBezTo>
                    <a:pt x="7" y="9"/>
                    <a:pt x="5" y="7"/>
                    <a:pt x="3" y="6"/>
                  </a:cubicBezTo>
                  <a:cubicBezTo>
                    <a:pt x="2" y="5"/>
                    <a:pt x="0" y="4"/>
                    <a:pt x="0" y="2"/>
                  </a:cubicBezTo>
                  <a:cubicBezTo>
                    <a:pt x="1" y="0"/>
                    <a:pt x="4" y="1"/>
                    <a:pt x="5" y="2"/>
                  </a:cubicBezTo>
                  <a:cubicBezTo>
                    <a:pt x="8" y="3"/>
                    <a:pt x="10" y="4"/>
                    <a:pt x="10" y="7"/>
                  </a:cubicBezTo>
                  <a:close/>
                </a:path>
              </a:pathLst>
            </a:custGeom>
            <a:solidFill>
              <a:srgbClr val="F5E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8" name="Freeform 112">
              <a:extLst>
                <a:ext uri="{FF2B5EF4-FFF2-40B4-BE49-F238E27FC236}">
                  <a16:creationId xmlns:a16="http://schemas.microsoft.com/office/drawing/2014/main" id="{E68C0A17-332B-46E4-96AB-AC9848A68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38" y="1397000"/>
              <a:ext cx="26988" cy="25400"/>
            </a:xfrm>
            <a:custGeom>
              <a:avLst/>
              <a:gdLst>
                <a:gd name="T0" fmla="*/ 9 w 9"/>
                <a:gd name="T1" fmla="*/ 7 h 8"/>
                <a:gd name="T2" fmla="*/ 0 w 9"/>
                <a:gd name="T3" fmla="*/ 3 h 8"/>
                <a:gd name="T4" fmla="*/ 0 w 9"/>
                <a:gd name="T5" fmla="*/ 0 h 8"/>
                <a:gd name="T6" fmla="*/ 3 w 9"/>
                <a:gd name="T7" fmla="*/ 0 h 8"/>
                <a:gd name="T8" fmla="*/ 9 w 9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7"/>
                  </a:moveTo>
                  <a:cubicBezTo>
                    <a:pt x="5" y="8"/>
                    <a:pt x="3" y="5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5" y="2"/>
                    <a:pt x="8" y="3"/>
                    <a:pt x="9" y="7"/>
                  </a:cubicBezTo>
                  <a:close/>
                </a:path>
              </a:pathLst>
            </a:custGeom>
            <a:solidFill>
              <a:srgbClr val="F6E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9" name="Freeform 113">
              <a:extLst>
                <a:ext uri="{FF2B5EF4-FFF2-40B4-BE49-F238E27FC236}">
                  <a16:creationId xmlns:a16="http://schemas.microsoft.com/office/drawing/2014/main" id="{1E8D40BD-8741-4A83-B033-ABE73B612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988" y="1495425"/>
              <a:ext cx="36513" cy="17463"/>
            </a:xfrm>
            <a:custGeom>
              <a:avLst/>
              <a:gdLst>
                <a:gd name="T0" fmla="*/ 12 w 12"/>
                <a:gd name="T1" fmla="*/ 2 h 6"/>
                <a:gd name="T2" fmla="*/ 10 w 12"/>
                <a:gd name="T3" fmla="*/ 3 h 6"/>
                <a:gd name="T4" fmla="*/ 3 w 12"/>
                <a:gd name="T5" fmla="*/ 6 h 6"/>
                <a:gd name="T6" fmla="*/ 1 w 12"/>
                <a:gd name="T7" fmla="*/ 4 h 6"/>
                <a:gd name="T8" fmla="*/ 2 w 12"/>
                <a:gd name="T9" fmla="*/ 2 h 6"/>
                <a:gd name="T10" fmla="*/ 10 w 12"/>
                <a:gd name="T11" fmla="*/ 0 h 6"/>
                <a:gd name="T12" fmla="*/ 12 w 12"/>
                <a:gd name="T13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12" y="2"/>
                  </a:moveTo>
                  <a:cubicBezTo>
                    <a:pt x="11" y="2"/>
                    <a:pt x="10" y="3"/>
                    <a:pt x="10" y="3"/>
                  </a:cubicBezTo>
                  <a:cubicBezTo>
                    <a:pt x="8" y="4"/>
                    <a:pt x="5" y="5"/>
                    <a:pt x="3" y="6"/>
                  </a:cubicBezTo>
                  <a:cubicBezTo>
                    <a:pt x="2" y="6"/>
                    <a:pt x="1" y="5"/>
                    <a:pt x="1" y="4"/>
                  </a:cubicBezTo>
                  <a:cubicBezTo>
                    <a:pt x="0" y="3"/>
                    <a:pt x="1" y="3"/>
                    <a:pt x="2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0" y="1"/>
                    <a:pt x="11" y="1"/>
                    <a:pt x="12" y="2"/>
                  </a:cubicBezTo>
                  <a:close/>
                </a:path>
              </a:pathLst>
            </a:custGeom>
            <a:solidFill>
              <a:srgbClr val="F3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Freeform 114">
              <a:extLst>
                <a:ext uri="{FF2B5EF4-FFF2-40B4-BE49-F238E27FC236}">
                  <a16:creationId xmlns:a16="http://schemas.microsoft.com/office/drawing/2014/main" id="{08F2E983-34B1-480B-9CD8-75845CC73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1" y="1506538"/>
              <a:ext cx="33338" cy="15875"/>
            </a:xfrm>
            <a:custGeom>
              <a:avLst/>
              <a:gdLst>
                <a:gd name="T0" fmla="*/ 4 w 11"/>
                <a:gd name="T1" fmla="*/ 1 h 5"/>
                <a:gd name="T2" fmla="*/ 9 w 11"/>
                <a:gd name="T3" fmla="*/ 2 h 5"/>
                <a:gd name="T4" fmla="*/ 11 w 11"/>
                <a:gd name="T5" fmla="*/ 3 h 5"/>
                <a:gd name="T6" fmla="*/ 8 w 11"/>
                <a:gd name="T7" fmla="*/ 5 h 5"/>
                <a:gd name="T8" fmla="*/ 4 w 11"/>
                <a:gd name="T9" fmla="*/ 5 h 5"/>
                <a:gd name="T10" fmla="*/ 0 w 11"/>
                <a:gd name="T11" fmla="*/ 2 h 5"/>
                <a:gd name="T12" fmla="*/ 4 w 11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5">
                  <a:moveTo>
                    <a:pt x="4" y="1"/>
                  </a:moveTo>
                  <a:cubicBezTo>
                    <a:pt x="5" y="1"/>
                    <a:pt x="7" y="1"/>
                    <a:pt x="9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7" y="5"/>
                    <a:pt x="5" y="5"/>
                    <a:pt x="4" y="5"/>
                  </a:cubicBezTo>
                  <a:cubicBezTo>
                    <a:pt x="2" y="5"/>
                    <a:pt x="0" y="4"/>
                    <a:pt x="0" y="2"/>
                  </a:cubicBezTo>
                  <a:cubicBezTo>
                    <a:pt x="0" y="0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F5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Freeform 115">
              <a:extLst>
                <a:ext uri="{FF2B5EF4-FFF2-40B4-BE49-F238E27FC236}">
                  <a16:creationId xmlns:a16="http://schemas.microsoft.com/office/drawing/2014/main" id="{8BB9E557-0BED-4D02-85F3-1B9A2838B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63" y="493713"/>
              <a:ext cx="30163" cy="23813"/>
            </a:xfrm>
            <a:custGeom>
              <a:avLst/>
              <a:gdLst>
                <a:gd name="T0" fmla="*/ 10 w 10"/>
                <a:gd name="T1" fmla="*/ 1 h 8"/>
                <a:gd name="T2" fmla="*/ 4 w 10"/>
                <a:gd name="T3" fmla="*/ 8 h 8"/>
                <a:gd name="T4" fmla="*/ 1 w 10"/>
                <a:gd name="T5" fmla="*/ 7 h 8"/>
                <a:gd name="T6" fmla="*/ 1 w 10"/>
                <a:gd name="T7" fmla="*/ 5 h 8"/>
                <a:gd name="T8" fmla="*/ 10 w 1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0" y="1"/>
                  </a:moveTo>
                  <a:cubicBezTo>
                    <a:pt x="9" y="4"/>
                    <a:pt x="6" y="6"/>
                    <a:pt x="4" y="8"/>
                  </a:cubicBezTo>
                  <a:cubicBezTo>
                    <a:pt x="3" y="8"/>
                    <a:pt x="2" y="7"/>
                    <a:pt x="1" y="7"/>
                  </a:cubicBezTo>
                  <a:cubicBezTo>
                    <a:pt x="0" y="6"/>
                    <a:pt x="0" y="5"/>
                    <a:pt x="1" y="5"/>
                  </a:cubicBezTo>
                  <a:cubicBezTo>
                    <a:pt x="4" y="3"/>
                    <a:pt x="6" y="0"/>
                    <a:pt x="10" y="1"/>
                  </a:cubicBezTo>
                  <a:close/>
                </a:path>
              </a:pathLst>
            </a:custGeom>
            <a:solidFill>
              <a:srgbClr val="F4E8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2" name="Freeform 116">
              <a:extLst>
                <a:ext uri="{FF2B5EF4-FFF2-40B4-BE49-F238E27FC236}">
                  <a16:creationId xmlns:a16="http://schemas.microsoft.com/office/drawing/2014/main" id="{1363C6E5-FC58-4DFD-8AF7-468C54FA4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3" y="1041400"/>
              <a:ext cx="20638" cy="33338"/>
            </a:xfrm>
            <a:custGeom>
              <a:avLst/>
              <a:gdLst>
                <a:gd name="T0" fmla="*/ 1 w 7"/>
                <a:gd name="T1" fmla="*/ 5 h 11"/>
                <a:gd name="T2" fmla="*/ 2 w 7"/>
                <a:gd name="T3" fmla="*/ 1 h 11"/>
                <a:gd name="T4" fmla="*/ 4 w 7"/>
                <a:gd name="T5" fmla="*/ 4 h 11"/>
                <a:gd name="T6" fmla="*/ 4 w 7"/>
                <a:gd name="T7" fmla="*/ 4 h 11"/>
                <a:gd name="T8" fmla="*/ 4 w 7"/>
                <a:gd name="T9" fmla="*/ 10 h 11"/>
                <a:gd name="T10" fmla="*/ 3 w 7"/>
                <a:gd name="T11" fmla="*/ 11 h 11"/>
                <a:gd name="T12" fmla="*/ 1 w 7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1">
                  <a:moveTo>
                    <a:pt x="1" y="5"/>
                  </a:moveTo>
                  <a:cubicBezTo>
                    <a:pt x="1" y="3"/>
                    <a:pt x="0" y="1"/>
                    <a:pt x="2" y="1"/>
                  </a:cubicBezTo>
                  <a:cubicBezTo>
                    <a:pt x="4" y="0"/>
                    <a:pt x="4" y="3"/>
                    <a:pt x="4" y="4"/>
                  </a:cubicBezTo>
                  <a:cubicBezTo>
                    <a:pt x="4" y="4"/>
                    <a:pt x="5" y="4"/>
                    <a:pt x="4" y="4"/>
                  </a:cubicBezTo>
                  <a:cubicBezTo>
                    <a:pt x="4" y="6"/>
                    <a:pt x="7" y="8"/>
                    <a:pt x="4" y="10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0" y="9"/>
                    <a:pt x="1" y="7"/>
                    <a:pt x="1" y="5"/>
                  </a:cubicBezTo>
                  <a:close/>
                </a:path>
              </a:pathLst>
            </a:custGeom>
            <a:solidFill>
              <a:srgbClr val="F2E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3" name="Freeform 117">
              <a:extLst>
                <a:ext uri="{FF2B5EF4-FFF2-40B4-BE49-F238E27FC236}">
                  <a16:creationId xmlns:a16="http://schemas.microsoft.com/office/drawing/2014/main" id="{3ACF7487-163D-426A-9500-FF05A33C5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626" y="1466850"/>
              <a:ext cx="36513" cy="19050"/>
            </a:xfrm>
            <a:custGeom>
              <a:avLst/>
              <a:gdLst>
                <a:gd name="T0" fmla="*/ 3 w 12"/>
                <a:gd name="T1" fmla="*/ 0 h 6"/>
                <a:gd name="T2" fmla="*/ 11 w 12"/>
                <a:gd name="T3" fmla="*/ 4 h 6"/>
                <a:gd name="T4" fmla="*/ 10 w 12"/>
                <a:gd name="T5" fmla="*/ 6 h 6"/>
                <a:gd name="T6" fmla="*/ 1 w 12"/>
                <a:gd name="T7" fmla="*/ 3 h 6"/>
                <a:gd name="T8" fmla="*/ 1 w 12"/>
                <a:gd name="T9" fmla="*/ 1 h 6"/>
                <a:gd name="T10" fmla="*/ 3 w 1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">
                  <a:moveTo>
                    <a:pt x="3" y="0"/>
                  </a:moveTo>
                  <a:cubicBezTo>
                    <a:pt x="6" y="1"/>
                    <a:pt x="8" y="2"/>
                    <a:pt x="11" y="4"/>
                  </a:cubicBezTo>
                  <a:cubicBezTo>
                    <a:pt x="12" y="5"/>
                    <a:pt x="11" y="6"/>
                    <a:pt x="10" y="6"/>
                  </a:cubicBezTo>
                  <a:cubicBezTo>
                    <a:pt x="7" y="6"/>
                    <a:pt x="4" y="5"/>
                    <a:pt x="1" y="3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F2E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4" name="Freeform 118">
              <a:extLst>
                <a:ext uri="{FF2B5EF4-FFF2-40B4-BE49-F238E27FC236}">
                  <a16:creationId xmlns:a16="http://schemas.microsoft.com/office/drawing/2014/main" id="{72D221F6-DC32-4F39-951F-413CF7FED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7951" y="1241425"/>
              <a:ext cx="23813" cy="31750"/>
            </a:xfrm>
            <a:custGeom>
              <a:avLst/>
              <a:gdLst>
                <a:gd name="T0" fmla="*/ 1 w 8"/>
                <a:gd name="T1" fmla="*/ 10 h 10"/>
                <a:gd name="T2" fmla="*/ 5 w 8"/>
                <a:gd name="T3" fmla="*/ 1 h 10"/>
                <a:gd name="T4" fmla="*/ 7 w 8"/>
                <a:gd name="T5" fmla="*/ 1 h 10"/>
                <a:gd name="T6" fmla="*/ 7 w 8"/>
                <a:gd name="T7" fmla="*/ 3 h 10"/>
                <a:gd name="T8" fmla="*/ 1 w 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1" y="10"/>
                  </a:moveTo>
                  <a:cubicBezTo>
                    <a:pt x="0" y="6"/>
                    <a:pt x="3" y="4"/>
                    <a:pt x="5" y="1"/>
                  </a:cubicBezTo>
                  <a:cubicBezTo>
                    <a:pt x="5" y="1"/>
                    <a:pt x="6" y="0"/>
                    <a:pt x="7" y="1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6"/>
                    <a:pt x="5" y="9"/>
                    <a:pt x="1" y="10"/>
                  </a:cubicBezTo>
                  <a:close/>
                </a:path>
              </a:pathLst>
            </a:custGeom>
            <a:solidFill>
              <a:srgbClr val="F5E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5" name="Freeform 119">
              <a:extLst>
                <a:ext uri="{FF2B5EF4-FFF2-40B4-BE49-F238E27FC236}">
                  <a16:creationId xmlns:a16="http://schemas.microsoft.com/office/drawing/2014/main" id="{2EF92219-15B4-4895-A482-1713141A5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8" y="1111250"/>
              <a:ext cx="17463" cy="30163"/>
            </a:xfrm>
            <a:custGeom>
              <a:avLst/>
              <a:gdLst>
                <a:gd name="T0" fmla="*/ 6 w 6"/>
                <a:gd name="T1" fmla="*/ 7 h 10"/>
                <a:gd name="T2" fmla="*/ 4 w 6"/>
                <a:gd name="T3" fmla="*/ 10 h 10"/>
                <a:gd name="T4" fmla="*/ 1 w 6"/>
                <a:gd name="T5" fmla="*/ 2 h 10"/>
                <a:gd name="T6" fmla="*/ 2 w 6"/>
                <a:gd name="T7" fmla="*/ 0 h 10"/>
                <a:gd name="T8" fmla="*/ 6 w 6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6" y="7"/>
                  </a:moveTo>
                  <a:cubicBezTo>
                    <a:pt x="6" y="9"/>
                    <a:pt x="6" y="10"/>
                    <a:pt x="4" y="10"/>
                  </a:cubicBezTo>
                  <a:cubicBezTo>
                    <a:pt x="1" y="9"/>
                    <a:pt x="2" y="5"/>
                    <a:pt x="1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" y="1"/>
                    <a:pt x="4" y="5"/>
                    <a:pt x="6" y="7"/>
                  </a:cubicBezTo>
                  <a:close/>
                </a:path>
              </a:pathLst>
            </a:custGeom>
            <a:solidFill>
              <a:srgbClr val="F6E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6" name="Freeform 120">
              <a:extLst>
                <a:ext uri="{FF2B5EF4-FFF2-40B4-BE49-F238E27FC236}">
                  <a16:creationId xmlns:a16="http://schemas.microsoft.com/office/drawing/2014/main" id="{DCF99DD5-271A-45D1-A9C7-A95324484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88" y="706438"/>
              <a:ext cx="23813" cy="33338"/>
            </a:xfrm>
            <a:custGeom>
              <a:avLst/>
              <a:gdLst>
                <a:gd name="T0" fmla="*/ 3 w 8"/>
                <a:gd name="T1" fmla="*/ 0 h 11"/>
                <a:gd name="T2" fmla="*/ 5 w 8"/>
                <a:gd name="T3" fmla="*/ 3 h 11"/>
                <a:gd name="T4" fmla="*/ 6 w 8"/>
                <a:gd name="T5" fmla="*/ 10 h 11"/>
                <a:gd name="T6" fmla="*/ 6 w 8"/>
                <a:gd name="T7" fmla="*/ 10 h 11"/>
                <a:gd name="T8" fmla="*/ 4 w 8"/>
                <a:gd name="T9" fmla="*/ 10 h 11"/>
                <a:gd name="T10" fmla="*/ 0 w 8"/>
                <a:gd name="T11" fmla="*/ 2 h 11"/>
                <a:gd name="T12" fmla="*/ 3 w 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">
                  <a:moveTo>
                    <a:pt x="3" y="0"/>
                  </a:moveTo>
                  <a:cubicBezTo>
                    <a:pt x="4" y="0"/>
                    <a:pt x="5" y="2"/>
                    <a:pt x="5" y="3"/>
                  </a:cubicBezTo>
                  <a:cubicBezTo>
                    <a:pt x="5" y="5"/>
                    <a:pt x="8" y="7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3" y="7"/>
                    <a:pt x="1" y="5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F3E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7" name="Freeform 121">
              <a:extLst>
                <a:ext uri="{FF2B5EF4-FFF2-40B4-BE49-F238E27FC236}">
                  <a16:creationId xmlns:a16="http://schemas.microsoft.com/office/drawing/2014/main" id="{F92573AA-3754-4523-A728-38C736678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263" y="1300163"/>
              <a:ext cx="23813" cy="26988"/>
            </a:xfrm>
            <a:custGeom>
              <a:avLst/>
              <a:gdLst>
                <a:gd name="T0" fmla="*/ 2 w 8"/>
                <a:gd name="T1" fmla="*/ 9 h 9"/>
                <a:gd name="T2" fmla="*/ 0 w 8"/>
                <a:gd name="T3" fmla="*/ 8 h 9"/>
                <a:gd name="T4" fmla="*/ 6 w 8"/>
                <a:gd name="T5" fmla="*/ 1 h 9"/>
                <a:gd name="T6" fmla="*/ 8 w 8"/>
                <a:gd name="T7" fmla="*/ 2 h 9"/>
                <a:gd name="T8" fmla="*/ 2 w 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2" y="9"/>
                  </a:moveTo>
                  <a:cubicBezTo>
                    <a:pt x="1" y="9"/>
                    <a:pt x="0" y="9"/>
                    <a:pt x="0" y="8"/>
                  </a:cubicBezTo>
                  <a:cubicBezTo>
                    <a:pt x="2" y="5"/>
                    <a:pt x="2" y="2"/>
                    <a:pt x="6" y="1"/>
                  </a:cubicBezTo>
                  <a:cubicBezTo>
                    <a:pt x="7" y="0"/>
                    <a:pt x="8" y="1"/>
                    <a:pt x="8" y="2"/>
                  </a:cubicBezTo>
                  <a:cubicBezTo>
                    <a:pt x="8" y="4"/>
                    <a:pt x="4" y="9"/>
                    <a:pt x="2" y="9"/>
                  </a:cubicBezTo>
                  <a:close/>
                </a:path>
              </a:pathLst>
            </a:custGeom>
            <a:solidFill>
              <a:srgbClr val="F6E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8" name="Freeform 122">
              <a:extLst>
                <a:ext uri="{FF2B5EF4-FFF2-40B4-BE49-F238E27FC236}">
                  <a16:creationId xmlns:a16="http://schemas.microsoft.com/office/drawing/2014/main" id="{37385AF4-A2A6-42F0-A490-3F21DC643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051" y="1354138"/>
              <a:ext cx="25400" cy="25400"/>
            </a:xfrm>
            <a:custGeom>
              <a:avLst/>
              <a:gdLst>
                <a:gd name="T0" fmla="*/ 0 w 8"/>
                <a:gd name="T1" fmla="*/ 7 h 8"/>
                <a:gd name="T2" fmla="*/ 6 w 8"/>
                <a:gd name="T3" fmla="*/ 1 h 8"/>
                <a:gd name="T4" fmla="*/ 8 w 8"/>
                <a:gd name="T5" fmla="*/ 1 h 8"/>
                <a:gd name="T6" fmla="*/ 8 w 8"/>
                <a:gd name="T7" fmla="*/ 3 h 8"/>
                <a:gd name="T8" fmla="*/ 0 w 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cubicBezTo>
                    <a:pt x="0" y="4"/>
                    <a:pt x="4" y="3"/>
                    <a:pt x="6" y="1"/>
                  </a:cubicBezTo>
                  <a:cubicBezTo>
                    <a:pt x="6" y="0"/>
                    <a:pt x="7" y="0"/>
                    <a:pt x="8" y="1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6" y="5"/>
                    <a:pt x="4" y="8"/>
                    <a:pt x="0" y="7"/>
                  </a:cubicBezTo>
                  <a:close/>
                </a:path>
              </a:pathLst>
            </a:custGeom>
            <a:solidFill>
              <a:srgbClr val="F4E8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Freeform 123">
              <a:extLst>
                <a:ext uri="{FF2B5EF4-FFF2-40B4-BE49-F238E27FC236}">
                  <a16:creationId xmlns:a16="http://schemas.microsoft.com/office/drawing/2014/main" id="{318692CD-5613-4258-B326-852810F4E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01" y="1174750"/>
              <a:ext cx="20638" cy="30163"/>
            </a:xfrm>
            <a:custGeom>
              <a:avLst/>
              <a:gdLst>
                <a:gd name="T0" fmla="*/ 6 w 7"/>
                <a:gd name="T1" fmla="*/ 10 h 10"/>
                <a:gd name="T2" fmla="*/ 0 w 7"/>
                <a:gd name="T3" fmla="*/ 2 h 10"/>
                <a:gd name="T4" fmla="*/ 1 w 7"/>
                <a:gd name="T5" fmla="*/ 0 h 10"/>
                <a:gd name="T6" fmla="*/ 4 w 7"/>
                <a:gd name="T7" fmla="*/ 2 h 10"/>
                <a:gd name="T8" fmla="*/ 6 w 7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6" y="10"/>
                  </a:moveTo>
                  <a:cubicBezTo>
                    <a:pt x="2" y="9"/>
                    <a:pt x="1" y="5"/>
                    <a:pt x="0" y="2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5" y="4"/>
                    <a:pt x="7" y="7"/>
                    <a:pt x="6" y="10"/>
                  </a:cubicBezTo>
                  <a:close/>
                </a:path>
              </a:pathLst>
            </a:custGeom>
            <a:solidFill>
              <a:srgbClr val="F3E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Freeform 124">
              <a:extLst>
                <a:ext uri="{FF2B5EF4-FFF2-40B4-BE49-F238E27FC236}">
                  <a16:creationId xmlns:a16="http://schemas.microsoft.com/office/drawing/2014/main" id="{1470BCFD-A63B-4EEF-A2B8-3EF4D5B2C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876" y="538163"/>
              <a:ext cx="25400" cy="25400"/>
            </a:xfrm>
            <a:custGeom>
              <a:avLst/>
              <a:gdLst>
                <a:gd name="T0" fmla="*/ 6 w 8"/>
                <a:gd name="T1" fmla="*/ 8 h 8"/>
                <a:gd name="T2" fmla="*/ 0 w 8"/>
                <a:gd name="T3" fmla="*/ 3 h 8"/>
                <a:gd name="T4" fmla="*/ 1 w 8"/>
                <a:gd name="T5" fmla="*/ 1 h 8"/>
                <a:gd name="T6" fmla="*/ 8 w 8"/>
                <a:gd name="T7" fmla="*/ 7 h 8"/>
                <a:gd name="T8" fmla="*/ 6 w 8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cubicBezTo>
                    <a:pt x="4" y="7"/>
                    <a:pt x="2" y="5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3" y="0"/>
                    <a:pt x="8" y="4"/>
                    <a:pt x="8" y="7"/>
                  </a:cubicBezTo>
                  <a:cubicBezTo>
                    <a:pt x="8" y="8"/>
                    <a:pt x="8" y="8"/>
                    <a:pt x="6" y="8"/>
                  </a:cubicBezTo>
                  <a:close/>
                </a:path>
              </a:pathLst>
            </a:custGeom>
            <a:solidFill>
              <a:srgbClr val="F3E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1" name="Freeform 125">
              <a:extLst>
                <a:ext uri="{FF2B5EF4-FFF2-40B4-BE49-F238E27FC236}">
                  <a16:creationId xmlns:a16="http://schemas.microsoft.com/office/drawing/2014/main" id="{E3BCF448-4F0E-4365-B72A-179328EB8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588" y="407988"/>
              <a:ext cx="33338" cy="15875"/>
            </a:xfrm>
            <a:custGeom>
              <a:avLst/>
              <a:gdLst>
                <a:gd name="T0" fmla="*/ 11 w 11"/>
                <a:gd name="T1" fmla="*/ 2 h 5"/>
                <a:gd name="T2" fmla="*/ 3 w 11"/>
                <a:gd name="T3" fmla="*/ 5 h 5"/>
                <a:gd name="T4" fmla="*/ 1 w 11"/>
                <a:gd name="T5" fmla="*/ 4 h 5"/>
                <a:gd name="T6" fmla="*/ 2 w 11"/>
                <a:gd name="T7" fmla="*/ 2 h 5"/>
                <a:gd name="T8" fmla="*/ 11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9" y="5"/>
                    <a:pt x="6" y="5"/>
                    <a:pt x="3" y="5"/>
                  </a:cubicBezTo>
                  <a:cubicBezTo>
                    <a:pt x="2" y="5"/>
                    <a:pt x="1" y="5"/>
                    <a:pt x="1" y="4"/>
                  </a:cubicBezTo>
                  <a:cubicBezTo>
                    <a:pt x="0" y="3"/>
                    <a:pt x="1" y="2"/>
                    <a:pt x="2" y="2"/>
                  </a:cubicBezTo>
                  <a:cubicBezTo>
                    <a:pt x="5" y="1"/>
                    <a:pt x="8" y="0"/>
                    <a:pt x="11" y="2"/>
                  </a:cubicBezTo>
                  <a:close/>
                </a:path>
              </a:pathLst>
            </a:custGeom>
            <a:solidFill>
              <a:srgbClr val="F2E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2" name="Freeform 126">
              <a:extLst>
                <a:ext uri="{FF2B5EF4-FFF2-40B4-BE49-F238E27FC236}">
                  <a16:creationId xmlns:a16="http://schemas.microsoft.com/office/drawing/2014/main" id="{0FFBFC2E-EF92-497C-B696-C6919D24D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088" y="428625"/>
              <a:ext cx="26988" cy="19050"/>
            </a:xfrm>
            <a:custGeom>
              <a:avLst/>
              <a:gdLst>
                <a:gd name="T0" fmla="*/ 9 w 9"/>
                <a:gd name="T1" fmla="*/ 1 h 6"/>
                <a:gd name="T2" fmla="*/ 5 w 9"/>
                <a:gd name="T3" fmla="*/ 5 h 6"/>
                <a:gd name="T4" fmla="*/ 0 w 9"/>
                <a:gd name="T5" fmla="*/ 5 h 6"/>
                <a:gd name="T6" fmla="*/ 0 w 9"/>
                <a:gd name="T7" fmla="*/ 4 h 6"/>
                <a:gd name="T8" fmla="*/ 8 w 9"/>
                <a:gd name="T9" fmla="*/ 0 h 6"/>
                <a:gd name="T10" fmla="*/ 9 w 9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6">
                  <a:moveTo>
                    <a:pt x="9" y="1"/>
                  </a:moveTo>
                  <a:cubicBezTo>
                    <a:pt x="9" y="4"/>
                    <a:pt x="6" y="4"/>
                    <a:pt x="5" y="5"/>
                  </a:cubicBezTo>
                  <a:cubicBezTo>
                    <a:pt x="3" y="6"/>
                    <a:pt x="1" y="6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2"/>
                    <a:pt x="7" y="0"/>
                    <a:pt x="8" y="0"/>
                  </a:cubicBezTo>
                  <a:cubicBezTo>
                    <a:pt x="9" y="1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F2E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955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114047-67CE-4819-8D22-2D45B9F8EFE8}"/>
              </a:ext>
            </a:extLst>
          </p:cNvPr>
          <p:cNvSpPr/>
          <p:nvPr/>
        </p:nvSpPr>
        <p:spPr>
          <a:xfrm>
            <a:off x="111066" y="0"/>
            <a:ext cx="12192000" cy="6858000"/>
          </a:xfrm>
          <a:prstGeom prst="rect">
            <a:avLst/>
          </a:prstGeom>
          <a:solidFill>
            <a:srgbClr val="10325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流程图: 手动输入 2">
            <a:extLst>
              <a:ext uri="{FF2B5EF4-FFF2-40B4-BE49-F238E27FC236}">
                <a16:creationId xmlns:a16="http://schemas.microsoft.com/office/drawing/2014/main" id="{C031F3CF-9310-4F15-9292-E6312EF475C5}"/>
              </a:ext>
            </a:extLst>
          </p:cNvPr>
          <p:cNvSpPr/>
          <p:nvPr/>
        </p:nvSpPr>
        <p:spPr>
          <a:xfrm rot="5400000">
            <a:off x="-693758" y="693758"/>
            <a:ext cx="6858000" cy="5470483"/>
          </a:xfrm>
          <a:prstGeom prst="flowChartManualInput">
            <a:avLst/>
          </a:prstGeom>
          <a:solidFill>
            <a:srgbClr val="60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 useBgFill="1">
        <p:nvSpPr>
          <p:cNvPr id="30" name="矩形 29">
            <a:extLst>
              <a:ext uri="{FF2B5EF4-FFF2-40B4-BE49-F238E27FC236}">
                <a16:creationId xmlns:a16="http://schemas.microsoft.com/office/drawing/2014/main" id="{425B7C9F-985D-4AE6-A030-FE6C5E0A914E}"/>
              </a:ext>
            </a:extLst>
          </p:cNvPr>
          <p:cNvSpPr/>
          <p:nvPr/>
        </p:nvSpPr>
        <p:spPr>
          <a:xfrm>
            <a:off x="419100" y="1200150"/>
            <a:ext cx="11353800" cy="5391149"/>
          </a:xfrm>
          <a:prstGeom prst="rect">
            <a:avLst/>
          </a:prstGeom>
          <a:ln>
            <a:solidFill>
              <a:srgbClr val="103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18FA5A5-B0FD-490A-ACD6-A47FEE398AD9}"/>
              </a:ext>
            </a:extLst>
          </p:cNvPr>
          <p:cNvSpPr txBox="1"/>
          <p:nvPr/>
        </p:nvSpPr>
        <p:spPr>
          <a:xfrm>
            <a:off x="4157315" y="390021"/>
            <a:ext cx="387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开发板原理图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5057BF-D3A4-4985-9CAD-FD1EE65B7A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78"/>
          <a:stretch/>
        </p:blipFill>
        <p:spPr>
          <a:xfrm>
            <a:off x="419100" y="1200149"/>
            <a:ext cx="9753283" cy="5267828"/>
          </a:xfrm>
          <a:prstGeom prst="rect">
            <a:avLst/>
          </a:prstGeom>
        </p:spPr>
      </p:pic>
      <p:sp>
        <p:nvSpPr>
          <p:cNvPr id="94" name="ïşlíďè">
            <a:extLst>
              <a:ext uri="{FF2B5EF4-FFF2-40B4-BE49-F238E27FC236}">
                <a16:creationId xmlns:a16="http://schemas.microsoft.com/office/drawing/2014/main" id="{12ACF0C6-6D6A-416D-97CF-12D17BEEDD59}"/>
              </a:ext>
            </a:extLst>
          </p:cNvPr>
          <p:cNvSpPr txBox="1"/>
          <p:nvPr/>
        </p:nvSpPr>
        <p:spPr>
          <a:xfrm>
            <a:off x="10143752" y="1437230"/>
            <a:ext cx="1629147" cy="1991769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附件资料：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开发板原理图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开发板使用说明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0D41758-280C-4188-8015-0D69781043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209970"/>
              </p:ext>
            </p:extLst>
          </p:nvPr>
        </p:nvGraphicFramePr>
        <p:xfrm>
          <a:off x="10213599" y="2213245"/>
          <a:ext cx="1489451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4" imgW="1328760" imgH="439560" progId="Package">
                  <p:embed/>
                </p:oleObj>
              </mc:Choice>
              <mc:Fallback>
                <p:oleObj name="包装程序外壳对象" showAsIcon="1" r:id="rId4" imgW="13287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13599" y="2213245"/>
                        <a:ext cx="1489451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E305DCA-61FC-42A7-81A2-F71596DA2A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552592"/>
              </p:ext>
            </p:extLst>
          </p:nvPr>
        </p:nvGraphicFramePr>
        <p:xfrm>
          <a:off x="10283449" y="3394326"/>
          <a:ext cx="14509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6" imgW="1451160" imgH="439560" progId="Package">
                  <p:embed/>
                </p:oleObj>
              </mc:Choice>
              <mc:Fallback>
                <p:oleObj name="包装程序外壳对象" showAsIcon="1" r:id="rId6" imgW="14511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83449" y="3394326"/>
                        <a:ext cx="145097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6356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4CEAA558-0BB6-4B7F-8E38-AE4DF4EAC25C}"/>
              </a:ext>
            </a:extLst>
          </p:cNvPr>
          <p:cNvSpPr/>
          <p:nvPr/>
        </p:nvSpPr>
        <p:spPr>
          <a:xfrm>
            <a:off x="111066" y="0"/>
            <a:ext cx="12192000" cy="6858000"/>
          </a:xfrm>
          <a:prstGeom prst="rect">
            <a:avLst/>
          </a:prstGeom>
          <a:solidFill>
            <a:srgbClr val="10325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流程图: 手动输入 37">
            <a:extLst>
              <a:ext uri="{FF2B5EF4-FFF2-40B4-BE49-F238E27FC236}">
                <a16:creationId xmlns:a16="http://schemas.microsoft.com/office/drawing/2014/main" id="{88173994-8D88-484A-8F60-4E91649BF524}"/>
              </a:ext>
            </a:extLst>
          </p:cNvPr>
          <p:cNvSpPr/>
          <p:nvPr/>
        </p:nvSpPr>
        <p:spPr>
          <a:xfrm rot="5400000">
            <a:off x="-534798" y="526405"/>
            <a:ext cx="6858000" cy="5788403"/>
          </a:xfrm>
          <a:prstGeom prst="flowChartManualInput">
            <a:avLst/>
          </a:prstGeom>
          <a:solidFill>
            <a:srgbClr val="60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0C9200E-1916-4712-B3D5-FC93769AA10A}"/>
              </a:ext>
            </a:extLst>
          </p:cNvPr>
          <p:cNvSpPr txBox="1"/>
          <p:nvPr/>
        </p:nvSpPr>
        <p:spPr>
          <a:xfrm>
            <a:off x="4749184" y="111523"/>
            <a:ext cx="387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四位共阳极数码管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isļíḋé">
            <a:extLst>
              <a:ext uri="{FF2B5EF4-FFF2-40B4-BE49-F238E27FC236}">
                <a16:creationId xmlns:a16="http://schemas.microsoft.com/office/drawing/2014/main" id="{175E3CEE-7290-4FF6-BA35-A86FCB2C4350}"/>
              </a:ext>
            </a:extLst>
          </p:cNvPr>
          <p:cNvSpPr txBox="1"/>
          <p:nvPr/>
        </p:nvSpPr>
        <p:spPr>
          <a:xfrm>
            <a:off x="2036546" y="5709902"/>
            <a:ext cx="1715311" cy="53780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对应板上器件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48A90A-2DB8-48F1-AF60-9A5C1E777719}"/>
              </a:ext>
            </a:extLst>
          </p:cNvPr>
          <p:cNvCxnSpPr>
            <a:cxnSpLocks/>
          </p:cNvCxnSpPr>
          <p:nvPr/>
        </p:nvCxnSpPr>
        <p:spPr>
          <a:xfrm>
            <a:off x="5306341" y="3965892"/>
            <a:ext cx="6996725" cy="0"/>
          </a:xfrm>
          <a:prstGeom prst="line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ï$ľiďé">
            <a:extLst>
              <a:ext uri="{FF2B5EF4-FFF2-40B4-BE49-F238E27FC236}">
                <a16:creationId xmlns:a16="http://schemas.microsoft.com/office/drawing/2014/main" id="{13D2E583-78A9-4352-8B3C-B17233121D3F}"/>
              </a:ext>
            </a:extLst>
          </p:cNvPr>
          <p:cNvSpPr txBox="1"/>
          <p:nvPr/>
        </p:nvSpPr>
        <p:spPr>
          <a:xfrm>
            <a:off x="5486446" y="1296585"/>
            <a:ext cx="6594488" cy="222631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引脚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P83,P84,P85,P91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分别对应控制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LED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灯，按照从左到右的顺序，由于其为共阳极数码管，则为低电平有效。举例来说，就是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P91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引脚输入信号为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，其他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个引脚输入信号为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，则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个数码管只有最右边的会有效（即会亮起来），其他的均不工作；同理，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P83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引脚输入信号为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，其他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个引脚输入信号为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，是最左边的数码管有效。想要使用哪一个数码管有效，需要将其输入电平置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。在参考电路图中，即控制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LED4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发光（即最右侧的数码管），其他均不发光。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A275E63-3783-4BA1-B184-29923BBD2E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"/>
          <a:stretch/>
        </p:blipFill>
        <p:spPr>
          <a:xfrm>
            <a:off x="111066" y="567055"/>
            <a:ext cx="4578380" cy="357720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EE856D-0E53-4515-A2BE-4EC130CE3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092" y="4495686"/>
            <a:ext cx="2537680" cy="128027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9D7D26C-E30F-4D79-8620-6DE0B5FCD8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412"/>
          <a:stretch/>
        </p:blipFill>
        <p:spPr>
          <a:xfrm>
            <a:off x="9988606" y="4144260"/>
            <a:ext cx="2203394" cy="2063577"/>
          </a:xfrm>
          <a:prstGeom prst="rect">
            <a:avLst/>
          </a:prstGeom>
        </p:spPr>
      </p:pic>
      <p:sp>
        <p:nvSpPr>
          <p:cNvPr id="27" name="isļíḋé">
            <a:extLst>
              <a:ext uri="{FF2B5EF4-FFF2-40B4-BE49-F238E27FC236}">
                <a16:creationId xmlns:a16="http://schemas.microsoft.com/office/drawing/2014/main" id="{1743F308-959D-419E-B9E2-81924DC55B5D}"/>
              </a:ext>
            </a:extLst>
          </p:cNvPr>
          <p:cNvSpPr txBox="1"/>
          <p:nvPr/>
        </p:nvSpPr>
        <p:spPr>
          <a:xfrm>
            <a:off x="10587755" y="4278386"/>
            <a:ext cx="1715311" cy="53780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参考原理图</a:t>
            </a:r>
          </a:p>
        </p:txBody>
      </p:sp>
      <p:sp>
        <p:nvSpPr>
          <p:cNvPr id="28" name="isļíḋé">
            <a:extLst>
              <a:ext uri="{FF2B5EF4-FFF2-40B4-BE49-F238E27FC236}">
                <a16:creationId xmlns:a16="http://schemas.microsoft.com/office/drawing/2014/main" id="{8974B98D-0A3F-434C-A4BC-816E38E974E9}"/>
              </a:ext>
            </a:extLst>
          </p:cNvPr>
          <p:cNvSpPr txBox="1"/>
          <p:nvPr/>
        </p:nvSpPr>
        <p:spPr>
          <a:xfrm>
            <a:off x="2036546" y="650149"/>
            <a:ext cx="1715311" cy="53780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等线" panose="020F0502020204030204"/>
                <a:ea typeface="等线" panose="02010600030101010101" pitchFamily="2" charset="-122"/>
              </a:rPr>
              <a:t>原理图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8C18F7D5-AFEC-41DA-8C87-F8D4A069D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8326" y="4142284"/>
            <a:ext cx="4036011" cy="1836521"/>
          </a:xfrm>
          <a:prstGeom prst="rect">
            <a:avLst/>
          </a:prstGeom>
        </p:spPr>
      </p:pic>
      <p:sp>
        <p:nvSpPr>
          <p:cNvPr id="30" name="isļíḋé">
            <a:extLst>
              <a:ext uri="{FF2B5EF4-FFF2-40B4-BE49-F238E27FC236}">
                <a16:creationId xmlns:a16="http://schemas.microsoft.com/office/drawing/2014/main" id="{B8FDCE5F-82C9-4AF3-8D9F-D029303D97BD}"/>
              </a:ext>
            </a:extLst>
          </p:cNvPr>
          <p:cNvSpPr txBox="1"/>
          <p:nvPr/>
        </p:nvSpPr>
        <p:spPr>
          <a:xfrm>
            <a:off x="7375867" y="5467139"/>
            <a:ext cx="1715311" cy="53780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电路图</a:t>
            </a:r>
          </a:p>
        </p:txBody>
      </p:sp>
    </p:spTree>
    <p:extLst>
      <p:ext uri="{BB962C8B-B14F-4D97-AF65-F5344CB8AC3E}">
        <p14:creationId xmlns:p14="http://schemas.microsoft.com/office/powerpoint/2010/main" val="347457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4CEAA558-0BB6-4B7F-8E38-AE4DF4EAC25C}"/>
              </a:ext>
            </a:extLst>
          </p:cNvPr>
          <p:cNvSpPr/>
          <p:nvPr/>
        </p:nvSpPr>
        <p:spPr>
          <a:xfrm>
            <a:off x="111066" y="0"/>
            <a:ext cx="12192000" cy="6858000"/>
          </a:xfrm>
          <a:prstGeom prst="rect">
            <a:avLst/>
          </a:prstGeom>
          <a:solidFill>
            <a:srgbClr val="10325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流程图: 手动输入 37">
            <a:extLst>
              <a:ext uri="{FF2B5EF4-FFF2-40B4-BE49-F238E27FC236}">
                <a16:creationId xmlns:a16="http://schemas.microsoft.com/office/drawing/2014/main" id="{88173994-8D88-484A-8F60-4E91649BF524}"/>
              </a:ext>
            </a:extLst>
          </p:cNvPr>
          <p:cNvSpPr/>
          <p:nvPr/>
        </p:nvSpPr>
        <p:spPr>
          <a:xfrm rot="5400000">
            <a:off x="-534798" y="526403"/>
            <a:ext cx="6858000" cy="5788403"/>
          </a:xfrm>
          <a:prstGeom prst="flowChartManualInput">
            <a:avLst/>
          </a:prstGeom>
          <a:solidFill>
            <a:srgbClr val="60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isļíḋé">
            <a:extLst>
              <a:ext uri="{FF2B5EF4-FFF2-40B4-BE49-F238E27FC236}">
                <a16:creationId xmlns:a16="http://schemas.microsoft.com/office/drawing/2014/main" id="{175E3CEE-7290-4FF6-BA35-A86FCB2C4350}"/>
              </a:ext>
            </a:extLst>
          </p:cNvPr>
          <p:cNvSpPr txBox="1"/>
          <p:nvPr/>
        </p:nvSpPr>
        <p:spPr>
          <a:xfrm>
            <a:off x="751593" y="5670046"/>
            <a:ext cx="1715311" cy="53780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对应板上器件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48A90A-2DB8-48F1-AF60-9A5C1E777719}"/>
              </a:ext>
            </a:extLst>
          </p:cNvPr>
          <p:cNvCxnSpPr>
            <a:cxnSpLocks/>
          </p:cNvCxnSpPr>
          <p:nvPr/>
        </p:nvCxnSpPr>
        <p:spPr>
          <a:xfrm>
            <a:off x="5306341" y="3965892"/>
            <a:ext cx="6996725" cy="0"/>
          </a:xfrm>
          <a:prstGeom prst="line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ï$ľiďé">
            <a:extLst>
              <a:ext uri="{FF2B5EF4-FFF2-40B4-BE49-F238E27FC236}">
                <a16:creationId xmlns:a16="http://schemas.microsoft.com/office/drawing/2014/main" id="{13D2E583-78A9-4352-8B3C-B17233121D3F}"/>
              </a:ext>
            </a:extLst>
          </p:cNvPr>
          <p:cNvSpPr txBox="1"/>
          <p:nvPr/>
        </p:nvSpPr>
        <p:spPr>
          <a:xfrm>
            <a:off x="5486446" y="1296585"/>
            <a:ext cx="6594488" cy="222631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每一个数码管，都是一个七段译码器，从原理图可以看出，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个引脚分别对应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A~G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（小数点</a:t>
            </a:r>
            <a:r>
              <a:rPr lang="zh-CN" altLang="en-US" sz="16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位，此次实验用不上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），此数码管为低电平有效，即你想使该端发光，那么输入信号应当是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。比如你想让数码管显示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，那么需要使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B,C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对应段发光。此时，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B,C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引脚输入应当为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，而其他引脚输入应当为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A275E63-3783-4BA1-B184-29923BBD2E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70" t="8245" r="1" b="17370"/>
          <a:stretch/>
        </p:blipFill>
        <p:spPr>
          <a:xfrm>
            <a:off x="356523" y="650149"/>
            <a:ext cx="4249034" cy="311314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EE856D-0E53-4515-A2BE-4EC130CE3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22" y="4455771"/>
            <a:ext cx="2537680" cy="1280271"/>
          </a:xfrm>
          <a:prstGeom prst="rect">
            <a:avLst/>
          </a:prstGeom>
        </p:spPr>
      </p:pic>
      <p:sp>
        <p:nvSpPr>
          <p:cNvPr id="28" name="isļíḋé">
            <a:extLst>
              <a:ext uri="{FF2B5EF4-FFF2-40B4-BE49-F238E27FC236}">
                <a16:creationId xmlns:a16="http://schemas.microsoft.com/office/drawing/2014/main" id="{8974B98D-0A3F-434C-A4BC-816E38E974E9}"/>
              </a:ext>
            </a:extLst>
          </p:cNvPr>
          <p:cNvSpPr txBox="1"/>
          <p:nvPr/>
        </p:nvSpPr>
        <p:spPr>
          <a:xfrm>
            <a:off x="2036546" y="650149"/>
            <a:ext cx="1715311" cy="53780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等线" panose="020F0502020204030204"/>
                <a:ea typeface="等线" panose="02010600030101010101" pitchFamily="2" charset="-122"/>
              </a:rPr>
              <a:t>原理图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1131F01-8F84-41A1-97F2-2A8190297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0051" y="4302912"/>
            <a:ext cx="1155505" cy="158598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246958A-8011-43EB-B76F-D41A328D180C}"/>
              </a:ext>
            </a:extLst>
          </p:cNvPr>
          <p:cNvSpPr txBox="1"/>
          <p:nvPr/>
        </p:nvSpPr>
        <p:spPr>
          <a:xfrm>
            <a:off x="4749184" y="111523"/>
            <a:ext cx="387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四位共阳极数码管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B7B0B2-953F-430B-A9C2-6488C0A04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6469" y="4196140"/>
            <a:ext cx="2121835" cy="2011711"/>
          </a:xfrm>
          <a:prstGeom prst="rect">
            <a:avLst/>
          </a:prstGeom>
        </p:spPr>
      </p:pic>
      <p:sp>
        <p:nvSpPr>
          <p:cNvPr id="19" name="isļíḋé">
            <a:extLst>
              <a:ext uri="{FF2B5EF4-FFF2-40B4-BE49-F238E27FC236}">
                <a16:creationId xmlns:a16="http://schemas.microsoft.com/office/drawing/2014/main" id="{77979A8E-505C-4553-B8CA-B04DA5C1CB2A}"/>
              </a:ext>
            </a:extLst>
          </p:cNvPr>
          <p:cNvSpPr txBox="1"/>
          <p:nvPr/>
        </p:nvSpPr>
        <p:spPr>
          <a:xfrm>
            <a:off x="8421931" y="4158050"/>
            <a:ext cx="1025475" cy="53780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共阳极</a:t>
            </a:r>
          </a:p>
        </p:txBody>
      </p:sp>
    </p:spTree>
    <p:extLst>
      <p:ext uri="{BB962C8B-B14F-4D97-AF65-F5344CB8AC3E}">
        <p14:creationId xmlns:p14="http://schemas.microsoft.com/office/powerpoint/2010/main" val="80802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4CEAA558-0BB6-4B7F-8E38-AE4DF4EAC25C}"/>
              </a:ext>
            </a:extLst>
          </p:cNvPr>
          <p:cNvSpPr/>
          <p:nvPr/>
        </p:nvSpPr>
        <p:spPr>
          <a:xfrm>
            <a:off x="111066" y="0"/>
            <a:ext cx="12192000" cy="6858000"/>
          </a:xfrm>
          <a:prstGeom prst="rect">
            <a:avLst/>
          </a:prstGeom>
          <a:solidFill>
            <a:srgbClr val="10325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流程图: 手动输入 37">
            <a:extLst>
              <a:ext uri="{FF2B5EF4-FFF2-40B4-BE49-F238E27FC236}">
                <a16:creationId xmlns:a16="http://schemas.microsoft.com/office/drawing/2014/main" id="{88173994-8D88-484A-8F60-4E91649BF524}"/>
              </a:ext>
            </a:extLst>
          </p:cNvPr>
          <p:cNvSpPr/>
          <p:nvPr/>
        </p:nvSpPr>
        <p:spPr>
          <a:xfrm rot="5400000">
            <a:off x="-534798" y="526400"/>
            <a:ext cx="6858000" cy="5788403"/>
          </a:xfrm>
          <a:prstGeom prst="flowChartManualInput">
            <a:avLst/>
          </a:prstGeom>
          <a:solidFill>
            <a:srgbClr val="60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0C9200E-1916-4712-B3D5-FC93769AA10A}"/>
              </a:ext>
            </a:extLst>
          </p:cNvPr>
          <p:cNvSpPr txBox="1"/>
          <p:nvPr/>
        </p:nvSpPr>
        <p:spPr>
          <a:xfrm>
            <a:off x="4157314" y="207265"/>
            <a:ext cx="387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拨码开关</a:t>
            </a:r>
          </a:p>
        </p:txBody>
      </p:sp>
      <p:sp>
        <p:nvSpPr>
          <p:cNvPr id="39" name="isļíḋé">
            <a:extLst>
              <a:ext uri="{FF2B5EF4-FFF2-40B4-BE49-F238E27FC236}">
                <a16:creationId xmlns:a16="http://schemas.microsoft.com/office/drawing/2014/main" id="{175E3CEE-7290-4FF6-BA35-A86FCB2C4350}"/>
              </a:ext>
            </a:extLst>
          </p:cNvPr>
          <p:cNvSpPr txBox="1"/>
          <p:nvPr/>
        </p:nvSpPr>
        <p:spPr>
          <a:xfrm>
            <a:off x="7509131" y="2354303"/>
            <a:ext cx="1715311" cy="53780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对应板上器件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48A90A-2DB8-48F1-AF60-9A5C1E777719}"/>
              </a:ext>
            </a:extLst>
          </p:cNvPr>
          <p:cNvCxnSpPr>
            <a:cxnSpLocks/>
          </p:cNvCxnSpPr>
          <p:nvPr/>
        </p:nvCxnSpPr>
        <p:spPr>
          <a:xfrm>
            <a:off x="5306341" y="3965892"/>
            <a:ext cx="6996725" cy="0"/>
          </a:xfrm>
          <a:prstGeom prst="line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ï$ľiďé">
            <a:extLst>
              <a:ext uri="{FF2B5EF4-FFF2-40B4-BE49-F238E27FC236}">
                <a16:creationId xmlns:a16="http://schemas.microsoft.com/office/drawing/2014/main" id="{13D2E583-78A9-4352-8B3C-B17233121D3F}"/>
              </a:ext>
            </a:extLst>
          </p:cNvPr>
          <p:cNvSpPr txBox="1"/>
          <p:nvPr/>
        </p:nvSpPr>
        <p:spPr>
          <a:xfrm>
            <a:off x="428909" y="1655284"/>
            <a:ext cx="4165143" cy="378569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此次实验，输入采用的是拨码开关作为输入信号。由于只需要控制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个数码管显示即可，因此只需要四位开关作为输入，选择四个开关作为此次实验所使用的输入</a:t>
            </a:r>
            <a:r>
              <a:rPr lang="zh-CN" altLang="en-US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注意引脚与开关对应关系，引脚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P50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P51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P53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P54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对应器件上为右上图中右边拨码开关的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位开关。注意所左边开关打开后，等效输入为</a:t>
            </a:r>
            <a:r>
              <a:rPr lang="en-US" altLang="zh-CN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1</a:t>
            </a:r>
            <a:r>
              <a:rPr lang="zh-CN" altLang="en-US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，而右边开关打开后，等效输入为</a:t>
            </a:r>
            <a:r>
              <a:rPr lang="en-US" altLang="zh-CN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0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BD080DF-3C0F-4E3F-A92A-8BD49DAD7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586" y="4073737"/>
            <a:ext cx="5967559" cy="26904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BB08DE3-3891-45FF-A0A6-8F89997A1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156" y="1297144"/>
            <a:ext cx="3269263" cy="998307"/>
          </a:xfrm>
          <a:prstGeom prst="rect">
            <a:avLst/>
          </a:prstGeom>
        </p:spPr>
      </p:pic>
      <p:sp>
        <p:nvSpPr>
          <p:cNvPr id="28" name="isļíḋé">
            <a:extLst>
              <a:ext uri="{FF2B5EF4-FFF2-40B4-BE49-F238E27FC236}">
                <a16:creationId xmlns:a16="http://schemas.microsoft.com/office/drawing/2014/main" id="{8974B98D-0A3F-434C-A4BC-816E38E974E9}"/>
              </a:ext>
            </a:extLst>
          </p:cNvPr>
          <p:cNvSpPr txBox="1"/>
          <p:nvPr/>
        </p:nvSpPr>
        <p:spPr>
          <a:xfrm>
            <a:off x="8517498" y="4819487"/>
            <a:ext cx="1715311" cy="53780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等线" panose="020F0502020204030204"/>
                <a:ea typeface="等线" panose="02010600030101010101" pitchFamily="2" charset="-122"/>
              </a:rPr>
              <a:t>原理图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iṥḷiḍè">
            <a:extLst>
              <a:ext uri="{FF2B5EF4-FFF2-40B4-BE49-F238E27FC236}">
                <a16:creationId xmlns:a16="http://schemas.microsoft.com/office/drawing/2014/main" id="{20BBCF20-D315-48DE-AFFD-4763BAF356FD}"/>
              </a:ext>
            </a:extLst>
          </p:cNvPr>
          <p:cNvSpPr/>
          <p:nvPr/>
        </p:nvSpPr>
        <p:spPr>
          <a:xfrm rot="5400000">
            <a:off x="1295201" y="1714928"/>
            <a:ext cx="4464496" cy="4464496"/>
          </a:xfrm>
          <a:prstGeom prst="blockArc">
            <a:avLst>
              <a:gd name="adj1" fmla="val 10800000"/>
              <a:gd name="adj2" fmla="val 523590"/>
              <a:gd name="adj3" fmla="val 23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7000">
                <a:schemeClr val="accent1">
                  <a:alpha val="23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43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B02E57D-F65D-4CE2-B254-2AC395F8F1D4}"/>
              </a:ext>
            </a:extLst>
          </p:cNvPr>
          <p:cNvSpPr/>
          <p:nvPr/>
        </p:nvSpPr>
        <p:spPr>
          <a:xfrm>
            <a:off x="1381758" y="707613"/>
            <a:ext cx="9428480" cy="6430226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103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00808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705980-87D2-409C-8C87-513C9D669CB1}"/>
              </a:ext>
            </a:extLst>
          </p:cNvPr>
          <p:cNvSpPr txBox="1"/>
          <p:nvPr/>
        </p:nvSpPr>
        <p:spPr>
          <a:xfrm>
            <a:off x="2886129" y="3264023"/>
            <a:ext cx="6416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10325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软件使用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B1DCAF-4D92-4EC4-B42D-B5A5C8631C5B}"/>
              </a:ext>
            </a:extLst>
          </p:cNvPr>
          <p:cNvSpPr txBox="1"/>
          <p:nvPr/>
        </p:nvSpPr>
        <p:spPr>
          <a:xfrm>
            <a:off x="3336770" y="2072500"/>
            <a:ext cx="5518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C0504A"/>
                </a:solidFill>
                <a:effectLst/>
                <a:uLnTx/>
                <a:uFillTx/>
                <a:latin typeface="CommercialScript BT" panose="03030803040807090C04" pitchFamily="66" charset="0"/>
                <a:ea typeface="等线" panose="02010600030101010101" pitchFamily="2" charset="-122"/>
                <a:cs typeface="+mn-cs"/>
              </a:rPr>
              <a:t>Part  two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C0504A"/>
              </a:solidFill>
              <a:effectLst/>
              <a:uLnTx/>
              <a:uFillTx/>
              <a:latin typeface="CommercialScript BT" panose="03030803040807090C04" pitchFamily="66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18C980BA-41F7-4077-8E96-A0DA3F135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78" r="56778"/>
          <a:stretch/>
        </p:blipFill>
        <p:spPr>
          <a:xfrm>
            <a:off x="5107933" y="-187313"/>
            <a:ext cx="1976129" cy="2296164"/>
          </a:xfrm>
          <a:prstGeom prst="rect">
            <a:avLst/>
          </a:prstGeom>
        </p:spPr>
      </p:pic>
      <p:grpSp>
        <p:nvGrpSpPr>
          <p:cNvPr id="74" name="组合 73">
            <a:extLst>
              <a:ext uri="{FF2B5EF4-FFF2-40B4-BE49-F238E27FC236}">
                <a16:creationId xmlns:a16="http://schemas.microsoft.com/office/drawing/2014/main" id="{BC7A3E28-345E-4980-8A5F-B2C91BC93A9F}"/>
              </a:ext>
            </a:extLst>
          </p:cNvPr>
          <p:cNvGrpSpPr/>
          <p:nvPr/>
        </p:nvGrpSpPr>
        <p:grpSpPr>
          <a:xfrm>
            <a:off x="3989715" y="4338545"/>
            <a:ext cx="4209393" cy="394138"/>
            <a:chOff x="3991304" y="3673891"/>
            <a:chExt cx="4209393" cy="394138"/>
          </a:xfrm>
        </p:grpSpPr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DC5CD84E-F65D-49F9-9E70-8EAC4037EED8}"/>
                </a:ext>
              </a:extLst>
            </p:cNvPr>
            <p:cNvCxnSpPr>
              <a:cxnSpLocks/>
            </p:cNvCxnSpPr>
            <p:nvPr/>
          </p:nvCxnSpPr>
          <p:spPr>
            <a:xfrm>
              <a:off x="3991304" y="3855194"/>
              <a:ext cx="4209393" cy="0"/>
            </a:xfrm>
            <a:prstGeom prst="line">
              <a:avLst/>
            </a:prstGeom>
            <a:ln w="38100">
              <a:solidFill>
                <a:srgbClr val="C050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736C70C6-77B1-4040-B736-20F8452DF132}"/>
                </a:ext>
              </a:extLst>
            </p:cNvPr>
            <p:cNvGrpSpPr/>
            <p:nvPr/>
          </p:nvGrpSpPr>
          <p:grpSpPr>
            <a:xfrm>
              <a:off x="4868871" y="3673891"/>
              <a:ext cx="2454258" cy="394138"/>
              <a:chOff x="4572000" y="3846786"/>
              <a:chExt cx="2454258" cy="394138"/>
            </a:xfrm>
          </p:grpSpPr>
          <p:sp>
            <p:nvSpPr>
              <p:cNvPr id="77" name="星形: 四角 76">
                <a:extLst>
                  <a:ext uri="{FF2B5EF4-FFF2-40B4-BE49-F238E27FC236}">
                    <a16:creationId xmlns:a16="http://schemas.microsoft.com/office/drawing/2014/main" id="{9612E871-5727-44D6-98A4-5074D05C04D1}"/>
                  </a:ext>
                </a:extLst>
              </p:cNvPr>
              <p:cNvSpPr/>
              <p:nvPr/>
            </p:nvSpPr>
            <p:spPr>
              <a:xfrm>
                <a:off x="4572000" y="3846786"/>
                <a:ext cx="394138" cy="394138"/>
              </a:xfrm>
              <a:prstGeom prst="star4">
                <a:avLst/>
              </a:prstGeom>
              <a:solidFill>
                <a:srgbClr val="C050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星形: 四角 77">
                <a:extLst>
                  <a:ext uri="{FF2B5EF4-FFF2-40B4-BE49-F238E27FC236}">
                    <a16:creationId xmlns:a16="http://schemas.microsoft.com/office/drawing/2014/main" id="{9245B932-116E-435B-8826-6CF1F9F4DBC4}"/>
                  </a:ext>
                </a:extLst>
              </p:cNvPr>
              <p:cNvSpPr/>
              <p:nvPr/>
            </p:nvSpPr>
            <p:spPr>
              <a:xfrm>
                <a:off x="5602060" y="3846786"/>
                <a:ext cx="394138" cy="394138"/>
              </a:xfrm>
              <a:prstGeom prst="star4">
                <a:avLst/>
              </a:prstGeom>
              <a:solidFill>
                <a:srgbClr val="C050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星形: 四角 78">
                <a:extLst>
                  <a:ext uri="{FF2B5EF4-FFF2-40B4-BE49-F238E27FC236}">
                    <a16:creationId xmlns:a16="http://schemas.microsoft.com/office/drawing/2014/main" id="{33B2D325-B6E3-4B67-AF0D-3600569B7158}"/>
                  </a:ext>
                </a:extLst>
              </p:cNvPr>
              <p:cNvSpPr/>
              <p:nvPr/>
            </p:nvSpPr>
            <p:spPr>
              <a:xfrm>
                <a:off x="6632120" y="3846786"/>
                <a:ext cx="394138" cy="394138"/>
              </a:xfrm>
              <a:prstGeom prst="star4">
                <a:avLst/>
              </a:prstGeom>
              <a:solidFill>
                <a:srgbClr val="C050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397273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114047-67CE-4819-8D22-2D45B9F8EFE8}"/>
              </a:ext>
            </a:extLst>
          </p:cNvPr>
          <p:cNvSpPr/>
          <p:nvPr/>
        </p:nvSpPr>
        <p:spPr>
          <a:xfrm>
            <a:off x="111066" y="0"/>
            <a:ext cx="12192000" cy="6858000"/>
          </a:xfrm>
          <a:prstGeom prst="rect">
            <a:avLst/>
          </a:prstGeom>
          <a:solidFill>
            <a:srgbClr val="10325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流程图: 手动输入 2">
            <a:extLst>
              <a:ext uri="{FF2B5EF4-FFF2-40B4-BE49-F238E27FC236}">
                <a16:creationId xmlns:a16="http://schemas.microsoft.com/office/drawing/2014/main" id="{C031F3CF-9310-4F15-9292-E6312EF475C5}"/>
              </a:ext>
            </a:extLst>
          </p:cNvPr>
          <p:cNvSpPr/>
          <p:nvPr/>
        </p:nvSpPr>
        <p:spPr>
          <a:xfrm rot="5400000">
            <a:off x="-693758" y="693758"/>
            <a:ext cx="6858000" cy="5470483"/>
          </a:xfrm>
          <a:prstGeom prst="flowChartManualInput">
            <a:avLst/>
          </a:prstGeom>
          <a:solidFill>
            <a:srgbClr val="60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 useBgFill="1">
        <p:nvSpPr>
          <p:cNvPr id="30" name="矩形 29">
            <a:extLst>
              <a:ext uri="{FF2B5EF4-FFF2-40B4-BE49-F238E27FC236}">
                <a16:creationId xmlns:a16="http://schemas.microsoft.com/office/drawing/2014/main" id="{425B7C9F-985D-4AE6-A030-FE6C5E0A914E}"/>
              </a:ext>
            </a:extLst>
          </p:cNvPr>
          <p:cNvSpPr/>
          <p:nvPr/>
        </p:nvSpPr>
        <p:spPr>
          <a:xfrm>
            <a:off x="419100" y="1200150"/>
            <a:ext cx="11353800" cy="5391149"/>
          </a:xfrm>
          <a:prstGeom prst="rect">
            <a:avLst/>
          </a:prstGeom>
          <a:ln>
            <a:solidFill>
              <a:srgbClr val="103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18FA5A5-B0FD-490A-ACD6-A47FEE398AD9}"/>
              </a:ext>
            </a:extLst>
          </p:cNvPr>
          <p:cNvSpPr txBox="1"/>
          <p:nvPr/>
        </p:nvSpPr>
        <p:spPr>
          <a:xfrm>
            <a:off x="4157315" y="390021"/>
            <a:ext cx="387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软件使用</a:t>
            </a:r>
          </a:p>
        </p:txBody>
      </p:sp>
      <p:sp>
        <p:nvSpPr>
          <p:cNvPr id="33" name="íŝḻïḓé">
            <a:extLst>
              <a:ext uri="{FF2B5EF4-FFF2-40B4-BE49-F238E27FC236}">
                <a16:creationId xmlns:a16="http://schemas.microsoft.com/office/drawing/2014/main" id="{A44B056D-B478-41CA-99CA-1DF1B95B334C}"/>
              </a:ext>
            </a:extLst>
          </p:cNvPr>
          <p:cNvSpPr/>
          <p:nvPr/>
        </p:nvSpPr>
        <p:spPr bwMode="auto">
          <a:xfrm>
            <a:off x="676824" y="1303052"/>
            <a:ext cx="10841164" cy="595050"/>
          </a:xfrm>
          <a:prstGeom prst="homePlate">
            <a:avLst/>
          </a:prstGeom>
          <a:solidFill>
            <a:srgbClr val="10325A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B8049EE-97BB-49F4-A518-4F8677E1EF49}"/>
              </a:ext>
            </a:extLst>
          </p:cNvPr>
          <p:cNvCxnSpPr/>
          <p:nvPr/>
        </p:nvCxnSpPr>
        <p:spPr>
          <a:xfrm>
            <a:off x="676824" y="1758077"/>
            <a:ext cx="0" cy="456465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ïşlíďè">
            <a:extLst>
              <a:ext uri="{FF2B5EF4-FFF2-40B4-BE49-F238E27FC236}">
                <a16:creationId xmlns:a16="http://schemas.microsoft.com/office/drawing/2014/main" id="{8F25F428-9CBB-4A9E-BE1A-7AB413A59429}"/>
              </a:ext>
            </a:extLst>
          </p:cNvPr>
          <p:cNvSpPr txBox="1"/>
          <p:nvPr/>
        </p:nvSpPr>
        <p:spPr>
          <a:xfrm>
            <a:off x="984912" y="2169172"/>
            <a:ext cx="9190929" cy="185816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课堂实际演示过程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参考所发的操作手册：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Quartus-II_13_1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原理图输入使用说明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3746693-1E86-4DCE-B693-889B904D2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538415"/>
              </p:ext>
            </p:extLst>
          </p:nvPr>
        </p:nvGraphicFramePr>
        <p:xfrm>
          <a:off x="4625228" y="3432086"/>
          <a:ext cx="3852764" cy="759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3" imgW="2231640" imgH="439560" progId="Package">
                  <p:embed/>
                </p:oleObj>
              </mc:Choice>
              <mc:Fallback>
                <p:oleObj name="包装程序外壳对象" showAsIcon="1" r:id="rId3" imgW="22316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5228" y="3432086"/>
                        <a:ext cx="3852764" cy="759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264548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666</Words>
  <Application>Microsoft Office PowerPoint</Application>
  <PresentationFormat>宽屏</PresentationFormat>
  <Paragraphs>54</Paragraphs>
  <Slides>10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CommercialScript BT</vt:lpstr>
      <vt:lpstr>等线</vt:lpstr>
      <vt:lpstr>等线 Light</vt:lpstr>
      <vt:lpstr>微软雅黑</vt:lpstr>
      <vt:lpstr>Arial</vt:lpstr>
      <vt:lpstr>Brush Script MT</vt:lpstr>
      <vt:lpstr>Office 主题​​</vt:lpstr>
      <vt:lpstr>1_Office 主题​​</vt:lpstr>
      <vt:lpstr>包装程序外壳对象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风云办公</dc:creator>
  <cp:lastModifiedBy>罗 志成</cp:lastModifiedBy>
  <cp:revision>30</cp:revision>
  <dcterms:created xsi:type="dcterms:W3CDTF">2019-01-30T11:29:37Z</dcterms:created>
  <dcterms:modified xsi:type="dcterms:W3CDTF">2021-04-27T10:11:25Z</dcterms:modified>
</cp:coreProperties>
</file>