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3" r:id="rId6"/>
    <p:sldId id="267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2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Mašek" userId="f2aeb4b6-523e-41e8-af78-611486b147d3" providerId="ADAL" clId="{E44980C2-301E-4F99-A08A-C826F96ED95B}"/>
    <pc:docChg chg="delSld">
      <pc:chgData name="Filip Mašek" userId="f2aeb4b6-523e-41e8-af78-611486b147d3" providerId="ADAL" clId="{E44980C2-301E-4F99-A08A-C826F96ED95B}" dt="2023-06-01T07:59:23.727" v="2" actId="47"/>
      <pc:docMkLst>
        <pc:docMk/>
      </pc:docMkLst>
      <pc:sldChg chg="del">
        <pc:chgData name="Filip Mašek" userId="f2aeb4b6-523e-41e8-af78-611486b147d3" providerId="ADAL" clId="{E44980C2-301E-4F99-A08A-C826F96ED95B}" dt="2023-06-01T07:59:05.240" v="0" actId="47"/>
        <pc:sldMkLst>
          <pc:docMk/>
          <pc:sldMk cId="1437643734" sldId="260"/>
        </pc:sldMkLst>
      </pc:sldChg>
      <pc:sldChg chg="del">
        <pc:chgData name="Filip Mašek" userId="f2aeb4b6-523e-41e8-af78-611486b147d3" providerId="ADAL" clId="{E44980C2-301E-4F99-A08A-C826F96ED95B}" dt="2023-06-01T07:59:06.618" v="1" actId="47"/>
        <pc:sldMkLst>
          <pc:docMk/>
          <pc:sldMk cId="557282987" sldId="261"/>
        </pc:sldMkLst>
      </pc:sldChg>
      <pc:sldChg chg="del">
        <pc:chgData name="Filip Mašek" userId="f2aeb4b6-523e-41e8-af78-611486b147d3" providerId="ADAL" clId="{E44980C2-301E-4F99-A08A-C826F96ED95B}" dt="2023-06-01T07:59:23.727" v="2" actId="47"/>
        <pc:sldMkLst>
          <pc:docMk/>
          <pc:sldMk cId="2730459882" sldId="262"/>
        </pc:sldMkLst>
      </pc:sldChg>
    </pc:docChg>
  </pc:docChgLst>
  <pc:docChgLst>
    <pc:chgData name="Filip Mašek" userId="f2aeb4b6-523e-41e8-af78-611486b147d3" providerId="ADAL" clId="{D036C38C-FAEB-4D03-B4BA-92C8C77DCD98}"/>
    <pc:docChg chg="custSel modSld">
      <pc:chgData name="Filip Mašek" userId="f2aeb4b6-523e-41e8-af78-611486b147d3" providerId="ADAL" clId="{D036C38C-FAEB-4D03-B4BA-92C8C77DCD98}" dt="2023-05-31T19:33:01.201" v="38" actId="20577"/>
      <pc:docMkLst>
        <pc:docMk/>
      </pc:docMkLst>
      <pc:sldChg chg="modSp mod">
        <pc:chgData name="Filip Mašek" userId="f2aeb4b6-523e-41e8-af78-611486b147d3" providerId="ADAL" clId="{D036C38C-FAEB-4D03-B4BA-92C8C77DCD98}" dt="2023-05-31T19:33:01.201" v="38" actId="20577"/>
        <pc:sldMkLst>
          <pc:docMk/>
          <pc:sldMk cId="2167696137" sldId="264"/>
        </pc:sldMkLst>
        <pc:spChg chg="mod">
          <ac:chgData name="Filip Mašek" userId="f2aeb4b6-523e-41e8-af78-611486b147d3" providerId="ADAL" clId="{D036C38C-FAEB-4D03-B4BA-92C8C77DCD98}" dt="2023-05-31T19:32:16.609" v="33" actId="207"/>
          <ac:spMkLst>
            <pc:docMk/>
            <pc:sldMk cId="2167696137" sldId="264"/>
            <ac:spMk id="2" creationId="{5F425450-5CCB-F16B-6A37-01C58D89A021}"/>
          </ac:spMkLst>
        </pc:spChg>
        <pc:spChg chg="mod">
          <ac:chgData name="Filip Mašek" userId="f2aeb4b6-523e-41e8-af78-611486b147d3" providerId="ADAL" clId="{D036C38C-FAEB-4D03-B4BA-92C8C77DCD98}" dt="2023-05-31T19:33:01.201" v="38" actId="20577"/>
          <ac:spMkLst>
            <pc:docMk/>
            <pc:sldMk cId="2167696137" sldId="264"/>
            <ac:spMk id="3" creationId="{A2575837-E997-E68E-24FC-776B35AB3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4506-57DF-473C-BCF2-4A27F85ED929}" type="datetimeFigureOut">
              <a:rPr lang="cs-CZ" smtClean="0"/>
              <a:t>01.06.2023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2A01-EAE9-43F1-9F9A-6D221D5C56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992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4506-57DF-473C-BCF2-4A27F85ED929}" type="datetimeFigureOut">
              <a:rPr lang="cs-CZ" smtClean="0"/>
              <a:t>01.06.2023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2A01-EAE9-43F1-9F9A-6D221D5C56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019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C674506-57DF-473C-BCF2-4A27F85ED929}" type="datetimeFigureOut">
              <a:rPr lang="cs-CZ" smtClean="0"/>
              <a:t>01.06.2023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DF82A01-EAE9-43F1-9F9A-6D221D5C56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749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4506-57DF-473C-BCF2-4A27F85ED929}" type="datetimeFigureOut">
              <a:rPr lang="cs-CZ" smtClean="0"/>
              <a:t>01.06.2023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2A01-EAE9-43F1-9F9A-6D221D5C56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01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674506-57DF-473C-BCF2-4A27F85ED929}" type="datetimeFigureOut">
              <a:rPr lang="cs-CZ" smtClean="0"/>
              <a:t>01.06.2023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82A01-EAE9-43F1-9F9A-6D221D5C56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6857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4506-57DF-473C-BCF2-4A27F85ED929}" type="datetimeFigureOut">
              <a:rPr lang="cs-CZ" smtClean="0"/>
              <a:t>01.06.2023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2A01-EAE9-43F1-9F9A-6D221D5C56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922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4506-57DF-473C-BCF2-4A27F85ED929}" type="datetimeFigureOut">
              <a:rPr lang="cs-CZ" smtClean="0"/>
              <a:t>01.06.2023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2A01-EAE9-43F1-9F9A-6D221D5C56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4506-57DF-473C-BCF2-4A27F85ED929}" type="datetimeFigureOut">
              <a:rPr lang="cs-CZ" smtClean="0"/>
              <a:t>01.06.2023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2A01-EAE9-43F1-9F9A-6D221D5C56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563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4506-57DF-473C-BCF2-4A27F85ED929}" type="datetimeFigureOut">
              <a:rPr lang="cs-CZ" smtClean="0"/>
              <a:t>01.06.2023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2A01-EAE9-43F1-9F9A-6D221D5C56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98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4506-57DF-473C-BCF2-4A27F85ED929}" type="datetimeFigureOut">
              <a:rPr lang="cs-CZ" smtClean="0"/>
              <a:t>01.06.2023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2A01-EAE9-43F1-9F9A-6D221D5C56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367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4506-57DF-473C-BCF2-4A27F85ED929}" type="datetimeFigureOut">
              <a:rPr lang="cs-CZ" smtClean="0"/>
              <a:t>01.06.2023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2A01-EAE9-43F1-9F9A-6D221D5C56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302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C674506-57DF-473C-BCF2-4A27F85ED929}" type="datetimeFigureOut">
              <a:rPr lang="cs-CZ" smtClean="0"/>
              <a:t>01.06.2023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DF82A01-EAE9-43F1-9F9A-6D221D5C56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8154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1B111E-6653-DEE1-18BC-62D935977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Moje stránka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277687-4989-92FF-D0B6-A32AC41D1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Filip Mašek (Batman)</a:t>
            </a:r>
          </a:p>
        </p:txBody>
      </p:sp>
    </p:spTree>
    <p:extLst>
      <p:ext uri="{BB962C8B-B14F-4D97-AF65-F5344CB8AC3E}">
        <p14:creationId xmlns:p14="http://schemas.microsoft.com/office/powerpoint/2010/main" val="183921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F7BD514-52BD-9E8F-17CE-80246C3F6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1BD19DE-5C43-5920-8CBE-4D594522F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63CF12C-11C7-D0E1-95BD-E95DAE50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Stránku jsem udělal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27BA4DF-7027-A1F8-B15F-E123B1FC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7" y="3587970"/>
            <a:ext cx="2721293" cy="3194006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5C0F0936-1207-C842-DAAD-533DC8B70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418" y="53996"/>
            <a:ext cx="2984111" cy="26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09FCCE51-33A3-9AE5-01FE-C2BA05D6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F425450-5CCB-F16B-6A37-01C58D89A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Jak mě to napadlo???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2575837-E997-E68E-24FC-776B35AB3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729670"/>
          </a:xfrm>
        </p:spPr>
        <p:txBody>
          <a:bodyPr/>
          <a:lstStyle/>
          <a:p>
            <a:r>
              <a:rPr lang="cs-CZ" sz="3200" dirty="0">
                <a:solidFill>
                  <a:srgbClr val="FF0000"/>
                </a:solidFill>
              </a:rPr>
              <a:t>Prostě jsem něco vymyslel a řekl si že to bude jednoduchý</a:t>
            </a:r>
          </a:p>
          <a:p>
            <a:r>
              <a:rPr lang="cs-CZ" sz="2800" dirty="0">
                <a:solidFill>
                  <a:srgbClr val="FF0000"/>
                </a:solidFill>
              </a:rPr>
              <a:t>Moje celá stránka je taková parodie na G-</a:t>
            </a:r>
            <a:r>
              <a:rPr lang="cs-CZ" sz="2800" dirty="0" err="1">
                <a:solidFill>
                  <a:srgbClr val="FF0000"/>
                </a:solidFill>
              </a:rPr>
              <a:t>fuel</a:t>
            </a:r>
            <a:r>
              <a:rPr lang="cs-CZ" sz="2800" dirty="0">
                <a:solidFill>
                  <a:srgbClr val="FF0000"/>
                </a:solidFill>
              </a:rPr>
              <a:t> </a:t>
            </a:r>
          </a:p>
          <a:p>
            <a:r>
              <a:rPr lang="cs-CZ" sz="2800" dirty="0">
                <a:solidFill>
                  <a:srgbClr val="FF0000"/>
                </a:solidFill>
              </a:rPr>
              <a:t>Trvalo mi to cca 4 hodiny?</a:t>
            </a:r>
          </a:p>
        </p:txBody>
      </p:sp>
    </p:spTree>
    <p:extLst>
      <p:ext uri="{BB962C8B-B14F-4D97-AF65-F5344CB8AC3E}">
        <p14:creationId xmlns:p14="http://schemas.microsoft.com/office/powerpoint/2010/main" val="216769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14DFBD-FF5E-B123-580B-A8BE5458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jsem Stránku udělal???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919015A-6FD2-D557-3402-F482DA7A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" y="1792936"/>
            <a:ext cx="12192000" cy="5060987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706B69-0662-CC10-66DA-5C009BD8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20309"/>
            <a:ext cx="9784080" cy="4206240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cs-CZ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</a:rPr>
              <a:t>Vytvořil jsem základy (</a:t>
            </a:r>
            <a:r>
              <a:rPr lang="cs-CZ" sz="3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</a:rPr>
              <a:t>header</a:t>
            </a:r>
            <a:r>
              <a:rPr lang="cs-CZ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</a:rPr>
              <a:t>, nadpis, popis)</a:t>
            </a:r>
          </a:p>
          <a:p>
            <a:pPr marL="457200" indent="-457200" algn="ctr">
              <a:buAutoNum type="arabicPeriod"/>
            </a:pPr>
            <a:r>
              <a:rPr lang="cs-CZ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</a:rPr>
              <a:t>Kradl jsem</a:t>
            </a:r>
          </a:p>
          <a:p>
            <a:pPr marL="0" indent="0" algn="ctr">
              <a:buNone/>
            </a:pPr>
            <a:r>
              <a:rPr lang="cs-CZ" sz="3600" dirty="0"/>
              <a:t>3</a:t>
            </a:r>
            <a:r>
              <a:rPr lang="cs-CZ" sz="3600" dirty="0">
                <a:latin typeface="Franklin Gothic Demi Cond" panose="020B0706030402020204" pitchFamily="34" charset="0"/>
              </a:rPr>
              <a:t>.  </a:t>
            </a:r>
            <a:r>
              <a:rPr lang="cs-CZ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</a:rPr>
              <a:t>Něco málo jsem pozměnil</a:t>
            </a:r>
          </a:p>
          <a:p>
            <a:pPr marL="0" indent="0" algn="ctr">
              <a:buNone/>
            </a:pPr>
            <a:r>
              <a:rPr lang="cs-CZ" sz="3600" dirty="0">
                <a:latin typeface="Franklin Gothic Demi Cond" panose="020B0706030402020204" pitchFamily="34" charset="0"/>
              </a:rPr>
              <a:t>4. </a:t>
            </a:r>
            <a:r>
              <a:rPr lang="cs-CZ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</a:rPr>
              <a:t>O responzivitu se postaral </a:t>
            </a:r>
            <a:r>
              <a:rPr lang="cs-CZ" sz="3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</a:rPr>
              <a:t>bootstrap</a:t>
            </a:r>
            <a:endParaRPr lang="cs-CZ" sz="3600" dirty="0">
              <a:solidFill>
                <a:schemeClr val="accent3">
                  <a:lumMod val="60000"/>
                  <a:lumOff val="40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5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FF69AA-734B-469E-C4B2-F38D24C2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jsem Stránku udělal??? Pt.2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D931AABF-8FE0-182C-D685-CED51F4E9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" y="1792936"/>
            <a:ext cx="12192000" cy="5065064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485CFA-49E0-FBDB-C78B-DEB14CA7E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pPr marL="0" indent="0" algn="ctr">
              <a:buNone/>
            </a:pPr>
            <a:r>
              <a:rPr lang="cs-CZ" sz="3200" dirty="0">
                <a:latin typeface="Franklin Gothic Demi Cond" panose="020B0706030402020204" pitchFamily="34" charset="0"/>
              </a:rPr>
              <a:t>5. </a:t>
            </a:r>
            <a:r>
              <a:rPr lang="cs-CZ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</a:rPr>
              <a:t>Použil jsem nějaký ten Photoshop na jisté obrázky</a:t>
            </a:r>
          </a:p>
          <a:p>
            <a:pPr marL="0" indent="0" algn="ctr">
              <a:buNone/>
            </a:pPr>
            <a:r>
              <a:rPr lang="cs-CZ" sz="3200" dirty="0">
                <a:latin typeface="Franklin Gothic Demi Cond" panose="020B0706030402020204" pitchFamily="34" charset="0"/>
              </a:rPr>
              <a:t>6. </a:t>
            </a:r>
            <a:r>
              <a:rPr lang="cs-CZ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</a:rPr>
              <a:t>Nějak jsem to zakomponoval do sebe</a:t>
            </a:r>
          </a:p>
          <a:p>
            <a:pPr marL="0" indent="0" algn="ctr">
              <a:buNone/>
            </a:pPr>
            <a:r>
              <a:rPr lang="cs-CZ" sz="3200" dirty="0">
                <a:latin typeface="Franklin Gothic Demi Cond" panose="020B0706030402020204" pitchFamily="34" charset="0"/>
              </a:rPr>
              <a:t>7.  </a:t>
            </a:r>
            <a:r>
              <a:rPr lang="cs-CZ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</a:rPr>
              <a:t>Toť vše</a:t>
            </a:r>
          </a:p>
          <a:p>
            <a:pPr marL="0" indent="0" algn="ctr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836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D99C55-9DBE-02D0-D9F6-AB4FEEE7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 ukázka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like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BD698B11-672C-8C95-723C-0017C2C3D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02" y="1960880"/>
            <a:ext cx="6358467" cy="3576638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F57CDC5-FDF7-BB65-1E4B-694D00E3D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60" y="2478404"/>
            <a:ext cx="5293360" cy="29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3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B83C93-9EF6-FD47-2A60-E8E7A717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D3AB15-542D-3604-D63D-F017172F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Google</a:t>
            </a:r>
          </a:p>
          <a:p>
            <a:pPr marL="0" indent="0">
              <a:buNone/>
            </a:pPr>
            <a:r>
              <a:rPr lang="cs-CZ" dirty="0" err="1"/>
              <a:t>Reddit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Moje zvrácené myšlenky</a:t>
            </a:r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57FF251-214B-D147-9875-6A8F67F7D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673" y="3158463"/>
            <a:ext cx="1845177" cy="327820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A8258DC-A470-B8D0-BA64-AE093FEAD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72" y="4021083"/>
            <a:ext cx="3371850" cy="18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8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199A6967-A502-8E28-EC24-DEA3973D5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C9AA441-0868-CD52-554C-8818058A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70"/>
            <a:ext cx="12192000" cy="686047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E1960D3-F8BB-5EEA-8575-990B916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7" y="2359404"/>
            <a:ext cx="11471565" cy="1739347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4009949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uhy">
  <a:themeElements>
    <a:clrScheme name="Pruhy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Pruhy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ruhy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TM03090430[[fn=Pruhy]]</Template>
  <TotalTime>85</TotalTime>
  <Words>114</Words>
  <Application>Microsoft Office PowerPoint</Application>
  <PresentationFormat>Širokoúhlá obrazovka</PresentationFormat>
  <Paragraphs>23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Corbel</vt:lpstr>
      <vt:lpstr>Franklin Gothic Demi Cond</vt:lpstr>
      <vt:lpstr>Wingdings</vt:lpstr>
      <vt:lpstr>Pruhy</vt:lpstr>
      <vt:lpstr>Moje stránka</vt:lpstr>
      <vt:lpstr>Stránku jsem udělal</vt:lpstr>
      <vt:lpstr>Jak mě to napadlo???</vt:lpstr>
      <vt:lpstr>Jak jsem Stránku udělal???</vt:lpstr>
      <vt:lpstr>Jak jsem Stránku udělal??? Pt.2</vt:lpstr>
      <vt:lpstr> ukázka be like</vt:lpstr>
      <vt:lpstr>Zdroje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Moje stránka</dc:title>
  <dc:creator>REXON cz</dc:creator>
  <cp:lastModifiedBy>Filip Mašek</cp:lastModifiedBy>
  <cp:revision>2</cp:revision>
  <dcterms:created xsi:type="dcterms:W3CDTF">2023-05-30T18:34:41Z</dcterms:created>
  <dcterms:modified xsi:type="dcterms:W3CDTF">2023-06-01T07:59:28Z</dcterms:modified>
</cp:coreProperties>
</file>