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16CF3-648E-4AF7-BD44-E31CADA969D6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DBD0C-E074-421C-A6A6-635FED6A43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5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E9ED9DA-0482-434F-B46E-5E5A8FBA520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FAD1CEF-6797-4DC5-97DC-D4A50D8AC9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D9DA-0482-434F-B46E-5E5A8FBA520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1CEF-6797-4DC5-97DC-D4A50D8AC9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D9DA-0482-434F-B46E-5E5A8FBA520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1CEF-6797-4DC5-97DC-D4A50D8AC9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E9ED9DA-0482-434F-B46E-5E5A8FBA520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1CEF-6797-4DC5-97DC-D4A50D8AC9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E9ED9DA-0482-434F-B46E-5E5A8FBA520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FAD1CEF-6797-4DC5-97DC-D4A50D8AC981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E9ED9DA-0482-434F-B46E-5E5A8FBA520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FAD1CEF-6797-4DC5-97DC-D4A50D8AC9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E9ED9DA-0482-434F-B46E-5E5A8FBA520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FAD1CEF-6797-4DC5-97DC-D4A50D8AC98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D9DA-0482-434F-B46E-5E5A8FBA520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1CEF-6797-4DC5-97DC-D4A50D8AC9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E9ED9DA-0482-434F-B46E-5E5A8FBA520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FAD1CEF-6797-4DC5-97DC-D4A50D8AC9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E9ED9DA-0482-434F-B46E-5E5A8FBA520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FAD1CEF-6797-4DC5-97DC-D4A50D8AC98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E9ED9DA-0482-434F-B46E-5E5A8FBA520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FAD1CEF-6797-4DC5-97DC-D4A50D8AC98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E9ED9DA-0482-434F-B46E-5E5A8FBA520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FAD1CEF-6797-4DC5-97DC-D4A50D8AC98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806291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Критическии</a:t>
            </a:r>
            <a:r>
              <a:rPr lang="ru-RU" dirty="0" smtClean="0"/>
              <a:t>̆ анализ </a:t>
            </a:r>
            <a:r>
              <a:rPr lang="ru-RU" dirty="0" err="1" smtClean="0"/>
              <a:t>информационнои</a:t>
            </a:r>
            <a:r>
              <a:rPr lang="ru-RU" dirty="0" smtClean="0"/>
              <a:t>̆ среды университета 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005064"/>
            <a:ext cx="8062912" cy="1752600"/>
          </a:xfrm>
        </p:spPr>
        <p:txBody>
          <a:bodyPr/>
          <a:lstStyle/>
          <a:p>
            <a:pPr algn="ctr"/>
            <a:r>
              <a:rPr lang="ru-RU" b="1" dirty="0" smtClean="0"/>
              <a:t>РГПУ </a:t>
            </a:r>
            <a:r>
              <a:rPr lang="ru-RU" b="1" dirty="0" err="1" smtClean="0"/>
              <a:t>им.А.И.Герцена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5380672"/>
            <a:ext cx="2483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Работу выполнила студентка </a:t>
            </a:r>
          </a:p>
          <a:p>
            <a:r>
              <a:rPr lang="ru-RU" dirty="0" smtClean="0"/>
              <a:t>2 курса,ИЭиУ,МОУ-17</a:t>
            </a:r>
            <a:br>
              <a:rPr lang="ru-RU" dirty="0" smtClean="0"/>
            </a:br>
            <a:r>
              <a:rPr lang="ru-RU" dirty="0" err="1" smtClean="0"/>
              <a:t>Филючкова</a:t>
            </a:r>
            <a:r>
              <a:rPr lang="ru-RU" dirty="0" smtClean="0"/>
              <a:t> Мария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6632"/>
            <a:ext cx="9144000" cy="5100526"/>
          </a:xfrm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6084168" y="764704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899592" y="98072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23528" y="404664"/>
            <a:ext cx="4320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868145" y="1412776"/>
            <a:ext cx="4320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5229200"/>
            <a:ext cx="8136904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1-Удобная панель навигации, включающая в себя все основные разделы с  наиболее актуальной информацией.</a:t>
            </a:r>
          </a:p>
          <a:p>
            <a:r>
              <a:rPr lang="ru-RU" dirty="0" smtClean="0"/>
              <a:t>2-Расширения: виртуальная приемная комиссия и версия для слабовидящих. Оставленные контакты на электронную почту и ссылка на сайт «</a:t>
            </a:r>
            <a:r>
              <a:rPr lang="ru-RU" dirty="0" err="1" smtClean="0"/>
              <a:t>Вконтакте</a:t>
            </a:r>
            <a:r>
              <a:rPr lang="ru-RU" dirty="0" smtClean="0"/>
              <a:t>» действительны.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"/>
            <a:ext cx="8784976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Прямая со стрелкой 5"/>
          <p:cNvCxnSpPr/>
          <p:nvPr/>
        </p:nvCxnSpPr>
        <p:spPr>
          <a:xfrm>
            <a:off x="1115616" y="141277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3203848" y="1484784"/>
            <a:ext cx="360040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499992" y="1484784"/>
            <a:ext cx="1512168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39552" y="908720"/>
            <a:ext cx="3600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3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995936" y="980728"/>
            <a:ext cx="233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4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5380672"/>
            <a:ext cx="8784976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3- Удобная сортировка документации и информации по группам: «Обучающимся» и « Преподавателям».</a:t>
            </a:r>
          </a:p>
          <a:p>
            <a:r>
              <a:rPr lang="ru-RU" dirty="0" smtClean="0"/>
              <a:t>4-Документация, справочник и </a:t>
            </a:r>
            <a:r>
              <a:rPr lang="ru-RU" dirty="0" err="1" smtClean="0"/>
              <a:t>портфолио</a:t>
            </a:r>
            <a:r>
              <a:rPr lang="ru-RU" dirty="0" smtClean="0"/>
              <a:t> действительны. Электронные ресурсы, электронный путеводитель и «Виртуальная приемная» работают исправно.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8568951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995936" y="116632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5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5733256"/>
            <a:ext cx="828092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5- Вся информация для преподавателей хорошо структурирована, присутствует ссылка на Центр Дистанционной поддержки.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8820472" y="18864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907704" y="692696"/>
            <a:ext cx="216024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95536" y="620688"/>
            <a:ext cx="288032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8388424" y="2348880"/>
            <a:ext cx="36004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95536" y="2348880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764704"/>
            <a:ext cx="3600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6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1628800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7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619672" y="1268760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8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532935" y="764704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9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244408" y="1772816"/>
            <a:ext cx="1037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10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3995678"/>
            <a:ext cx="9144000" cy="28623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6-Быстрый доступ к основным разделам электронной библиотеки: хорошая навигация по сайту.</a:t>
            </a:r>
          </a:p>
          <a:p>
            <a:r>
              <a:rPr lang="ru-RU" dirty="0" smtClean="0"/>
              <a:t>7-Единый полнотекстовой поиск по электронным ресурсам: удобства в использовании для студентов университета.</a:t>
            </a:r>
          </a:p>
          <a:p>
            <a:r>
              <a:rPr lang="ru-RU" dirty="0" smtClean="0"/>
              <a:t>8- «Важные новости»-отобрана самая актуальная информация на момент посещения сайта, позволяет сразу получить доступ к главным ресурсам и документам.</a:t>
            </a:r>
          </a:p>
          <a:p>
            <a:r>
              <a:rPr lang="ru-RU" dirty="0"/>
              <a:t>9</a:t>
            </a:r>
            <a:r>
              <a:rPr lang="ru-RU" dirty="0" smtClean="0"/>
              <a:t> –Поиск по сайту присутствует, работает исправно.</a:t>
            </a:r>
          </a:p>
          <a:p>
            <a:r>
              <a:rPr lang="ru-RU" dirty="0" smtClean="0"/>
              <a:t>10- Все необходимые контакты библиотеки присутствуют и они действительны.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1"/>
            <a:ext cx="9144000" cy="436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2987824" y="15567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1115616" y="1412776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2627784" y="2780928"/>
            <a:ext cx="1080120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6948264" y="980728"/>
            <a:ext cx="28803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03648" y="620688"/>
            <a:ext cx="395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707905" y="2204864"/>
            <a:ext cx="2880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995936" y="1052736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3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516216" y="1268760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4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653136"/>
            <a:ext cx="8820472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 «Анонсы» представлены в отдельном блоке справа, что позволяет обратить внимание на главные события университета и сразу же прочитать краткое описание мероприятий.</a:t>
            </a:r>
          </a:p>
          <a:p>
            <a:r>
              <a:rPr lang="ru-RU" dirty="0" smtClean="0"/>
              <a:t>2-Все события и новости университета четко распределены по датам.</a:t>
            </a:r>
          </a:p>
          <a:p>
            <a:r>
              <a:rPr lang="ru-RU" dirty="0" smtClean="0"/>
              <a:t>3- «Ближайшее событие»-раздел, который не позволит пропустить информацию о событиях недели.</a:t>
            </a:r>
          </a:p>
          <a:p>
            <a:r>
              <a:rPr lang="ru-RU" dirty="0" smtClean="0"/>
              <a:t>5-Все сведения об образовательной организации представлены.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72000"/>
          </a:xfrm>
        </p:spPr>
        <p:txBody>
          <a:bodyPr/>
          <a:lstStyle/>
          <a:p>
            <a:r>
              <a:rPr lang="ru-RU" dirty="0" smtClean="0"/>
              <a:t>Информационная среда РГПУ им.Герцена соответствует всем требованиям. Документация и контакты представлены. Все расширения и поиск работают исправно. Хороший, информативный сайт с удобной навигацией и сервисами поддержки студентов и педагогов университета.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347</TotalTime>
  <Words>287</Words>
  <Application>Microsoft Office PowerPoint</Application>
  <PresentationFormat>Экран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Яркая</vt:lpstr>
      <vt:lpstr>Критический анализ информационной среды университета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Критический анализ информационной среды университета</dc:title>
  <dc:creator>User</dc:creator>
  <cp:lastModifiedBy>Пользователь</cp:lastModifiedBy>
  <cp:revision>29</cp:revision>
  <dcterms:created xsi:type="dcterms:W3CDTF">2018-11-28T13:29:40Z</dcterms:created>
  <dcterms:modified xsi:type="dcterms:W3CDTF">2018-11-29T18:34:50Z</dcterms:modified>
</cp:coreProperties>
</file>