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6" d="100"/>
          <a:sy n="126" d="100"/>
        </p:scale>
        <p:origin x="-35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4583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4a54bbc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4a54bbc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4a54bb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4a54bb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4a54bbc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4a54bbc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4a54bbc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4a54bbc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4a54bbc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4a54bbc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4a54bbc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4a54bbc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11/28/2018</a:t>
            </a:fld>
            <a:endParaRPr lang="en-US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78792" y="722808"/>
            <a:ext cx="777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Технологии проведения вебинаров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67718" y="3489248"/>
            <a:ext cx="7772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/>
              <a:t>Филючкова Мария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/>
              <a:t>ИЭиУ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/>
              <a:t>2 курс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/>
              <a:t>ПО(МОУ</a:t>
            </a:r>
            <a:r>
              <a:rPr lang="ru" sz="1800" dirty="0"/>
              <a:t>)-17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79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Вебинар как технология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101550"/>
            <a:ext cx="4524300" cy="3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Вебинар (web seminar) – мультимедийное двунаправленное вещание на веб-платформе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/>
              <a:t>Вещание видео-аудио (т.е. веб-камеры и микрофона) – это то, что происходит сейчас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/>
              <a:t>Вещание рабочего стола в том числе вещание доски («бордкаст»), презентации, графических элементов на ней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 dirty="0"/>
              <a:t>Внутри вебинара происходит и своего рода текстовое вещание (чат), т.е. параллельно много потоков информации в разных направлениях</a:t>
            </a:r>
            <a:endParaRPr sz="1400"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450" y="1592800"/>
            <a:ext cx="33337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392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вебинаров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74650"/>
            <a:ext cx="41778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b="1" dirty="0" smtClean="0"/>
              <a:t>Вебинар\вебкаст:</a:t>
            </a:r>
            <a:r>
              <a:rPr lang="ru" sz="1400" dirty="0" smtClean="0"/>
              <a:t>вебинар </a:t>
            </a:r>
            <a:r>
              <a:rPr lang="ru" sz="1400" dirty="0"/>
              <a:t>предполагает больше мультимедийных взаимодействий (интерактива)</a:t>
            </a:r>
            <a:br>
              <a:rPr lang="ru" sz="1400" dirty="0"/>
            </a:br>
            <a:r>
              <a:rPr lang="ru" sz="1400" dirty="0"/>
              <a:t>Вебинар -&gt; семинар</a:t>
            </a:r>
            <a:br>
              <a:rPr lang="ru" sz="1400" dirty="0"/>
            </a:br>
            <a:r>
              <a:rPr lang="ru" sz="1400" dirty="0"/>
              <a:t>Вебкаст -&gt; лекция</a:t>
            </a:r>
            <a:br>
              <a:rPr lang="ru" sz="1400" dirty="0"/>
            </a:br>
            <a:r>
              <a:rPr lang="ru" sz="1400" b="1" u="sng" dirty="0"/>
              <a:t>Классификация вебинаров\вебкастов:</a:t>
            </a:r>
            <a:r>
              <a:rPr lang="ru" sz="1400" dirty="0"/>
              <a:t/>
            </a:r>
            <a:br>
              <a:rPr lang="ru" sz="1400" dirty="0"/>
            </a:br>
            <a:r>
              <a:rPr lang="ru" sz="1400" dirty="0"/>
              <a:t>групповое интервью, круглый стол, мозговой штурм, коллективное принятие решений, групповая дискуссия, диспут, обучение использованию программных продуктов, виртуальная лабораторная работа, лекция, семинар, конференция.</a:t>
            </a:r>
            <a:endParaRPr sz="1400" dirty="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954" y="1347150"/>
            <a:ext cx="3842249" cy="2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Вещание как основа вебинара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527950"/>
            <a:ext cx="4524300" cy="3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Синхронизированная передача видео, аудио, текста и других мультимедиа-компонентов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/>
            </a:r>
            <a:br>
              <a:rPr lang="ru" sz="1400"/>
            </a:br>
            <a:r>
              <a:rPr lang="ru" sz="1400"/>
              <a:t>Вебинар – это вещание в прямом эфире через веб-сервер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Возможны и иные варианты, например: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вещание рабочего стола и управление им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управление видеоконференциями (не через веб)</a:t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450" y="1406277"/>
            <a:ext cx="348258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379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вебинара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128200"/>
            <a:ext cx="7505700" cy="3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На первом этапе организатор собирает регистрации участников на лендинге.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После регистрации участнику на почту приходит напоминание о будущем вебинаре: часто это письма за сутки и за час до занятия.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В последнем письме есть индивидуальная ссылка на мероприятие — по ней пользователь попадает в специальную платформу — вебинарную комнату.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379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Этапы вебинара</a:t>
            </a:r>
            <a:endParaRPr dirty="0"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19150" y="1154850"/>
            <a:ext cx="7505700" cy="3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 b="1"/>
              <a:t>Важно</a:t>
            </a:r>
            <a:r>
              <a:rPr lang="ru" sz="1600"/>
              <a:t>, на какой платформе проходит вебинар — от этого зависит, нужно ли устанавливать специальное ПО на компьютер или для участия достаточно хорошей скорости интернета (и работающего браузера)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i="1"/>
              <a:t>Сейчас вебинары чаще проводятся в облачных системах, для которых необходимо только подключение к интернету.</a:t>
            </a:r>
            <a:endParaRPr sz="1600" i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В вебинарной комнате пользователь видит небольшое окно с видеотрансляцией лица ведущего, большой экран для презентации и чат, в котором можно общаться с другими участниками и задавать вопросы докладчику.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4591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вебинара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19150" y="1274775"/>
            <a:ext cx="75057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Ведущий часто поддерживает устный рассказ визуальной презентацией, чтобы участникам было легче воспринимать информацию. Презентация состоит из краткой информационной выжимки по теме, а еще изображений, графиков или видео — всего, что трудно воспринимать на слух.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i="1"/>
              <a:t>Это аналогия школьной доски: учитель записывает основные тезисы и правила, которые помогут запомнить материал.</a:t>
            </a:r>
            <a:endParaRPr sz="1500" i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После занятия организатор обычно отправляет участникам запись вебинара и презентацию, чтобы к материалу можно было вернуться в любое время и и вспомнить пройденное.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135" y="1417963"/>
            <a:ext cx="8183880" cy="3140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Спасибо </a:t>
            </a:r>
            <a:r>
              <a:rPr lang="ru-RU" sz="48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за</a:t>
            </a:r>
            <a:r>
              <a:rPr lang="ru-RU" sz="48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внимание!</a:t>
            </a:r>
            <a:endParaRPr lang="ru-RU" sz="4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729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324</Words>
  <Application>Microsoft Office PowerPoint</Application>
  <PresentationFormat>Экран (16:9)</PresentationFormat>
  <Paragraphs>32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Wingdings 2</vt:lpstr>
      <vt:lpstr>Verdana</vt:lpstr>
      <vt:lpstr>Аспект</vt:lpstr>
      <vt:lpstr>Технологии проведения вебинаров</vt:lpstr>
      <vt:lpstr>Вебинар как технология</vt:lpstr>
      <vt:lpstr>Типы вебинаров</vt:lpstr>
      <vt:lpstr>Вещание как основа вебинара</vt:lpstr>
      <vt:lpstr>Этапы вебинара</vt:lpstr>
      <vt:lpstr>Этапы вебинара</vt:lpstr>
      <vt:lpstr>Этапы вебинара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проведения вебинаров</dc:title>
  <dc:creator>Пользователь</dc:creator>
  <cp:lastModifiedBy>Пользователь</cp:lastModifiedBy>
  <cp:revision>1</cp:revision>
  <dcterms:modified xsi:type="dcterms:W3CDTF">2018-11-28T13:08:09Z</dcterms:modified>
</cp:coreProperties>
</file>