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pnick, Melissa" userId="531e0db0-7f09-4b3c-bcde-348b2aed8ff2" providerId="ADAL" clId="{9E3AAB60-FD36-4304-8572-A72D6645F7B1}"/>
    <pc:docChg chg="undo custSel addSld delSld modSld">
      <pc:chgData name="Chapnick, Melissa" userId="531e0db0-7f09-4b3c-bcde-348b2aed8ff2" providerId="ADAL" clId="{9E3AAB60-FD36-4304-8572-A72D6645F7B1}" dt="2022-08-01T22:31:25.450" v="1063" actId="2711"/>
      <pc:docMkLst>
        <pc:docMk/>
      </pc:docMkLst>
      <pc:sldChg chg="del">
        <pc:chgData name="Chapnick, Melissa" userId="531e0db0-7f09-4b3c-bcde-348b2aed8ff2" providerId="ADAL" clId="{9E3AAB60-FD36-4304-8572-A72D6645F7B1}" dt="2022-08-01T19:42:48.463" v="1" actId="2696"/>
        <pc:sldMkLst>
          <pc:docMk/>
          <pc:sldMk cId="620768717" sldId="256"/>
        </pc:sldMkLst>
      </pc:sldChg>
      <pc:sldChg chg="addSp delSp modSp add">
        <pc:chgData name="Chapnick, Melissa" userId="531e0db0-7f09-4b3c-bcde-348b2aed8ff2" providerId="ADAL" clId="{9E3AAB60-FD36-4304-8572-A72D6645F7B1}" dt="2022-08-01T22:31:25.450" v="1063" actId="2711"/>
        <pc:sldMkLst>
          <pc:docMk/>
          <pc:sldMk cId="1323481573" sldId="257"/>
        </pc:sldMkLst>
        <pc:spChg chg="add del mod">
          <ac:chgData name="Chapnick, Melissa" userId="531e0db0-7f09-4b3c-bcde-348b2aed8ff2" providerId="ADAL" clId="{9E3AAB60-FD36-4304-8572-A72D6645F7B1}" dt="2022-08-01T19:48:56.425" v="5" actId="478"/>
          <ac:spMkLst>
            <pc:docMk/>
            <pc:sldMk cId="1323481573" sldId="257"/>
            <ac:spMk id="2" creationId="{5CE59383-D677-413C-8B42-2EADC5F24694}"/>
          </ac:spMkLst>
        </pc:spChg>
        <pc:spChg chg="add del mod">
          <ac:chgData name="Chapnick, Melissa" userId="531e0db0-7f09-4b3c-bcde-348b2aed8ff2" providerId="ADAL" clId="{9E3AAB60-FD36-4304-8572-A72D6645F7B1}" dt="2022-08-01T19:49:16.812" v="9" actId="478"/>
          <ac:spMkLst>
            <pc:docMk/>
            <pc:sldMk cId="1323481573" sldId="257"/>
            <ac:spMk id="3" creationId="{FA7CE3DC-7EC2-4A34-BC5C-34C0FE1B650A}"/>
          </ac:spMkLst>
        </pc:spChg>
        <pc:spChg chg="add mod">
          <ac:chgData name="Chapnick, Melissa" userId="531e0db0-7f09-4b3c-bcde-348b2aed8ff2" providerId="ADAL" clId="{9E3AAB60-FD36-4304-8572-A72D6645F7B1}" dt="2022-08-01T22:27:50.689" v="1045" actId="2711"/>
          <ac:spMkLst>
            <pc:docMk/>
            <pc:sldMk cId="1323481573" sldId="257"/>
            <ac:spMk id="4" creationId="{08B04788-62F7-4B63-BE50-3F47078646F8}"/>
          </ac:spMkLst>
        </pc:spChg>
        <pc:spChg chg="add del">
          <ac:chgData name="Chapnick, Melissa" userId="531e0db0-7f09-4b3c-bcde-348b2aed8ff2" providerId="ADAL" clId="{9E3AAB60-FD36-4304-8572-A72D6645F7B1}" dt="2022-08-01T19:50:16.005" v="66"/>
          <ac:spMkLst>
            <pc:docMk/>
            <pc:sldMk cId="1323481573" sldId="257"/>
            <ac:spMk id="5" creationId="{0A1AC9C9-1B4C-46D1-BAC5-F05C124845C2}"/>
          </ac:spMkLst>
        </pc:spChg>
        <pc:spChg chg="add mod">
          <ac:chgData name="Chapnick, Melissa" userId="531e0db0-7f09-4b3c-bcde-348b2aed8ff2" providerId="ADAL" clId="{9E3AAB60-FD36-4304-8572-A72D6645F7B1}" dt="2022-08-01T22:29:38.962" v="1047" actId="2711"/>
          <ac:spMkLst>
            <pc:docMk/>
            <pc:sldMk cId="1323481573" sldId="257"/>
            <ac:spMk id="6" creationId="{0C561FEC-25BA-42A7-9D4A-2FB02A4D8E5B}"/>
          </ac:spMkLst>
        </pc:spChg>
        <pc:spChg chg="add mod">
          <ac:chgData name="Chapnick, Melissa" userId="531e0db0-7f09-4b3c-bcde-348b2aed8ff2" providerId="ADAL" clId="{9E3AAB60-FD36-4304-8572-A72D6645F7B1}" dt="2022-08-01T22:29:45.444" v="1048" actId="2711"/>
          <ac:spMkLst>
            <pc:docMk/>
            <pc:sldMk cId="1323481573" sldId="257"/>
            <ac:spMk id="7" creationId="{42CD8738-096E-45AF-89EF-41E5FF757AD6}"/>
          </ac:spMkLst>
        </pc:spChg>
        <pc:spChg chg="add mod">
          <ac:chgData name="Chapnick, Melissa" userId="531e0db0-7f09-4b3c-bcde-348b2aed8ff2" providerId="ADAL" clId="{9E3AAB60-FD36-4304-8572-A72D6645F7B1}" dt="2022-08-01T22:29:56.592" v="1049" actId="2711"/>
          <ac:spMkLst>
            <pc:docMk/>
            <pc:sldMk cId="1323481573" sldId="257"/>
            <ac:spMk id="8" creationId="{A80AF89C-EDCA-4CAD-AF57-BDC1DEEC0345}"/>
          </ac:spMkLst>
        </pc:spChg>
        <pc:spChg chg="add mod">
          <ac:chgData name="Chapnick, Melissa" userId="531e0db0-7f09-4b3c-bcde-348b2aed8ff2" providerId="ADAL" clId="{9E3AAB60-FD36-4304-8572-A72D6645F7B1}" dt="2022-08-01T22:30:06.931" v="1050" actId="2711"/>
          <ac:spMkLst>
            <pc:docMk/>
            <pc:sldMk cId="1323481573" sldId="257"/>
            <ac:spMk id="9" creationId="{C97DE556-DF05-4E2A-B63A-16361A5C0DA8}"/>
          </ac:spMkLst>
        </pc:spChg>
        <pc:spChg chg="add mod">
          <ac:chgData name="Chapnick, Melissa" userId="531e0db0-7f09-4b3c-bcde-348b2aed8ff2" providerId="ADAL" clId="{9E3AAB60-FD36-4304-8572-A72D6645F7B1}" dt="2022-08-01T22:30:13.133" v="1051" actId="2711"/>
          <ac:spMkLst>
            <pc:docMk/>
            <pc:sldMk cId="1323481573" sldId="257"/>
            <ac:spMk id="10" creationId="{2739A168-7631-4F79-A150-C928AD6B712E}"/>
          </ac:spMkLst>
        </pc:spChg>
        <pc:spChg chg="add mod">
          <ac:chgData name="Chapnick, Melissa" userId="531e0db0-7f09-4b3c-bcde-348b2aed8ff2" providerId="ADAL" clId="{9E3AAB60-FD36-4304-8572-A72D6645F7B1}" dt="2022-08-01T22:30:24.062" v="1053" actId="2711"/>
          <ac:spMkLst>
            <pc:docMk/>
            <pc:sldMk cId="1323481573" sldId="257"/>
            <ac:spMk id="11" creationId="{0C4A0E0A-4957-4DED-9609-3B02990BFE3E}"/>
          </ac:spMkLst>
        </pc:spChg>
        <pc:spChg chg="add mod">
          <ac:chgData name="Chapnick, Melissa" userId="531e0db0-7f09-4b3c-bcde-348b2aed8ff2" providerId="ADAL" clId="{9E3AAB60-FD36-4304-8572-A72D6645F7B1}" dt="2022-08-01T22:30:29.203" v="1054" actId="2711"/>
          <ac:spMkLst>
            <pc:docMk/>
            <pc:sldMk cId="1323481573" sldId="257"/>
            <ac:spMk id="12" creationId="{8B3483F6-3515-4906-AFC1-8000B4F1D0FB}"/>
          </ac:spMkLst>
        </pc:spChg>
        <pc:spChg chg="add mod">
          <ac:chgData name="Chapnick, Melissa" userId="531e0db0-7f09-4b3c-bcde-348b2aed8ff2" providerId="ADAL" clId="{9E3AAB60-FD36-4304-8572-A72D6645F7B1}" dt="2022-08-01T22:30:35.197" v="1055" actId="2711"/>
          <ac:spMkLst>
            <pc:docMk/>
            <pc:sldMk cId="1323481573" sldId="257"/>
            <ac:spMk id="13" creationId="{4167BF41-DF2B-40FE-9366-321355E52A24}"/>
          </ac:spMkLst>
        </pc:spChg>
        <pc:spChg chg="add mod">
          <ac:chgData name="Chapnick, Melissa" userId="531e0db0-7f09-4b3c-bcde-348b2aed8ff2" providerId="ADAL" clId="{9E3AAB60-FD36-4304-8572-A72D6645F7B1}" dt="2022-08-01T22:27:57.336" v="1046" actId="2711"/>
          <ac:spMkLst>
            <pc:docMk/>
            <pc:sldMk cId="1323481573" sldId="257"/>
            <ac:spMk id="14" creationId="{C2206FB7-156B-491B-94B3-CF32A5E2873A}"/>
          </ac:spMkLst>
        </pc:spChg>
        <pc:spChg chg="add mod">
          <ac:chgData name="Chapnick, Melissa" userId="531e0db0-7f09-4b3c-bcde-348b2aed8ff2" providerId="ADAL" clId="{9E3AAB60-FD36-4304-8572-A72D6645F7B1}" dt="2022-08-01T22:30:19.544" v="1052" actId="2711"/>
          <ac:spMkLst>
            <pc:docMk/>
            <pc:sldMk cId="1323481573" sldId="257"/>
            <ac:spMk id="15" creationId="{31DE30E6-D925-4175-8EAF-ACB0603E81A7}"/>
          </ac:spMkLst>
        </pc:spChg>
        <pc:spChg chg="add del mod">
          <ac:chgData name="Chapnick, Melissa" userId="531e0db0-7f09-4b3c-bcde-348b2aed8ff2" providerId="ADAL" clId="{9E3AAB60-FD36-4304-8572-A72D6645F7B1}" dt="2022-08-01T20:26:44.407" v="541" actId="478"/>
          <ac:spMkLst>
            <pc:docMk/>
            <pc:sldMk cId="1323481573" sldId="257"/>
            <ac:spMk id="16" creationId="{BF47F4A2-5A1D-4B96-A0A5-04375C8ACC8A}"/>
          </ac:spMkLst>
        </pc:spChg>
        <pc:spChg chg="add del mod">
          <ac:chgData name="Chapnick, Melissa" userId="531e0db0-7f09-4b3c-bcde-348b2aed8ff2" providerId="ADAL" clId="{9E3AAB60-FD36-4304-8572-A72D6645F7B1}" dt="2022-08-01T20:26:50.830" v="543" actId="478"/>
          <ac:spMkLst>
            <pc:docMk/>
            <pc:sldMk cId="1323481573" sldId="257"/>
            <ac:spMk id="17" creationId="{1A9DD338-8CE5-483F-934E-0E4CC16243B5}"/>
          </ac:spMkLst>
        </pc:spChg>
        <pc:spChg chg="add del mod">
          <ac:chgData name="Chapnick, Melissa" userId="531e0db0-7f09-4b3c-bcde-348b2aed8ff2" providerId="ADAL" clId="{9E3AAB60-FD36-4304-8572-A72D6645F7B1}" dt="2022-08-01T20:34:54.855" v="596" actId="478"/>
          <ac:spMkLst>
            <pc:docMk/>
            <pc:sldMk cId="1323481573" sldId="257"/>
            <ac:spMk id="34" creationId="{3B04B365-FD7E-453D-A93F-65943FFF0A13}"/>
          </ac:spMkLst>
        </pc:spChg>
        <pc:spChg chg="add mod">
          <ac:chgData name="Chapnick, Melissa" userId="531e0db0-7f09-4b3c-bcde-348b2aed8ff2" providerId="ADAL" clId="{9E3AAB60-FD36-4304-8572-A72D6645F7B1}" dt="2022-08-01T22:30:49.221" v="1057" actId="14100"/>
          <ac:spMkLst>
            <pc:docMk/>
            <pc:sldMk cId="1323481573" sldId="257"/>
            <ac:spMk id="58" creationId="{B2914171-F818-4A18-ABE7-33CFCC3E1DAD}"/>
          </ac:spMkLst>
        </pc:spChg>
        <pc:spChg chg="add mod">
          <ac:chgData name="Chapnick, Melissa" userId="531e0db0-7f09-4b3c-bcde-348b2aed8ff2" providerId="ADAL" clId="{9E3AAB60-FD36-4304-8572-A72D6645F7B1}" dt="2022-08-01T22:31:11.113" v="1061" actId="2711"/>
          <ac:spMkLst>
            <pc:docMk/>
            <pc:sldMk cId="1323481573" sldId="257"/>
            <ac:spMk id="59" creationId="{D61EE81E-7BBA-4C3C-B304-49A253099E19}"/>
          </ac:spMkLst>
        </pc:spChg>
        <pc:spChg chg="add mod">
          <ac:chgData name="Chapnick, Melissa" userId="531e0db0-7f09-4b3c-bcde-348b2aed8ff2" providerId="ADAL" clId="{9E3AAB60-FD36-4304-8572-A72D6645F7B1}" dt="2022-08-01T22:31:03.905" v="1060" actId="14100"/>
          <ac:spMkLst>
            <pc:docMk/>
            <pc:sldMk cId="1323481573" sldId="257"/>
            <ac:spMk id="62" creationId="{E8506FE3-1B72-4D11-B77B-5961087461F1}"/>
          </ac:spMkLst>
        </pc:spChg>
        <pc:spChg chg="add mod">
          <ac:chgData name="Chapnick, Melissa" userId="531e0db0-7f09-4b3c-bcde-348b2aed8ff2" providerId="ADAL" clId="{9E3AAB60-FD36-4304-8572-A72D6645F7B1}" dt="2022-08-01T22:31:17.031" v="1062" actId="2711"/>
          <ac:spMkLst>
            <pc:docMk/>
            <pc:sldMk cId="1323481573" sldId="257"/>
            <ac:spMk id="63" creationId="{039C7B2E-D37A-4EDB-85BA-E5E8ECABFD6C}"/>
          </ac:spMkLst>
        </pc:spChg>
        <pc:spChg chg="add mod">
          <ac:chgData name="Chapnick, Melissa" userId="531e0db0-7f09-4b3c-bcde-348b2aed8ff2" providerId="ADAL" clId="{9E3AAB60-FD36-4304-8572-A72D6645F7B1}" dt="2022-08-01T22:31:25.450" v="1063" actId="2711"/>
          <ac:spMkLst>
            <pc:docMk/>
            <pc:sldMk cId="1323481573" sldId="257"/>
            <ac:spMk id="66" creationId="{FD2A8B20-BB27-4024-93B1-6427ECC4EB36}"/>
          </ac:spMkLst>
        </pc:spChg>
        <pc:cxnChg chg="add del mod">
          <ac:chgData name="Chapnick, Melissa" userId="531e0db0-7f09-4b3c-bcde-348b2aed8ff2" providerId="ADAL" clId="{9E3AAB60-FD36-4304-8572-A72D6645F7B1}" dt="2022-08-01T20:31:09.750" v="571" actId="478"/>
          <ac:cxnSpMkLst>
            <pc:docMk/>
            <pc:sldMk cId="1323481573" sldId="257"/>
            <ac:cxnSpMk id="19" creationId="{F2202079-A3EB-4B75-9686-D35F93A36085}"/>
          </ac:cxnSpMkLst>
        </pc:cxnChg>
        <pc:cxnChg chg="add del mod">
          <ac:chgData name="Chapnick, Melissa" userId="531e0db0-7f09-4b3c-bcde-348b2aed8ff2" providerId="ADAL" clId="{9E3AAB60-FD36-4304-8572-A72D6645F7B1}" dt="2022-08-01T20:31:35.389" v="573" actId="478"/>
          <ac:cxnSpMkLst>
            <pc:docMk/>
            <pc:sldMk cId="1323481573" sldId="257"/>
            <ac:cxnSpMk id="24" creationId="{52764333-FFF4-4F37-AA2D-8578647D74A3}"/>
          </ac:cxnSpMkLst>
        </pc:cxnChg>
        <pc:cxnChg chg="add del mod">
          <ac:chgData name="Chapnick, Melissa" userId="531e0db0-7f09-4b3c-bcde-348b2aed8ff2" providerId="ADAL" clId="{9E3AAB60-FD36-4304-8572-A72D6645F7B1}" dt="2022-08-01T20:34:12.914" v="592" actId="478"/>
          <ac:cxnSpMkLst>
            <pc:docMk/>
            <pc:sldMk cId="1323481573" sldId="257"/>
            <ac:cxnSpMk id="26" creationId="{F1511F70-1DD4-46F6-84EB-9D1E69549E40}"/>
          </ac:cxnSpMkLst>
        </pc:cxnChg>
        <pc:cxnChg chg="add del mod">
          <ac:chgData name="Chapnick, Melissa" userId="531e0db0-7f09-4b3c-bcde-348b2aed8ff2" providerId="ADAL" clId="{9E3AAB60-FD36-4304-8572-A72D6645F7B1}" dt="2022-08-01T20:34:10.649" v="591" actId="478"/>
          <ac:cxnSpMkLst>
            <pc:docMk/>
            <pc:sldMk cId="1323481573" sldId="257"/>
            <ac:cxnSpMk id="27" creationId="{BC2EB960-8819-45CC-99D4-841094916F2F}"/>
          </ac:cxnSpMkLst>
        </pc:cxnChg>
        <pc:cxnChg chg="add del mod">
          <ac:chgData name="Chapnick, Melissa" userId="531e0db0-7f09-4b3c-bcde-348b2aed8ff2" providerId="ADAL" clId="{9E3AAB60-FD36-4304-8572-A72D6645F7B1}" dt="2022-08-01T20:34:37.130" v="594" actId="478"/>
          <ac:cxnSpMkLst>
            <pc:docMk/>
            <pc:sldMk cId="1323481573" sldId="257"/>
            <ac:cxnSpMk id="33" creationId="{F0A981A6-EFD2-4191-8B50-0929D1BB2307}"/>
          </ac:cxnSpMkLst>
        </pc:cxnChg>
        <pc:cxnChg chg="add del mod">
          <ac:chgData name="Chapnick, Melissa" userId="531e0db0-7f09-4b3c-bcde-348b2aed8ff2" providerId="ADAL" clId="{9E3AAB60-FD36-4304-8572-A72D6645F7B1}" dt="2022-08-01T20:35:32.286" v="598" actId="478"/>
          <ac:cxnSpMkLst>
            <pc:docMk/>
            <pc:sldMk cId="1323481573" sldId="257"/>
            <ac:cxnSpMk id="36" creationId="{5093A710-7266-4E0C-8BBE-788BDF4D5430}"/>
          </ac:cxnSpMkLst>
        </pc:cxnChg>
        <pc:cxnChg chg="add del mod">
          <ac:chgData name="Chapnick, Melissa" userId="531e0db0-7f09-4b3c-bcde-348b2aed8ff2" providerId="ADAL" clId="{9E3AAB60-FD36-4304-8572-A72D6645F7B1}" dt="2022-08-01T20:36:05.322" v="601" actId="478"/>
          <ac:cxnSpMkLst>
            <pc:docMk/>
            <pc:sldMk cId="1323481573" sldId="257"/>
            <ac:cxnSpMk id="38" creationId="{AFBB4383-4A95-45B0-ACAB-6C59DA435BB6}"/>
          </ac:cxnSpMkLst>
        </pc:cxnChg>
        <pc:cxnChg chg="add mod">
          <ac:chgData name="Chapnick, Melissa" userId="531e0db0-7f09-4b3c-bcde-348b2aed8ff2" providerId="ADAL" clId="{9E3AAB60-FD36-4304-8572-A72D6645F7B1}" dt="2022-08-01T20:50:13.938" v="676" actId="1076"/>
          <ac:cxnSpMkLst>
            <pc:docMk/>
            <pc:sldMk cId="1323481573" sldId="257"/>
            <ac:cxnSpMk id="41" creationId="{7ED6F7D0-D44C-4E72-BA82-F645C36C660C}"/>
          </ac:cxnSpMkLst>
        </pc:cxnChg>
        <pc:cxnChg chg="add mod">
          <ac:chgData name="Chapnick, Melissa" userId="531e0db0-7f09-4b3c-bcde-348b2aed8ff2" providerId="ADAL" clId="{9E3AAB60-FD36-4304-8572-A72D6645F7B1}" dt="2022-08-01T20:50:21.599" v="677" actId="1076"/>
          <ac:cxnSpMkLst>
            <pc:docMk/>
            <pc:sldMk cId="1323481573" sldId="257"/>
            <ac:cxnSpMk id="43" creationId="{FF52E3FC-04EB-4415-BEE2-8B21F911C685}"/>
          </ac:cxnSpMkLst>
        </pc:cxnChg>
        <pc:cxnChg chg="add del mod">
          <ac:chgData name="Chapnick, Melissa" userId="531e0db0-7f09-4b3c-bcde-348b2aed8ff2" providerId="ADAL" clId="{9E3AAB60-FD36-4304-8572-A72D6645F7B1}" dt="2022-08-01T20:44:25.831" v="637" actId="478"/>
          <ac:cxnSpMkLst>
            <pc:docMk/>
            <pc:sldMk cId="1323481573" sldId="257"/>
            <ac:cxnSpMk id="45" creationId="{36A1635E-E8F1-4821-8D42-AF13FE860888}"/>
          </ac:cxnSpMkLst>
        </pc:cxnChg>
        <pc:cxnChg chg="add mod">
          <ac:chgData name="Chapnick, Melissa" userId="531e0db0-7f09-4b3c-bcde-348b2aed8ff2" providerId="ADAL" clId="{9E3AAB60-FD36-4304-8572-A72D6645F7B1}" dt="2022-08-01T20:51:26.128" v="686" actId="1076"/>
          <ac:cxnSpMkLst>
            <pc:docMk/>
            <pc:sldMk cId="1323481573" sldId="257"/>
            <ac:cxnSpMk id="46" creationId="{C116935C-CEE3-4B8C-A56B-54BA68642332}"/>
          </ac:cxnSpMkLst>
        </pc:cxnChg>
        <pc:cxnChg chg="add mod">
          <ac:chgData name="Chapnick, Melissa" userId="531e0db0-7f09-4b3c-bcde-348b2aed8ff2" providerId="ADAL" clId="{9E3AAB60-FD36-4304-8572-A72D6645F7B1}" dt="2022-08-01T20:51:04.361" v="683" actId="1076"/>
          <ac:cxnSpMkLst>
            <pc:docMk/>
            <pc:sldMk cId="1323481573" sldId="257"/>
            <ac:cxnSpMk id="48" creationId="{BD78D65A-B683-4238-A111-38B9FE3EC116}"/>
          </ac:cxnSpMkLst>
        </pc:cxnChg>
        <pc:cxnChg chg="add del">
          <ac:chgData name="Chapnick, Melissa" userId="531e0db0-7f09-4b3c-bcde-348b2aed8ff2" providerId="ADAL" clId="{9E3AAB60-FD36-4304-8572-A72D6645F7B1}" dt="2022-08-01T20:46:54.271" v="653" actId="478"/>
          <ac:cxnSpMkLst>
            <pc:docMk/>
            <pc:sldMk cId="1323481573" sldId="257"/>
            <ac:cxnSpMk id="49" creationId="{33C2CBE6-FD3F-48E2-8865-D61963110BAB}"/>
          </ac:cxnSpMkLst>
        </pc:cxnChg>
        <pc:cxnChg chg="add mod">
          <ac:chgData name="Chapnick, Melissa" userId="531e0db0-7f09-4b3c-bcde-348b2aed8ff2" providerId="ADAL" clId="{9E3AAB60-FD36-4304-8572-A72D6645F7B1}" dt="2022-08-01T20:52:40.424" v="696" actId="1076"/>
          <ac:cxnSpMkLst>
            <pc:docMk/>
            <pc:sldMk cId="1323481573" sldId="257"/>
            <ac:cxnSpMk id="50" creationId="{37B8F6F5-E435-4D29-B4E5-61F634C58064}"/>
          </ac:cxnSpMkLst>
        </pc:cxnChg>
        <pc:cxnChg chg="add mod">
          <ac:chgData name="Chapnick, Melissa" userId="531e0db0-7f09-4b3c-bcde-348b2aed8ff2" providerId="ADAL" clId="{9E3AAB60-FD36-4304-8572-A72D6645F7B1}" dt="2022-08-01T20:53:09.948" v="700" actId="1076"/>
          <ac:cxnSpMkLst>
            <pc:docMk/>
            <pc:sldMk cId="1323481573" sldId="257"/>
            <ac:cxnSpMk id="55" creationId="{E339AB16-99C3-4956-B874-6D4453AE7B3C}"/>
          </ac:cxnSpMkLst>
        </pc:cxnChg>
        <pc:cxnChg chg="add mod">
          <ac:chgData name="Chapnick, Melissa" userId="531e0db0-7f09-4b3c-bcde-348b2aed8ff2" providerId="ADAL" clId="{9E3AAB60-FD36-4304-8572-A72D6645F7B1}" dt="2022-08-01T20:53:29.858" v="703" actId="1076"/>
          <ac:cxnSpMkLst>
            <pc:docMk/>
            <pc:sldMk cId="1323481573" sldId="257"/>
            <ac:cxnSpMk id="56" creationId="{91B67753-9B28-42F3-9D49-F90A6F5E6C3D}"/>
          </ac:cxnSpMkLst>
        </pc:cxnChg>
        <pc:cxnChg chg="add mod">
          <ac:chgData name="Chapnick, Melissa" userId="531e0db0-7f09-4b3c-bcde-348b2aed8ff2" providerId="ADAL" clId="{9E3AAB60-FD36-4304-8572-A72D6645F7B1}" dt="2022-08-01T20:54:05.266" v="708" actId="1076"/>
          <ac:cxnSpMkLst>
            <pc:docMk/>
            <pc:sldMk cId="1323481573" sldId="257"/>
            <ac:cxnSpMk id="57" creationId="{3939DF1E-0E20-45D1-9B22-78834720F9C7}"/>
          </ac:cxnSpMkLst>
        </pc:cxnChg>
        <pc:cxnChg chg="add mod">
          <ac:chgData name="Chapnick, Melissa" userId="531e0db0-7f09-4b3c-bcde-348b2aed8ff2" providerId="ADAL" clId="{9E3AAB60-FD36-4304-8572-A72D6645F7B1}" dt="2022-08-01T20:56:50.088" v="725" actId="1076"/>
          <ac:cxnSpMkLst>
            <pc:docMk/>
            <pc:sldMk cId="1323481573" sldId="257"/>
            <ac:cxnSpMk id="60" creationId="{CA975660-39AB-4F58-82C1-97D2A296E0CE}"/>
          </ac:cxnSpMkLst>
        </pc:cxnChg>
        <pc:cxnChg chg="add mod">
          <ac:chgData name="Chapnick, Melissa" userId="531e0db0-7f09-4b3c-bcde-348b2aed8ff2" providerId="ADAL" clId="{9E3AAB60-FD36-4304-8572-A72D6645F7B1}" dt="2022-08-01T20:56:50.088" v="725" actId="1076"/>
          <ac:cxnSpMkLst>
            <pc:docMk/>
            <pc:sldMk cId="1323481573" sldId="257"/>
            <ac:cxnSpMk id="61" creationId="{826D8CB7-EA5D-4577-8469-B58FFBEEA082}"/>
          </ac:cxnSpMkLst>
        </pc:cxnChg>
        <pc:cxnChg chg="add mod">
          <ac:chgData name="Chapnick, Melissa" userId="531e0db0-7f09-4b3c-bcde-348b2aed8ff2" providerId="ADAL" clId="{9E3AAB60-FD36-4304-8572-A72D6645F7B1}" dt="2022-08-01T20:58:48.949" v="845" actId="1076"/>
          <ac:cxnSpMkLst>
            <pc:docMk/>
            <pc:sldMk cId="1323481573" sldId="257"/>
            <ac:cxnSpMk id="64" creationId="{4FAF3A29-0E72-47A5-8150-55CA38A93664}"/>
          </ac:cxnSpMkLst>
        </pc:cxnChg>
        <pc:cxnChg chg="add mod">
          <ac:chgData name="Chapnick, Melissa" userId="531e0db0-7f09-4b3c-bcde-348b2aed8ff2" providerId="ADAL" clId="{9E3AAB60-FD36-4304-8572-A72D6645F7B1}" dt="2022-08-01T20:58:48.949" v="845" actId="1076"/>
          <ac:cxnSpMkLst>
            <pc:docMk/>
            <pc:sldMk cId="1323481573" sldId="257"/>
            <ac:cxnSpMk id="65" creationId="{CDF3928D-9972-456F-9D9F-EFA41572F6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4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765B5-6147-4DB2-882B-9EFE1FF7F56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3A3F0-B74B-4E8F-9CFE-A51AA6EE6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04788-62F7-4B63-BE50-3F47078646F8}"/>
              </a:ext>
            </a:extLst>
          </p:cNvPr>
          <p:cNvSpPr txBox="1"/>
          <p:nvPr/>
        </p:nvSpPr>
        <p:spPr>
          <a:xfrm>
            <a:off x="5233989" y="97411"/>
            <a:ext cx="2015224" cy="4470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during pregnancy</a:t>
            </a:r>
          </a:p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(n=1,094 women)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61FEC-25BA-42A7-9D4A-2FB02A4D8E5B}"/>
              </a:ext>
            </a:extLst>
          </p:cNvPr>
          <p:cNvSpPr txBox="1"/>
          <p:nvPr/>
        </p:nvSpPr>
        <p:spPr>
          <a:xfrm>
            <a:off x="4687229" y="1035850"/>
            <a:ext cx="1409823" cy="619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Placebo (400 mg/day of corn &amp; soy oil)</a:t>
            </a:r>
          </a:p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n=547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D8738-096E-45AF-89EF-41E5FF757AD6}"/>
              </a:ext>
            </a:extLst>
          </p:cNvPr>
          <p:cNvSpPr txBox="1"/>
          <p:nvPr/>
        </p:nvSpPr>
        <p:spPr>
          <a:xfrm>
            <a:off x="6496831" y="1044104"/>
            <a:ext cx="1312069" cy="619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(400 mg/day algal DHA)</a:t>
            </a:r>
          </a:p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n=547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AF89C-EDCA-4CAD-AF57-BDC1DEEC0345}"/>
              </a:ext>
            </a:extLst>
          </p:cNvPr>
          <p:cNvSpPr txBox="1"/>
          <p:nvPr/>
        </p:nvSpPr>
        <p:spPr>
          <a:xfrm>
            <a:off x="4702132" y="1910297"/>
            <a:ext cx="1409818" cy="4470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486 live births</a:t>
            </a:r>
          </a:p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485 women)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DE556-DF05-4E2A-B63A-16361A5C0DA8}"/>
              </a:ext>
            </a:extLst>
          </p:cNvPr>
          <p:cNvSpPr txBox="1"/>
          <p:nvPr/>
        </p:nvSpPr>
        <p:spPr>
          <a:xfrm>
            <a:off x="6496831" y="1901166"/>
            <a:ext cx="1409807" cy="447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487 live births</a:t>
            </a:r>
          </a:p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 483 women)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9A168-7631-4F79-A150-C928AD6B712E}"/>
              </a:ext>
            </a:extLst>
          </p:cNvPr>
          <p:cNvSpPr txBox="1"/>
          <p:nvPr/>
        </p:nvSpPr>
        <p:spPr>
          <a:xfrm>
            <a:off x="4530245" y="2531006"/>
            <a:ext cx="1128713" cy="128647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0734" indent="-160734">
              <a:buFontTx/>
              <a:buChar char="-"/>
            </a:pP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 losses to follow-up</a:t>
            </a:r>
          </a:p>
          <a:p>
            <a:pPr marL="160734" indent="-160734">
              <a:buFontTx/>
              <a:buChar char="-"/>
            </a:pP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missing information on cognitive function</a:t>
            </a:r>
          </a:p>
          <a:p>
            <a:pPr marL="160734" indent="-160734">
              <a:buFontTx/>
              <a:buChar char="-"/>
            </a:pP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twin pairs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A0E0A-4957-4DED-9609-3B02990BFE3E}"/>
              </a:ext>
            </a:extLst>
          </p:cNvPr>
          <p:cNvSpPr txBox="1"/>
          <p:nvPr/>
        </p:nvSpPr>
        <p:spPr>
          <a:xfrm>
            <a:off x="6922422" y="2535368"/>
            <a:ext cx="1128713" cy="128647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0734" indent="-160734">
              <a:buFontTx/>
              <a:buChar char="-"/>
            </a:pP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 losses to follow-up</a:t>
            </a:r>
          </a:p>
          <a:p>
            <a:pPr marL="160734" indent="-160734">
              <a:buFontTx/>
              <a:buChar char="-"/>
            </a:pP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missing information on cognitive function</a:t>
            </a:r>
          </a:p>
          <a:p>
            <a:pPr marL="160734" indent="-160734">
              <a:buFontTx/>
              <a:buChar char="-"/>
            </a:pP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twin pairs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483F6-3515-4906-AFC1-8000B4F1D0FB}"/>
              </a:ext>
            </a:extLst>
          </p:cNvPr>
          <p:cNvSpPr txBox="1"/>
          <p:nvPr/>
        </p:nvSpPr>
        <p:spPr>
          <a:xfrm>
            <a:off x="4417131" y="4000286"/>
            <a:ext cx="1641874" cy="4470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394 singletons with measurements at age 5 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7BF41-DF2B-40FE-9366-321355E52A24}"/>
              </a:ext>
            </a:extLst>
          </p:cNvPr>
          <p:cNvSpPr txBox="1"/>
          <p:nvPr/>
        </p:nvSpPr>
        <p:spPr>
          <a:xfrm>
            <a:off x="6399688" y="4000252"/>
            <a:ext cx="1622197" cy="4470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397 singletons with measurements at age 5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06FB7-156B-491B-94B3-CF32A5E2873A}"/>
              </a:ext>
            </a:extLst>
          </p:cNvPr>
          <p:cNvSpPr txBox="1"/>
          <p:nvPr/>
        </p:nvSpPr>
        <p:spPr>
          <a:xfrm>
            <a:off x="4587385" y="660306"/>
            <a:ext cx="99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DE30E6-D925-4175-8EAF-ACB0603E81A7}"/>
              </a:ext>
            </a:extLst>
          </p:cNvPr>
          <p:cNvSpPr txBox="1"/>
          <p:nvPr/>
        </p:nvSpPr>
        <p:spPr>
          <a:xfrm>
            <a:off x="5857053" y="2974260"/>
            <a:ext cx="825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Follow-up to 5 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ED6F7D0-D44C-4E72-BA82-F645C36C660C}"/>
              </a:ext>
            </a:extLst>
          </p:cNvPr>
          <p:cNvCxnSpPr>
            <a:cxnSpLocks/>
          </p:cNvCxnSpPr>
          <p:nvPr/>
        </p:nvCxnSpPr>
        <p:spPr>
          <a:xfrm rot="5400000">
            <a:off x="5586626" y="536230"/>
            <a:ext cx="499621" cy="4996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F52E3FC-04EB-4415-BEE2-8B21F911C6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6830" y="553224"/>
            <a:ext cx="499621" cy="4996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16935C-CEE3-4B8C-A56B-54BA68642332}"/>
              </a:ext>
            </a:extLst>
          </p:cNvPr>
          <p:cNvCxnSpPr/>
          <p:nvPr/>
        </p:nvCxnSpPr>
        <p:spPr>
          <a:xfrm>
            <a:off x="7243972" y="1663636"/>
            <a:ext cx="0" cy="24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78D65A-B683-4238-A111-38B9FE3EC116}"/>
              </a:ext>
            </a:extLst>
          </p:cNvPr>
          <p:cNvCxnSpPr/>
          <p:nvPr/>
        </p:nvCxnSpPr>
        <p:spPr>
          <a:xfrm>
            <a:off x="5407041" y="1663636"/>
            <a:ext cx="0" cy="24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B8F6F5-E435-4D29-B4E5-61F634C58064}"/>
              </a:ext>
            </a:extLst>
          </p:cNvPr>
          <p:cNvCxnSpPr>
            <a:cxnSpLocks/>
          </p:cNvCxnSpPr>
          <p:nvPr/>
        </p:nvCxnSpPr>
        <p:spPr>
          <a:xfrm>
            <a:off x="5931949" y="2357368"/>
            <a:ext cx="0" cy="1593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39AB16-99C3-4956-B874-6D4453AE7B3C}"/>
              </a:ext>
            </a:extLst>
          </p:cNvPr>
          <p:cNvCxnSpPr>
            <a:cxnSpLocks/>
          </p:cNvCxnSpPr>
          <p:nvPr/>
        </p:nvCxnSpPr>
        <p:spPr>
          <a:xfrm rot="5400000">
            <a:off x="5809400" y="3056057"/>
            <a:ext cx="0" cy="24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B67753-9B28-42F3-9D49-F90A6F5E6C3D}"/>
              </a:ext>
            </a:extLst>
          </p:cNvPr>
          <p:cNvCxnSpPr>
            <a:cxnSpLocks/>
          </p:cNvCxnSpPr>
          <p:nvPr/>
        </p:nvCxnSpPr>
        <p:spPr>
          <a:xfrm>
            <a:off x="6649957" y="2381750"/>
            <a:ext cx="0" cy="1593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39DF1E-0E20-45D1-9B22-78834720F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4943" y="3051696"/>
            <a:ext cx="0" cy="24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2914171-F818-4A18-ABE7-33CFCC3E1DAD}"/>
              </a:ext>
            </a:extLst>
          </p:cNvPr>
          <p:cNvSpPr txBox="1"/>
          <p:nvPr/>
        </p:nvSpPr>
        <p:spPr>
          <a:xfrm>
            <a:off x="4336333" y="4625801"/>
            <a:ext cx="1315030" cy="145591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0734" indent="-160734">
              <a:buFontTx/>
              <a:buChar char="-"/>
            </a:pP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number of children without information on offspring FADS2 SNPs </a:t>
            </a:r>
            <a:r>
              <a:rPr lang="en-US" sz="101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rsXXXXX</a:t>
            </a: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01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rsXXXXX</a:t>
            </a:r>
            <a:endParaRPr lang="en-US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1EE81E-7BBA-4C3C-B304-49A253099E19}"/>
              </a:ext>
            </a:extLst>
          </p:cNvPr>
          <p:cNvSpPr txBox="1"/>
          <p:nvPr/>
        </p:nvSpPr>
        <p:spPr>
          <a:xfrm>
            <a:off x="3912137" y="6157317"/>
            <a:ext cx="2140317" cy="619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 included for FADS2 SNPs and 5-year  global cognitive function analysis (placebo group)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975660-39AB-4F58-82C1-97D2A296E0CE}"/>
              </a:ext>
            </a:extLst>
          </p:cNvPr>
          <p:cNvCxnSpPr>
            <a:cxnSpLocks/>
          </p:cNvCxnSpPr>
          <p:nvPr/>
        </p:nvCxnSpPr>
        <p:spPr>
          <a:xfrm>
            <a:off x="5935482" y="4472183"/>
            <a:ext cx="0" cy="1593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6D8CB7-EA5D-4577-8469-B58FFBEEA082}"/>
              </a:ext>
            </a:extLst>
          </p:cNvPr>
          <p:cNvCxnSpPr>
            <a:cxnSpLocks/>
          </p:cNvCxnSpPr>
          <p:nvPr/>
        </p:nvCxnSpPr>
        <p:spPr>
          <a:xfrm rot="5400000">
            <a:off x="5812933" y="5170872"/>
            <a:ext cx="0" cy="24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506FE3-1B72-4D11-B77B-5961087461F1}"/>
              </a:ext>
            </a:extLst>
          </p:cNvPr>
          <p:cNvSpPr txBox="1"/>
          <p:nvPr/>
        </p:nvSpPr>
        <p:spPr>
          <a:xfrm>
            <a:off x="6922421" y="4622928"/>
            <a:ext cx="1315021" cy="145591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0734" indent="-160734">
              <a:buFontTx/>
              <a:buChar char="-"/>
            </a:pP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number of children without information on offspring FADS2 SNPs </a:t>
            </a:r>
            <a:r>
              <a:rPr lang="en-US" sz="101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rsXXXXX</a:t>
            </a:r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01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rsXXXXX</a:t>
            </a:r>
            <a:endParaRPr lang="en-US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9C7B2E-D37A-4EDB-85BA-E5E8ECABFD6C}"/>
              </a:ext>
            </a:extLst>
          </p:cNvPr>
          <p:cNvSpPr txBox="1"/>
          <p:nvPr/>
        </p:nvSpPr>
        <p:spPr>
          <a:xfrm>
            <a:off x="6399688" y="6157317"/>
            <a:ext cx="2206983" cy="619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 included for FADS2 SNPs and 5-year  global cognitive function analysis (intervention group)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AF3A29-0E72-47A5-8150-55CA38A93664}"/>
              </a:ext>
            </a:extLst>
          </p:cNvPr>
          <p:cNvCxnSpPr>
            <a:cxnSpLocks/>
          </p:cNvCxnSpPr>
          <p:nvPr/>
        </p:nvCxnSpPr>
        <p:spPr>
          <a:xfrm>
            <a:off x="6649957" y="4469310"/>
            <a:ext cx="0" cy="1593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F3928D-9972-456F-9D9F-EFA41572F6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5306" y="5143617"/>
            <a:ext cx="0" cy="24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2A8B20-BB27-4024-93B1-6427ECC4EB36}"/>
              </a:ext>
            </a:extLst>
          </p:cNvPr>
          <p:cNvSpPr txBox="1"/>
          <p:nvPr/>
        </p:nvSpPr>
        <p:spPr>
          <a:xfrm>
            <a:off x="5895931" y="4910492"/>
            <a:ext cx="8256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 FADS2 SNPs interaction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132348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2B23892AD64F9D017BBB36B61F26" ma:contentTypeVersion="14" ma:contentTypeDescription="Create a new document." ma:contentTypeScope="" ma:versionID="9c1a7ae60c8878e5006c5acfa97c0cd8">
  <xsd:schema xmlns:xsd="http://www.w3.org/2001/XMLSchema" xmlns:xs="http://www.w3.org/2001/XMLSchema" xmlns:p="http://schemas.microsoft.com/office/2006/metadata/properties" xmlns:ns3="34023bf4-9cfb-433c-8b2f-4692e588bb15" xmlns:ns4="b5790915-0255-485d-9651-6811d9e73d46" targetNamespace="http://schemas.microsoft.com/office/2006/metadata/properties" ma:root="true" ma:fieldsID="0c21044c13cbf13c35694e5e0962aecd" ns3:_="" ns4:_="">
    <xsd:import namespace="34023bf4-9cfb-433c-8b2f-4692e588bb15"/>
    <xsd:import namespace="b5790915-0255-485d-9651-6811d9e73d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23bf4-9cfb-433c-8b2f-4692e588bb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90915-0255-485d-9651-6811d9e73d4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F85423-1361-420F-BDEA-452ADFBC5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023bf4-9cfb-433c-8b2f-4692e588bb15"/>
    <ds:schemaRef ds:uri="b5790915-0255-485d-9651-6811d9e73d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493B64-C341-4873-8C34-B18D9DCD4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C5A269-DDB8-475A-B27E-842F4543B8E7}">
  <ds:schemaRefs>
    <ds:schemaRef ds:uri="http://purl.org/dc/terms/"/>
    <ds:schemaRef ds:uri="b5790915-0255-485d-9651-6811d9e73d46"/>
    <ds:schemaRef ds:uri="http://schemas.microsoft.com/office/2006/documentManagement/types"/>
    <ds:schemaRef ds:uri="http://schemas.microsoft.com/office/infopath/2007/PartnerControls"/>
    <ds:schemaRef ds:uri="34023bf4-9cfb-433c-8b2f-4692e588bb1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161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Chapnick, Melissa</dc:creator>
  <cp:lastModifiedBy>Chapnick, Melissa</cp:lastModifiedBy>
  <cp:revision>3</cp:revision>
  <dcterms:created xsi:type="dcterms:W3CDTF">2022-08-01T19:42:07Z</dcterms:created>
  <dcterms:modified xsi:type="dcterms:W3CDTF">2022-08-01T22:31:26Z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0x010100D1542B23892AD64F9D017BBB36B61F26</vt:lpwstr>
  </property>
</Properties>
</file>