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11E5-6071-4BA0-AA06-7C21214AD56D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4A2E-F5A8-4AB0-8F7B-0CBBE584A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2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11E5-6071-4BA0-AA06-7C21214AD56D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4A2E-F5A8-4AB0-8F7B-0CBBE584A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9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11E5-6071-4BA0-AA06-7C21214AD56D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4A2E-F5A8-4AB0-8F7B-0CBBE584A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7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11E5-6071-4BA0-AA06-7C21214AD56D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4A2E-F5A8-4AB0-8F7B-0CBBE584A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3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11E5-6071-4BA0-AA06-7C21214AD56D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4A2E-F5A8-4AB0-8F7B-0CBBE584A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3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11E5-6071-4BA0-AA06-7C21214AD56D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4A2E-F5A8-4AB0-8F7B-0CBBE584A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6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11E5-6071-4BA0-AA06-7C21214AD56D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4A2E-F5A8-4AB0-8F7B-0CBBE584A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2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11E5-6071-4BA0-AA06-7C21214AD56D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4A2E-F5A8-4AB0-8F7B-0CBBE584A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5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11E5-6071-4BA0-AA06-7C21214AD56D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4A2E-F5A8-4AB0-8F7B-0CBBE584A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0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11E5-6071-4BA0-AA06-7C21214AD56D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4A2E-F5A8-4AB0-8F7B-0CBBE584A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4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11E5-6071-4BA0-AA06-7C21214AD56D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4A2E-F5A8-4AB0-8F7B-0CBBE584A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1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B11E5-6071-4BA0-AA06-7C21214AD56D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F4A2E-F5A8-4AB0-8F7B-0CBBE584A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4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 rot="11306345">
            <a:off x="-170427" y="5913992"/>
            <a:ext cx="2592288" cy="2016224"/>
          </a:xfrm>
          <a:prstGeom prst="clou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/>
          <p:cNvSpPr/>
          <p:nvPr/>
        </p:nvSpPr>
        <p:spPr>
          <a:xfrm rot="15891845">
            <a:off x="1219657" y="5432190"/>
            <a:ext cx="2592288" cy="2016224"/>
          </a:xfrm>
          <a:prstGeom prst="clou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 rot="15625555">
            <a:off x="4072349" y="5655645"/>
            <a:ext cx="2592288" cy="2016224"/>
          </a:xfrm>
          <a:prstGeom prst="clou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 rot="11629659">
            <a:off x="5711481" y="5740722"/>
            <a:ext cx="2592288" cy="2016224"/>
          </a:xfrm>
          <a:prstGeom prst="clou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/>
          <p:cNvSpPr/>
          <p:nvPr/>
        </p:nvSpPr>
        <p:spPr>
          <a:xfrm rot="14206252">
            <a:off x="7770984" y="5464768"/>
            <a:ext cx="2592288" cy="2016224"/>
          </a:xfrm>
          <a:prstGeom prst="clou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8"/>
          <p:cNvSpPr/>
          <p:nvPr/>
        </p:nvSpPr>
        <p:spPr>
          <a:xfrm rot="11768063">
            <a:off x="2542706" y="5772815"/>
            <a:ext cx="2592288" cy="2016224"/>
          </a:xfrm>
          <a:prstGeom prst="clou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9"/>
          <p:cNvSpPr/>
          <p:nvPr/>
        </p:nvSpPr>
        <p:spPr>
          <a:xfrm rot="2388120">
            <a:off x="-339621" y="-655429"/>
            <a:ext cx="2592288" cy="2016224"/>
          </a:xfrm>
          <a:prstGeom prst="clou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10"/>
          <p:cNvSpPr/>
          <p:nvPr/>
        </p:nvSpPr>
        <p:spPr>
          <a:xfrm rot="4479746">
            <a:off x="1301486" y="-1391072"/>
            <a:ext cx="2592288" cy="2016224"/>
          </a:xfrm>
          <a:prstGeom prst="clou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loud 11"/>
          <p:cNvSpPr/>
          <p:nvPr/>
        </p:nvSpPr>
        <p:spPr>
          <a:xfrm rot="1171599">
            <a:off x="7189909" y="-1236310"/>
            <a:ext cx="2592288" cy="2016224"/>
          </a:xfrm>
          <a:prstGeom prst="clou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12"/>
          <p:cNvSpPr/>
          <p:nvPr/>
        </p:nvSpPr>
        <p:spPr>
          <a:xfrm rot="1383923">
            <a:off x="3344552" y="-1256353"/>
            <a:ext cx="2592288" cy="2016224"/>
          </a:xfrm>
          <a:prstGeom prst="clou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loud 13"/>
          <p:cNvSpPr/>
          <p:nvPr/>
        </p:nvSpPr>
        <p:spPr>
          <a:xfrm rot="7906656">
            <a:off x="5476949" y="-1125460"/>
            <a:ext cx="2592288" cy="2016224"/>
          </a:xfrm>
          <a:prstGeom prst="clou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63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Arrow 1"/>
          <p:cNvSpPr/>
          <p:nvPr/>
        </p:nvSpPr>
        <p:spPr>
          <a:xfrm>
            <a:off x="107504" y="3645024"/>
            <a:ext cx="576064" cy="3528392"/>
          </a:xfrm>
          <a:prstGeom prst="downArrow">
            <a:avLst/>
          </a:prstGeom>
          <a:blipFill>
            <a:blip r:embed="rId2"/>
            <a:tile tx="0" ty="0" sx="100000" sy="100000" flip="none" algn="tl"/>
          </a:blip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3059832" y="4437112"/>
            <a:ext cx="576064" cy="3528392"/>
          </a:xfrm>
          <a:prstGeom prst="downArrow">
            <a:avLst/>
          </a:prstGeom>
          <a:blipFill>
            <a:blip r:embed="rId2"/>
            <a:tile tx="0" ty="0" sx="100000" sy="100000" flip="none" algn="tl"/>
          </a:blip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6084168" y="2764160"/>
            <a:ext cx="576064" cy="4913312"/>
          </a:xfrm>
          <a:prstGeom prst="downArrow">
            <a:avLst/>
          </a:prstGeom>
          <a:blipFill>
            <a:blip r:embed="rId2"/>
            <a:tile tx="0" ty="0" sx="100000" sy="100000" flip="none" algn="tl"/>
          </a:blip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8460432" y="5445224"/>
            <a:ext cx="576064" cy="3528392"/>
          </a:xfrm>
          <a:prstGeom prst="downArrow">
            <a:avLst/>
          </a:prstGeom>
          <a:blipFill>
            <a:blip r:embed="rId2"/>
            <a:tile tx="0" ty="0" sx="100000" sy="100000" flip="none" algn="tl"/>
          </a:blip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6084168" y="-2763688"/>
            <a:ext cx="576064" cy="3528392"/>
          </a:xfrm>
          <a:prstGeom prst="downArrow">
            <a:avLst/>
          </a:prstGeom>
          <a:blipFill>
            <a:blip r:embed="rId2"/>
            <a:tile tx="0" ty="0" sx="100000" sy="100000" flip="none" algn="tl"/>
          </a:blip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800000">
            <a:off x="3036268" y="-764232"/>
            <a:ext cx="576064" cy="3528392"/>
          </a:xfrm>
          <a:prstGeom prst="downArrow">
            <a:avLst/>
          </a:prstGeom>
          <a:blipFill>
            <a:blip r:embed="rId2"/>
            <a:tile tx="0" ty="0" sx="100000" sy="100000" flip="none" algn="tl"/>
          </a:blip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0800000">
            <a:off x="107504" y="-1539552"/>
            <a:ext cx="576064" cy="3528392"/>
          </a:xfrm>
          <a:prstGeom prst="downArrow">
            <a:avLst/>
          </a:prstGeom>
          <a:blipFill>
            <a:blip r:embed="rId2"/>
            <a:tile tx="0" ty="0" sx="100000" sy="100000" flip="none" algn="tl"/>
          </a:blip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8460432" y="-1467544"/>
            <a:ext cx="576064" cy="4501008"/>
          </a:xfrm>
          <a:prstGeom prst="downArrow">
            <a:avLst/>
          </a:prstGeom>
          <a:blipFill>
            <a:blip r:embed="rId2"/>
            <a:tile tx="0" ty="0" sx="100000" sy="100000" flip="none" algn="tl"/>
          </a:blip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/>
          <p:cNvSpPr/>
          <p:nvPr/>
        </p:nvSpPr>
        <p:spPr>
          <a:xfrm>
            <a:off x="755576" y="476672"/>
            <a:ext cx="1512168" cy="1584176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miley Face 2"/>
          <p:cNvSpPr/>
          <p:nvPr/>
        </p:nvSpPr>
        <p:spPr>
          <a:xfrm>
            <a:off x="3275856" y="476672"/>
            <a:ext cx="1512168" cy="1584176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56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acer</cp:lastModifiedBy>
  <cp:revision>5</cp:revision>
  <dcterms:created xsi:type="dcterms:W3CDTF">2018-07-13T04:09:13Z</dcterms:created>
  <dcterms:modified xsi:type="dcterms:W3CDTF">2018-07-20T08:17:11Z</dcterms:modified>
</cp:coreProperties>
</file>