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mmaworkbook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A0C27C5-2E4D-4567-96B3-83653167774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emma 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DB66193-A30B-4476-B53D-737632E18F1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10/13/2019 4:32:51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76DCDFB-DFD0-4F17-AE42-1C85781128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7" y="766762"/>
            <a:ext cx="71342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2019-10-13T04:32:53Z</dcterms:created>
  <dcterms:modified xsi:type="dcterms:W3CDTF">2019-10-13T04:32:53Z</dcterms:modified>
</cp:coreProperties>
</file>