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7D07B-7140-4650-8C04-DA0695C75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1A7A38-E9A0-4312-B4A6-67153EDFE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695AC-049B-4A22-9AA9-C6B9801F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14B28-D8F1-48CD-B164-411B7B3A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37A73-D03E-4976-A005-DBA8249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9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352E-2AB3-46F8-ACDD-BD240DB2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9F0AF-E822-40DD-BAE9-B24509AD8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98A90-4789-4FA5-9934-E50F2B94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DB3AB-E0E1-4B34-9628-008D1561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8723E-9303-468F-BA64-30DE646D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91CDEF-70B2-494B-9FFF-61A84BBFC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CF9A8-2C60-44AD-86B1-916FB7C7D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4B967-5E35-46B8-80AA-17557F61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6CE96-754C-43A1-A5CD-D5095C9E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3D833-8BC4-4D22-954C-34243619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3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85596-712C-46B3-BF7F-7026F170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6913E-5CFD-4172-944F-ED520FC1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F17EE-2E91-4BD3-9B5C-D234D970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7813B-7059-4876-B3D7-BD54B241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CDB5C-6FDE-4CE6-91AF-D160235F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B43AD-DE2F-4F09-8ED5-A38BECFA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9E431-470F-4995-81BD-98322E9E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A1974-66AE-4E43-AFF5-197A6A0E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3E9F9-93F2-4A94-93CF-FDAAF6B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AFFEA-992A-498E-AA11-F7857C23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89A4D-3AE5-46D5-9FB2-160F01C0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6C5C2-8EB1-45EE-96B9-0C1F52675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9E670-52C3-456D-8FFB-AE40C308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28B85-F7A6-476E-A4BF-95EB7170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60BD6-EC02-4F47-BED2-FB4FEB35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05B43-5EDB-4763-A623-BC9CD574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2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A3A5-A662-4A46-A203-23809466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EC7E7-3D86-42A1-9E53-96CE53CB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35F076-BFB5-4AA9-8DE9-36BAD5DD8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3F4A57-34F6-4C27-BD8B-1BE05D9FA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1F63A-8E8F-451B-AA54-05AD7010E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E7F11-51F9-4446-80A4-548048B0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D66570-1023-4663-9798-0E63123E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82202D-9E6F-4596-B508-77F1AC8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D9A3C-2840-4A28-A8E1-EFBCFA34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B573A-9EA7-4CB7-9242-6F29DDB2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736B32-A68A-4954-A85D-06938098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303709-6931-4DEF-B775-D056B5CF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1B8118-013D-4D14-BBF1-97EF99BF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E6A5E6-BD17-4EB5-8B7F-399C6CC2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37B72-E06F-4C6C-8E8E-F04FFF59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ECDC0-0A73-4974-862D-113533D4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49A79-A74C-47D0-A728-F9C68FB8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3274E-607B-4B80-9E59-E64CCEFEB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52674-8F4B-40F1-B111-CF31AA7F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EA05F-FAAC-4CA9-B2BF-69175408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84752-D19F-43AA-B370-ECB54A68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38A9-49FB-4C0B-9BA1-F19CFDDC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53FB3E-C08A-473C-8BAD-DF19C557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5F98B-83F5-4A0C-9EE7-E83A65265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D94CB-EADF-4CCB-949A-AE772033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DAD59-76AD-4F04-B3A0-E333B685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5BB8B-1D6E-4DC7-A876-FA578C7A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C23DF7-C1EF-4E2B-B605-94954280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21E2B-F194-4F1B-93B1-11898674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1A129-4421-4B3C-9C5C-826B12F1C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D138-71B8-4860-BA9C-5DC4ED8FECF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1FABF-FA9B-40E6-9F27-97C80320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41253-A6B6-4ED5-B6DC-62D2FF2E6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40CC-29F9-4310-8D6C-9BAF8C71A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2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960D463-2EB9-43AD-86CF-452844E87C40}"/>
              </a:ext>
            </a:extLst>
          </p:cNvPr>
          <p:cNvSpPr/>
          <p:nvPr/>
        </p:nvSpPr>
        <p:spPr>
          <a:xfrm>
            <a:off x="426128" y="1900932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_trace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6419B67-23F0-4B99-9604-6871B91CBBA5}"/>
              </a:ext>
            </a:extLst>
          </p:cNvPr>
          <p:cNvSpPr/>
          <p:nvPr/>
        </p:nvSpPr>
        <p:spPr>
          <a:xfrm>
            <a:off x="1927933" y="614040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sys_trace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82C9C2C-488A-4D56-8AFF-29E9A5ADB419}"/>
              </a:ext>
            </a:extLst>
          </p:cNvPr>
          <p:cNvSpPr/>
          <p:nvPr/>
        </p:nvSpPr>
        <p:spPr>
          <a:xfrm>
            <a:off x="1927933" y="2985857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fork sth.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922D83-F18E-48EF-BAD5-26448F23B7DA}"/>
              </a:ext>
            </a:extLst>
          </p:cNvPr>
          <p:cNvSpPr/>
          <p:nvPr/>
        </p:nvSpPr>
        <p:spPr>
          <a:xfrm>
            <a:off x="4208014" y="3055398"/>
            <a:ext cx="852256" cy="53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exec1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ED6DB2-7D8E-41B6-95BF-720904E2CBE0}"/>
              </a:ext>
            </a:extLst>
          </p:cNvPr>
          <p:cNvSpPr/>
          <p:nvPr/>
        </p:nvSpPr>
        <p:spPr>
          <a:xfrm>
            <a:off x="4208014" y="4086687"/>
            <a:ext cx="852256" cy="53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fork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995DBE-5C9A-4889-8A35-CEB0E3C7D4F9}"/>
              </a:ext>
            </a:extLst>
          </p:cNvPr>
          <p:cNvSpPr/>
          <p:nvPr/>
        </p:nvSpPr>
        <p:spPr>
          <a:xfrm>
            <a:off x="4208014" y="5117976"/>
            <a:ext cx="852256" cy="53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fork</a:t>
            </a:r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47464D12-F65D-4B1B-9230-4192FD59FDD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1095652" y="1068652"/>
            <a:ext cx="948431" cy="7161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BBE8797-3F74-41FD-9981-4E3BE0E6DACC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196635" y="2593020"/>
            <a:ext cx="746464" cy="7161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F1BC3A2-0781-4C3C-B546-3DF8683143B5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3499281" y="3324318"/>
            <a:ext cx="70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74A8CF0D-67E3-40B8-8731-E4D4D5EE541A}"/>
              </a:ext>
            </a:extLst>
          </p:cNvPr>
          <p:cNvSpPr/>
          <p:nvPr/>
        </p:nvSpPr>
        <p:spPr>
          <a:xfrm>
            <a:off x="5766045" y="2985857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sys_call1</a:t>
            </a:r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2B131D2-321E-4A4A-9F86-2F67CB084062}"/>
              </a:ext>
            </a:extLst>
          </p:cNvPr>
          <p:cNvSpPr/>
          <p:nvPr/>
        </p:nvSpPr>
        <p:spPr>
          <a:xfrm>
            <a:off x="5766045" y="4017145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sys_call2</a:t>
            </a:r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0CDEBB1-23D3-4347-B831-D3E0ACBEE726}"/>
              </a:ext>
            </a:extLst>
          </p:cNvPr>
          <p:cNvSpPr/>
          <p:nvPr/>
        </p:nvSpPr>
        <p:spPr>
          <a:xfrm>
            <a:off x="5766045" y="5048434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sys_call3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9AEBD0E-1CBD-428F-BF7B-701179870893}"/>
              </a:ext>
            </a:extLst>
          </p:cNvPr>
          <p:cNvSpPr/>
          <p:nvPr/>
        </p:nvSpPr>
        <p:spPr>
          <a:xfrm>
            <a:off x="7838986" y="4017145"/>
            <a:ext cx="1260617" cy="67692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sys_call(...)</a:t>
            </a:r>
            <a:endParaRPr lang="zh-CN" altLang="en-US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803C3979-147E-4A86-856E-7FCCF29AED7E}"/>
              </a:ext>
            </a:extLst>
          </p:cNvPr>
          <p:cNvCxnSpPr>
            <a:stCxn id="27" idx="6"/>
            <a:endCxn id="30" idx="0"/>
          </p:cNvCxnSpPr>
          <p:nvPr/>
        </p:nvCxnSpPr>
        <p:spPr>
          <a:xfrm>
            <a:off x="7337393" y="3324318"/>
            <a:ext cx="1131902" cy="692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37283D3-92C9-4E85-91CB-669E6ECBC395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 flipV="1">
            <a:off x="7337393" y="4694067"/>
            <a:ext cx="1131902" cy="6928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03AA1-5A82-4A50-BA8B-02EA404E392C}"/>
              </a:ext>
            </a:extLst>
          </p:cNvPr>
          <p:cNvCxnSpPr>
            <a:stCxn id="8" idx="3"/>
            <a:endCxn id="27" idx="2"/>
          </p:cNvCxnSpPr>
          <p:nvPr/>
        </p:nvCxnSpPr>
        <p:spPr>
          <a:xfrm>
            <a:off x="5060270" y="3324318"/>
            <a:ext cx="70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803E924-93E0-4625-B483-3D57010254BD}"/>
              </a:ext>
            </a:extLst>
          </p:cNvPr>
          <p:cNvCxnSpPr>
            <a:stCxn id="9" idx="3"/>
            <a:endCxn id="28" idx="2"/>
          </p:cNvCxnSpPr>
          <p:nvPr/>
        </p:nvCxnSpPr>
        <p:spPr>
          <a:xfrm flipV="1">
            <a:off x="5060270" y="4355606"/>
            <a:ext cx="705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DEDC60-3D2E-4A90-A977-000D2705A600}"/>
              </a:ext>
            </a:extLst>
          </p:cNvPr>
          <p:cNvCxnSpPr>
            <a:stCxn id="10" idx="3"/>
            <a:endCxn id="29" idx="2"/>
          </p:cNvCxnSpPr>
          <p:nvPr/>
        </p:nvCxnSpPr>
        <p:spPr>
          <a:xfrm flipV="1">
            <a:off x="5060270" y="5386895"/>
            <a:ext cx="705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9B08069-EAC4-4E71-89D6-331D088959D6}"/>
              </a:ext>
            </a:extLst>
          </p:cNvPr>
          <p:cNvCxnSpPr>
            <a:stCxn id="28" idx="6"/>
            <a:endCxn id="30" idx="1"/>
          </p:cNvCxnSpPr>
          <p:nvPr/>
        </p:nvCxnSpPr>
        <p:spPr>
          <a:xfrm>
            <a:off x="7337393" y="4355606"/>
            <a:ext cx="501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DD905DE-CADE-40D5-9AD2-F2D23CE4C6D8}"/>
              </a:ext>
            </a:extLst>
          </p:cNvPr>
          <p:cNvSpPr/>
          <p:nvPr/>
        </p:nvSpPr>
        <p:spPr>
          <a:xfrm>
            <a:off x="9601189" y="2985857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run sys_call1</a:t>
            </a:r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B575050-6AED-4C0C-9589-401BD1479489}"/>
              </a:ext>
            </a:extLst>
          </p:cNvPr>
          <p:cNvSpPr/>
          <p:nvPr/>
        </p:nvSpPr>
        <p:spPr>
          <a:xfrm>
            <a:off x="9601189" y="4017145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run sys_call2</a:t>
            </a:r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A2EDDEE-438F-448A-9752-A49B3138B976}"/>
              </a:ext>
            </a:extLst>
          </p:cNvPr>
          <p:cNvSpPr/>
          <p:nvPr/>
        </p:nvSpPr>
        <p:spPr>
          <a:xfrm>
            <a:off x="9601189" y="5048434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run sys_call3</a:t>
            </a:r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B8E5175-2F66-4B1C-9E6E-C9C9D9605CC7}"/>
              </a:ext>
            </a:extLst>
          </p:cNvPr>
          <p:cNvCxnSpPr>
            <a:stCxn id="30" idx="3"/>
            <a:endCxn id="50" idx="2"/>
          </p:cNvCxnSpPr>
          <p:nvPr/>
        </p:nvCxnSpPr>
        <p:spPr>
          <a:xfrm>
            <a:off x="9099603" y="4355606"/>
            <a:ext cx="501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A49B542-1EDE-4C89-A7AC-622885D6B867}"/>
              </a:ext>
            </a:extLst>
          </p:cNvPr>
          <p:cNvCxnSpPr>
            <a:stCxn id="30" idx="0"/>
            <a:endCxn id="49" idx="2"/>
          </p:cNvCxnSpPr>
          <p:nvPr/>
        </p:nvCxnSpPr>
        <p:spPr>
          <a:xfrm rot="5400000" flipH="1" flipV="1">
            <a:off x="8688829" y="3104785"/>
            <a:ext cx="692827" cy="1131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4754A184-A167-4CDB-99B3-6F9356F8AE37}"/>
              </a:ext>
            </a:extLst>
          </p:cNvPr>
          <p:cNvCxnSpPr>
            <a:stCxn id="30" idx="2"/>
            <a:endCxn id="51" idx="2"/>
          </p:cNvCxnSpPr>
          <p:nvPr/>
        </p:nvCxnSpPr>
        <p:spPr>
          <a:xfrm rot="16200000" flipH="1">
            <a:off x="8688828" y="4474534"/>
            <a:ext cx="692828" cy="1131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66195B1-2739-48AC-B430-CCE0C04CFE6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713607" y="1290962"/>
            <a:ext cx="0" cy="1694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11D3F2B9-76F2-4059-BEE6-27E0C98D7FE4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 rot="5400000" flipH="1" flipV="1">
            <a:off x="4621545" y="1633473"/>
            <a:ext cx="577789" cy="3282557"/>
          </a:xfrm>
          <a:prstGeom prst="curvedConnector5">
            <a:avLst>
              <a:gd name="adj1" fmla="val -11908"/>
              <a:gd name="adj2" fmla="val 44243"/>
              <a:gd name="adj3" fmla="val 1395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6787A25D-498F-4CC2-9823-C5A8DCE6D9A6}"/>
              </a:ext>
            </a:extLst>
          </p:cNvPr>
          <p:cNvCxnSpPr>
            <a:stCxn id="6" idx="5"/>
            <a:endCxn id="28" idx="0"/>
          </p:cNvCxnSpPr>
          <p:nvPr/>
        </p:nvCxnSpPr>
        <p:spPr>
          <a:xfrm rot="16200000" flipH="1">
            <a:off x="4683691" y="2149116"/>
            <a:ext cx="453499" cy="328255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73C6F296-3708-4189-B815-40E975326344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 rot="16200000" flipH="1">
            <a:off x="4168046" y="2664761"/>
            <a:ext cx="1484788" cy="328255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FE84D2E-89AC-4ABB-85F8-61F4566F9C50}"/>
              </a:ext>
            </a:extLst>
          </p:cNvPr>
          <p:cNvCxnSpPr>
            <a:cxnSpLocks/>
            <a:stCxn id="30" idx="0"/>
            <a:endCxn id="80" idx="4"/>
          </p:cNvCxnSpPr>
          <p:nvPr/>
        </p:nvCxnSpPr>
        <p:spPr>
          <a:xfrm flipH="1" flipV="1">
            <a:off x="8469294" y="2518114"/>
            <a:ext cx="1" cy="14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C6874CFC-B5E4-4CAF-B8D7-01BDD6942334}"/>
              </a:ext>
            </a:extLst>
          </p:cNvPr>
          <p:cNvSpPr/>
          <p:nvPr/>
        </p:nvSpPr>
        <p:spPr>
          <a:xfrm>
            <a:off x="7683620" y="1841192"/>
            <a:ext cx="1571348" cy="67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print</a:t>
            </a:r>
            <a:endParaRPr lang="zh-CN" altLang="en-US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D4BB47D9-9928-41B7-B451-8F9DF73DD5A8}"/>
              </a:ext>
            </a:extLst>
          </p:cNvPr>
          <p:cNvCxnSpPr>
            <a:stCxn id="6" idx="4"/>
            <a:endCxn id="9" idx="1"/>
          </p:cNvCxnSpPr>
          <p:nvPr/>
        </p:nvCxnSpPr>
        <p:spPr>
          <a:xfrm rot="16200000" flipH="1">
            <a:off x="3114396" y="3261989"/>
            <a:ext cx="692828" cy="1494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2587CC9-5C0D-48BC-91E4-2ACEA194B3CD}"/>
              </a:ext>
            </a:extLst>
          </p:cNvPr>
          <p:cNvCxnSpPr>
            <a:stCxn id="6" idx="4"/>
            <a:endCxn id="10" idx="1"/>
          </p:cNvCxnSpPr>
          <p:nvPr/>
        </p:nvCxnSpPr>
        <p:spPr>
          <a:xfrm rot="16200000" flipH="1">
            <a:off x="2598752" y="3777633"/>
            <a:ext cx="1724117" cy="1494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0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Chenyang</dc:creator>
  <cp:lastModifiedBy>Jiang Chenyang</cp:lastModifiedBy>
  <cp:revision>2</cp:revision>
  <dcterms:created xsi:type="dcterms:W3CDTF">2021-10-12T11:43:16Z</dcterms:created>
  <dcterms:modified xsi:type="dcterms:W3CDTF">2021-10-23T15:08:33Z</dcterms:modified>
</cp:coreProperties>
</file>