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36" d="100"/>
          <a:sy n="36" d="100"/>
        </p:scale>
        <p:origin x="51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zef Barrionuevo" userId="4d1f11070c05eea9" providerId="Windows Live" clId="Web-{E59C51EC-B924-4E83-80BF-B7F28C0C2766}"/>
    <pc:docChg chg="modSld">
      <pc:chgData name="Joszef Barrionuevo" userId="4d1f11070c05eea9" providerId="Windows Live" clId="Web-{E59C51EC-B924-4E83-80BF-B7F28C0C2766}" dt="2019-08-25T16:55:50.170" v="54" actId="14100"/>
      <pc:docMkLst>
        <pc:docMk/>
      </pc:docMkLst>
      <pc:sldChg chg="modSp">
        <pc:chgData name="Joszef Barrionuevo" userId="4d1f11070c05eea9" providerId="Windows Live" clId="Web-{E59C51EC-B924-4E83-80BF-B7F28C0C2766}" dt="2019-08-25T16:55:50.170" v="54" actId="14100"/>
        <pc:sldMkLst>
          <pc:docMk/>
          <pc:sldMk cId="2103297696" sldId="256"/>
        </pc:sldMkLst>
        <pc:spChg chg="mod">
          <ac:chgData name="Joszef Barrionuevo" userId="4d1f11070c05eea9" providerId="Windows Live" clId="Web-{E59C51EC-B924-4E83-80BF-B7F28C0C2766}" dt="2019-08-25T16:55:35.857" v="51" actId="1076"/>
          <ac:spMkLst>
            <pc:docMk/>
            <pc:sldMk cId="2103297696" sldId="256"/>
            <ac:spMk id="6" creationId="{E53357EF-5C10-47EA-A2A9-BD11B3C66388}"/>
          </ac:spMkLst>
        </pc:spChg>
        <pc:spChg chg="mod">
          <ac:chgData name="Joszef Barrionuevo" userId="4d1f11070c05eea9" providerId="Windows Live" clId="Web-{E59C51EC-B924-4E83-80BF-B7F28C0C2766}" dt="2019-08-25T16:55:50.170" v="54" actId="14100"/>
          <ac:spMkLst>
            <pc:docMk/>
            <pc:sldMk cId="2103297696" sldId="256"/>
            <ac:spMk id="20" creationId="{2CA67E7C-1CB9-4D2E-8251-E460D6979A53}"/>
          </ac:spMkLst>
        </pc:spChg>
        <pc:spChg chg="mod">
          <ac:chgData name="Joszef Barrionuevo" userId="4d1f11070c05eea9" providerId="Windows Live" clId="Web-{E59C51EC-B924-4E83-80BF-B7F28C0C2766}" dt="2019-08-25T16:53:06.399" v="0" actId="14100"/>
          <ac:spMkLst>
            <pc:docMk/>
            <pc:sldMk cId="2103297696" sldId="256"/>
            <ac:spMk id="23" creationId="{0B86F76B-4F56-48EE-9534-19E639F7A627}"/>
          </ac:spMkLst>
        </pc:spChg>
        <pc:spChg chg="mod">
          <ac:chgData name="Joszef Barrionuevo" userId="4d1f11070c05eea9" providerId="Windows Live" clId="Web-{E59C51EC-B924-4E83-80BF-B7F28C0C2766}" dt="2019-08-25T16:53:20.978" v="2" actId="14100"/>
          <ac:spMkLst>
            <pc:docMk/>
            <pc:sldMk cId="2103297696" sldId="256"/>
            <ac:spMk id="30" creationId="{0F655509-BF2D-4884-B706-BDABC601791C}"/>
          </ac:spMkLst>
        </pc:spChg>
        <pc:spChg chg="mod">
          <ac:chgData name="Joszef Barrionuevo" userId="4d1f11070c05eea9" providerId="Windows Live" clId="Web-{E59C51EC-B924-4E83-80BF-B7F28C0C2766}" dt="2019-08-25T16:55:17.326" v="50" actId="20577"/>
          <ac:spMkLst>
            <pc:docMk/>
            <pc:sldMk cId="2103297696" sldId="256"/>
            <ac:spMk id="31" creationId="{F7B2E55E-DEF5-41E0-A9F7-9DC823821041}"/>
          </ac:spMkLst>
        </pc:spChg>
        <pc:spChg chg="mod">
          <ac:chgData name="Joszef Barrionuevo" userId="4d1f11070c05eea9" providerId="Windows Live" clId="Web-{E59C51EC-B924-4E83-80BF-B7F28C0C2766}" dt="2019-08-25T16:54:08.682" v="17" actId="1076"/>
          <ac:spMkLst>
            <pc:docMk/>
            <pc:sldMk cId="2103297696" sldId="256"/>
            <ac:spMk id="32" creationId="{ED1494B6-7A7F-41F5-B050-576E92B65769}"/>
          </ac:spMkLst>
        </pc:spChg>
      </pc:sldChg>
      <pc:sldChg chg="modSp">
        <pc:chgData name="Joszef Barrionuevo" userId="4d1f11070c05eea9" providerId="Windows Live" clId="Web-{E59C51EC-B924-4E83-80BF-B7F28C0C2766}" dt="2019-08-25T16:54:32.621" v="46" actId="1076"/>
        <pc:sldMkLst>
          <pc:docMk/>
          <pc:sldMk cId="3808073161" sldId="257"/>
        </pc:sldMkLst>
        <pc:spChg chg="mod">
          <ac:chgData name="Joszef Barrionuevo" userId="4d1f11070c05eea9" providerId="Windows Live" clId="Web-{E59C51EC-B924-4E83-80BF-B7F28C0C2766}" dt="2019-08-25T16:54:32.621" v="46" actId="1076"/>
          <ac:spMkLst>
            <pc:docMk/>
            <pc:sldMk cId="3808073161" sldId="257"/>
            <ac:spMk id="2" creationId="{C6FE3FE1-DAC5-4E43-BDF6-3D0DBCA2A5B0}"/>
          </ac:spMkLst>
        </pc:spChg>
      </pc:sldChg>
    </pc:docChg>
  </pc:docChgLst>
  <pc:docChgLst>
    <pc:chgData name="Gian Boschetti" userId="9efb69cfb666ae72" providerId="LiveId" clId="{8B15028E-BF92-4A84-89D9-4EF57D075A3B}"/>
    <pc:docChg chg="modSld">
      <pc:chgData name="Gian Boschetti" userId="9efb69cfb666ae72" providerId="LiveId" clId="{8B15028E-BF92-4A84-89D9-4EF57D075A3B}" dt="2019-08-26T20:04:55.898" v="29" actId="20577"/>
      <pc:docMkLst>
        <pc:docMk/>
      </pc:docMkLst>
      <pc:sldChg chg="modSp">
        <pc:chgData name="Gian Boschetti" userId="9efb69cfb666ae72" providerId="LiveId" clId="{8B15028E-BF92-4A84-89D9-4EF57D075A3B}" dt="2019-08-26T20:04:55.898" v="29" actId="20577"/>
        <pc:sldMkLst>
          <pc:docMk/>
          <pc:sldMk cId="2103297696" sldId="256"/>
        </pc:sldMkLst>
        <pc:spChg chg="mod">
          <ac:chgData name="Gian Boschetti" userId="9efb69cfb666ae72" providerId="LiveId" clId="{8B15028E-BF92-4A84-89D9-4EF57D075A3B}" dt="2019-08-26T20:04:55.898" v="29" actId="20577"/>
          <ac:spMkLst>
            <pc:docMk/>
            <pc:sldMk cId="2103297696" sldId="256"/>
            <ac:spMk id="31" creationId="{F7B2E55E-DEF5-41E0-A9F7-9DC823821041}"/>
          </ac:spMkLst>
        </pc:spChg>
        <pc:spChg chg="mod">
          <ac:chgData name="Gian Boschetti" userId="9efb69cfb666ae72" providerId="LiveId" clId="{8B15028E-BF92-4A84-89D9-4EF57D075A3B}" dt="2019-08-26T20:04:42.876" v="19" actId="20577"/>
          <ac:spMkLst>
            <pc:docMk/>
            <pc:sldMk cId="2103297696" sldId="256"/>
            <ac:spMk id="32" creationId="{ED1494B6-7A7F-41F5-B050-576E92B65769}"/>
          </ac:spMkLst>
        </pc:spChg>
      </pc:sldChg>
    </pc:docChg>
  </pc:docChgLst>
  <pc:docChgLst>
    <pc:chgData name="Gian Boschetti" userId="9efb69cfb666ae72" providerId="LiveId" clId="{1B75B759-F886-F34F-B02F-000EA3920B6A}"/>
    <pc:docChg chg="undo modSld">
      <pc:chgData name="Gian Boschetti" userId="9efb69cfb666ae72" providerId="LiveId" clId="{1B75B759-F886-F34F-B02F-000EA3920B6A}" dt="2019-08-24T19:58:45.443" v="16" actId="1076"/>
      <pc:docMkLst>
        <pc:docMk/>
      </pc:docMkLst>
      <pc:sldChg chg="modSp">
        <pc:chgData name="Gian Boschetti" userId="9efb69cfb666ae72" providerId="LiveId" clId="{1B75B759-F886-F34F-B02F-000EA3920B6A}" dt="2019-08-24T19:57:53.948" v="15" actId="14100"/>
        <pc:sldMkLst>
          <pc:docMk/>
          <pc:sldMk cId="2103297696" sldId="256"/>
        </pc:sldMkLst>
        <pc:spChg chg="mod">
          <ac:chgData name="Gian Boschetti" userId="9efb69cfb666ae72" providerId="LiveId" clId="{1B75B759-F886-F34F-B02F-000EA3920B6A}" dt="2019-08-24T19:57:53.948" v="15" actId="14100"/>
          <ac:spMkLst>
            <pc:docMk/>
            <pc:sldMk cId="2103297696" sldId="256"/>
            <ac:spMk id="20" creationId="{2CA67E7C-1CB9-4D2E-8251-E460D6979A53}"/>
          </ac:spMkLst>
        </pc:spChg>
        <pc:spChg chg="mod">
          <ac:chgData name="Gian Boschetti" userId="9efb69cfb666ae72" providerId="LiveId" clId="{1B75B759-F886-F34F-B02F-000EA3920B6A}" dt="2019-08-24T19:57:46.756" v="13" actId="14100"/>
          <ac:spMkLst>
            <pc:docMk/>
            <pc:sldMk cId="2103297696" sldId="256"/>
            <ac:spMk id="21" creationId="{D1D1CD63-7B77-4068-8B90-744D2CD112AF}"/>
          </ac:spMkLst>
        </pc:spChg>
        <pc:spChg chg="mod">
          <ac:chgData name="Gian Boschetti" userId="9efb69cfb666ae72" providerId="LiveId" clId="{1B75B759-F886-F34F-B02F-000EA3920B6A}" dt="2019-08-24T19:57:07.425" v="4" actId="14100"/>
          <ac:spMkLst>
            <pc:docMk/>
            <pc:sldMk cId="2103297696" sldId="256"/>
            <ac:spMk id="23" creationId="{0B86F76B-4F56-48EE-9534-19E639F7A627}"/>
          </ac:spMkLst>
        </pc:spChg>
        <pc:spChg chg="mod">
          <ac:chgData name="Gian Boschetti" userId="9efb69cfb666ae72" providerId="LiveId" clId="{1B75B759-F886-F34F-B02F-000EA3920B6A}" dt="2019-08-24T19:57:30.859" v="12" actId="20577"/>
          <ac:spMkLst>
            <pc:docMk/>
            <pc:sldMk cId="2103297696" sldId="256"/>
            <ac:spMk id="24" creationId="{F3AD2BE9-FF4E-4AC1-90E9-E76262853B9D}"/>
          </ac:spMkLst>
        </pc:spChg>
        <pc:spChg chg="mod">
          <ac:chgData name="Gian Boschetti" userId="9efb69cfb666ae72" providerId="LiveId" clId="{1B75B759-F886-F34F-B02F-000EA3920B6A}" dt="2019-08-24T19:57:21.536" v="6" actId="14100"/>
          <ac:spMkLst>
            <pc:docMk/>
            <pc:sldMk cId="2103297696" sldId="256"/>
            <ac:spMk id="26" creationId="{98DD78BE-EDE0-406B-8739-0CA413081B66}"/>
          </ac:spMkLst>
        </pc:spChg>
        <pc:spChg chg="mod">
          <ac:chgData name="Gian Boschetti" userId="9efb69cfb666ae72" providerId="LiveId" clId="{1B75B759-F886-F34F-B02F-000EA3920B6A}" dt="2019-08-24T19:56:50.390" v="2" actId="14100"/>
          <ac:spMkLst>
            <pc:docMk/>
            <pc:sldMk cId="2103297696" sldId="256"/>
            <ac:spMk id="30" creationId="{0F655509-BF2D-4884-B706-BDABC601791C}"/>
          </ac:spMkLst>
        </pc:spChg>
        <pc:spChg chg="mod">
          <ac:chgData name="Gian Boschetti" userId="9efb69cfb666ae72" providerId="LiveId" clId="{1B75B759-F886-F34F-B02F-000EA3920B6A}" dt="2019-08-24T19:56:53.929" v="3" actId="14100"/>
          <ac:spMkLst>
            <pc:docMk/>
            <pc:sldMk cId="2103297696" sldId="256"/>
            <ac:spMk id="31" creationId="{F7B2E55E-DEF5-41E0-A9F7-9DC823821041}"/>
          </ac:spMkLst>
        </pc:spChg>
      </pc:sldChg>
      <pc:sldChg chg="modSp">
        <pc:chgData name="Gian Boschetti" userId="9efb69cfb666ae72" providerId="LiveId" clId="{1B75B759-F886-F34F-B02F-000EA3920B6A}" dt="2019-08-24T19:58:45.443" v="16" actId="1076"/>
        <pc:sldMkLst>
          <pc:docMk/>
          <pc:sldMk cId="3808073161" sldId="257"/>
        </pc:sldMkLst>
        <pc:spChg chg="mod">
          <ac:chgData name="Gian Boschetti" userId="9efb69cfb666ae72" providerId="LiveId" clId="{1B75B759-F886-F34F-B02F-000EA3920B6A}" dt="2019-08-24T19:58:45.443" v="16" actId="1076"/>
          <ac:spMkLst>
            <pc:docMk/>
            <pc:sldMk cId="3808073161" sldId="257"/>
            <ac:spMk id="6" creationId="{E53357EF-5C10-47EA-A2A9-BD11B3C66388}"/>
          </ac:spMkLst>
        </pc:spChg>
        <pc:spChg chg="mod">
          <ac:chgData name="Gian Boschetti" userId="9efb69cfb666ae72" providerId="LiveId" clId="{1B75B759-F886-F34F-B02F-000EA3920B6A}" dt="2019-08-24T19:58:45.443" v="16" actId="1076"/>
          <ac:spMkLst>
            <pc:docMk/>
            <pc:sldMk cId="3808073161" sldId="257"/>
            <ac:spMk id="8" creationId="{6E0CA4E0-A405-4CB8-880F-D93E5CAAA776}"/>
          </ac:spMkLst>
        </pc:spChg>
        <pc:spChg chg="mod">
          <ac:chgData name="Gian Boschetti" userId="9efb69cfb666ae72" providerId="LiveId" clId="{1B75B759-F886-F34F-B02F-000EA3920B6A}" dt="2019-08-24T19:58:45.443" v="16" actId="1076"/>
          <ac:spMkLst>
            <pc:docMk/>
            <pc:sldMk cId="3808073161" sldId="257"/>
            <ac:spMk id="9" creationId="{4DC5D2F7-92DA-4F9F-894B-FBC925934F7A}"/>
          </ac:spMkLst>
        </pc:spChg>
        <pc:spChg chg="mod">
          <ac:chgData name="Gian Boschetti" userId="9efb69cfb666ae72" providerId="LiveId" clId="{1B75B759-F886-F34F-B02F-000EA3920B6A}" dt="2019-08-24T19:58:45.443" v="16" actId="1076"/>
          <ac:spMkLst>
            <pc:docMk/>
            <pc:sldMk cId="3808073161" sldId="257"/>
            <ac:spMk id="10" creationId="{4F080FDA-9478-457E-8ED3-C2EF7D1E7ABC}"/>
          </ac:spMkLst>
        </pc:spChg>
        <pc:spChg chg="mod">
          <ac:chgData name="Gian Boschetti" userId="9efb69cfb666ae72" providerId="LiveId" clId="{1B75B759-F886-F34F-B02F-000EA3920B6A}" dt="2019-08-24T19:58:45.443" v="16" actId="1076"/>
          <ac:spMkLst>
            <pc:docMk/>
            <pc:sldMk cId="3808073161" sldId="257"/>
            <ac:spMk id="11" creationId="{D27FAB7E-F20A-407C-A7F0-8FEF35E783DB}"/>
          </ac:spMkLst>
        </pc:spChg>
        <pc:spChg chg="mod">
          <ac:chgData name="Gian Boschetti" userId="9efb69cfb666ae72" providerId="LiveId" clId="{1B75B759-F886-F34F-B02F-000EA3920B6A}" dt="2019-08-24T19:58:45.443" v="16" actId="1076"/>
          <ac:spMkLst>
            <pc:docMk/>
            <pc:sldMk cId="3808073161" sldId="257"/>
            <ac:spMk id="12" creationId="{2AF9EEBD-ECDE-41B4-B640-A445C2715C8F}"/>
          </ac:spMkLst>
        </pc:spChg>
        <pc:spChg chg="mod">
          <ac:chgData name="Gian Boschetti" userId="9efb69cfb666ae72" providerId="LiveId" clId="{1B75B759-F886-F34F-B02F-000EA3920B6A}" dt="2019-08-24T19:58:45.443" v="16" actId="1076"/>
          <ac:spMkLst>
            <pc:docMk/>
            <pc:sldMk cId="3808073161" sldId="257"/>
            <ac:spMk id="13" creationId="{8D66F650-19A1-4EAC-A850-F1DCB8DD6546}"/>
          </ac:spMkLst>
        </pc:spChg>
        <pc:spChg chg="mod">
          <ac:chgData name="Gian Boschetti" userId="9efb69cfb666ae72" providerId="LiveId" clId="{1B75B759-F886-F34F-B02F-000EA3920B6A}" dt="2019-08-24T19:58:45.443" v="16" actId="1076"/>
          <ac:spMkLst>
            <pc:docMk/>
            <pc:sldMk cId="3808073161" sldId="257"/>
            <ac:spMk id="14" creationId="{D1440D0D-4FC7-41AC-8890-6BD197B4B5E3}"/>
          </ac:spMkLst>
        </pc:spChg>
        <pc:spChg chg="mod">
          <ac:chgData name="Gian Boschetti" userId="9efb69cfb666ae72" providerId="LiveId" clId="{1B75B759-F886-F34F-B02F-000EA3920B6A}" dt="2019-08-24T19:58:45.443" v="16" actId="1076"/>
          <ac:spMkLst>
            <pc:docMk/>
            <pc:sldMk cId="3808073161" sldId="257"/>
            <ac:spMk id="20" creationId="{2CA67E7C-1CB9-4D2E-8251-E460D6979A53}"/>
          </ac:spMkLst>
        </pc:spChg>
      </pc:sldChg>
    </pc:docChg>
  </pc:docChgLst>
  <pc:docChgLst>
    <pc:chgData name="Joszef Barrionuevo" userId="4d1f11070c05eea9" providerId="Windows Live" clId="Web-{CF9CF419-14FF-4B20-9AE1-4A90406D1C89}"/>
    <pc:docChg chg="modSld">
      <pc:chgData name="Joszef Barrionuevo" userId="4d1f11070c05eea9" providerId="Windows Live" clId="Web-{CF9CF419-14FF-4B20-9AE1-4A90406D1C89}" dt="2019-08-24T16:51:58.164" v="15" actId="20577"/>
      <pc:docMkLst>
        <pc:docMk/>
      </pc:docMkLst>
      <pc:sldChg chg="modSp">
        <pc:chgData name="Joszef Barrionuevo" userId="4d1f11070c05eea9" providerId="Windows Live" clId="Web-{CF9CF419-14FF-4B20-9AE1-4A90406D1C89}" dt="2019-08-24T16:51:46.117" v="2" actId="20577"/>
        <pc:sldMkLst>
          <pc:docMk/>
          <pc:sldMk cId="2103297696" sldId="256"/>
        </pc:sldMkLst>
        <pc:spChg chg="mod">
          <ac:chgData name="Joszef Barrionuevo" userId="4d1f11070c05eea9" providerId="Windows Live" clId="Web-{CF9CF419-14FF-4B20-9AE1-4A90406D1C89}" dt="2019-08-24T16:51:46.117" v="2" actId="20577"/>
          <ac:spMkLst>
            <pc:docMk/>
            <pc:sldMk cId="2103297696" sldId="256"/>
            <ac:spMk id="32" creationId="{ED1494B6-7A7F-41F5-B050-576E92B65769}"/>
          </ac:spMkLst>
        </pc:spChg>
      </pc:sldChg>
      <pc:sldChg chg="modSp">
        <pc:chgData name="Joszef Barrionuevo" userId="4d1f11070c05eea9" providerId="Windows Live" clId="Web-{CF9CF419-14FF-4B20-9AE1-4A90406D1C89}" dt="2019-08-24T16:51:58.132" v="14" actId="20577"/>
        <pc:sldMkLst>
          <pc:docMk/>
          <pc:sldMk cId="3808073161" sldId="257"/>
        </pc:sldMkLst>
        <pc:spChg chg="mod">
          <ac:chgData name="Joszef Barrionuevo" userId="4d1f11070c05eea9" providerId="Windows Live" clId="Web-{CF9CF419-14FF-4B20-9AE1-4A90406D1C89}" dt="2019-08-24T16:51:58.132" v="14" actId="20577"/>
          <ac:spMkLst>
            <pc:docMk/>
            <pc:sldMk cId="3808073161" sldId="257"/>
            <ac:spMk id="2" creationId="{C6FE3FE1-DAC5-4E43-BDF6-3D0DBCA2A5B0}"/>
          </ac:spMkLst>
        </pc:spChg>
      </pc:sldChg>
    </pc:docChg>
  </pc:docChgLst>
  <pc:docChgLst>
    <pc:chgData name="Gabriel Colling" userId="ea799a5bb33f6620" providerId="Windows Live" clId="Web-{C78D17B9-4887-4A91-92BD-A093FCDAC9D0}"/>
    <pc:docChg chg="modSld">
      <pc:chgData name="Gabriel Colling" userId="ea799a5bb33f6620" providerId="Windows Live" clId="Web-{C78D17B9-4887-4A91-92BD-A093FCDAC9D0}" dt="2019-08-25T22:15:25.686" v="182" actId="20577"/>
      <pc:docMkLst>
        <pc:docMk/>
      </pc:docMkLst>
      <pc:sldChg chg="modSp">
        <pc:chgData name="Gabriel Colling" userId="ea799a5bb33f6620" providerId="Windows Live" clId="Web-{C78D17B9-4887-4A91-92BD-A093FCDAC9D0}" dt="2019-08-25T22:15:24.764" v="180" actId="20577"/>
        <pc:sldMkLst>
          <pc:docMk/>
          <pc:sldMk cId="2103297696" sldId="256"/>
        </pc:sldMkLst>
        <pc:spChg chg="mod">
          <ac:chgData name="Gabriel Colling" userId="ea799a5bb33f6620" providerId="Windows Live" clId="Web-{C78D17B9-4887-4A91-92BD-A093FCDAC9D0}" dt="2019-08-25T22:15:18.389" v="179" actId="20577"/>
          <ac:spMkLst>
            <pc:docMk/>
            <pc:sldMk cId="2103297696" sldId="256"/>
            <ac:spMk id="6" creationId="{E53357EF-5C10-47EA-A2A9-BD11B3C66388}"/>
          </ac:spMkLst>
        </pc:spChg>
        <pc:spChg chg="mod">
          <ac:chgData name="Gabriel Colling" userId="ea799a5bb33f6620" providerId="Windows Live" clId="Web-{C78D17B9-4887-4A91-92BD-A093FCDAC9D0}" dt="2019-08-25T22:14:51.248" v="172" actId="20577"/>
          <ac:spMkLst>
            <pc:docMk/>
            <pc:sldMk cId="2103297696" sldId="256"/>
            <ac:spMk id="20" creationId="{2CA67E7C-1CB9-4D2E-8251-E460D6979A53}"/>
          </ac:spMkLst>
        </pc:spChg>
        <pc:spChg chg="mod">
          <ac:chgData name="Gabriel Colling" userId="ea799a5bb33f6620" providerId="Windows Live" clId="Web-{C78D17B9-4887-4A91-92BD-A093FCDAC9D0}" dt="2019-08-25T22:12:36.873" v="106" actId="20577"/>
          <ac:spMkLst>
            <pc:docMk/>
            <pc:sldMk cId="2103297696" sldId="256"/>
            <ac:spMk id="21" creationId="{D1D1CD63-7B77-4068-8B90-744D2CD112AF}"/>
          </ac:spMkLst>
        </pc:spChg>
        <pc:spChg chg="mod">
          <ac:chgData name="Gabriel Colling" userId="ea799a5bb33f6620" providerId="Windows Live" clId="Web-{C78D17B9-4887-4A91-92BD-A093FCDAC9D0}" dt="2019-08-25T22:12:07.029" v="78" actId="20577"/>
          <ac:spMkLst>
            <pc:docMk/>
            <pc:sldMk cId="2103297696" sldId="256"/>
            <ac:spMk id="24" creationId="{F3AD2BE9-FF4E-4AC1-90E9-E76262853B9D}"/>
          </ac:spMkLst>
        </pc:spChg>
        <pc:spChg chg="mod">
          <ac:chgData name="Gabriel Colling" userId="ea799a5bb33f6620" providerId="Windows Live" clId="Web-{C78D17B9-4887-4A91-92BD-A093FCDAC9D0}" dt="2019-08-25T22:10:46.013" v="60" actId="20577"/>
          <ac:spMkLst>
            <pc:docMk/>
            <pc:sldMk cId="2103297696" sldId="256"/>
            <ac:spMk id="29" creationId="{C8BB1020-B947-4F5C-A9B9-5F6F5BEDFD70}"/>
          </ac:spMkLst>
        </pc:spChg>
        <pc:spChg chg="mod">
          <ac:chgData name="Gabriel Colling" userId="ea799a5bb33f6620" providerId="Windows Live" clId="Web-{C78D17B9-4887-4A91-92BD-A093FCDAC9D0}" dt="2019-08-25T22:14:24.076" v="166" actId="14100"/>
          <ac:spMkLst>
            <pc:docMk/>
            <pc:sldMk cId="2103297696" sldId="256"/>
            <ac:spMk id="31" creationId="{F7B2E55E-DEF5-41E0-A9F7-9DC823821041}"/>
          </ac:spMkLst>
        </pc:spChg>
        <pc:spChg chg="mod">
          <ac:chgData name="Gabriel Colling" userId="ea799a5bb33f6620" providerId="Windows Live" clId="Web-{C78D17B9-4887-4A91-92BD-A093FCDAC9D0}" dt="2019-08-25T22:15:24.764" v="180" actId="20577"/>
          <ac:spMkLst>
            <pc:docMk/>
            <pc:sldMk cId="2103297696" sldId="256"/>
            <ac:spMk id="32" creationId="{ED1494B6-7A7F-41F5-B050-576E92B65769}"/>
          </ac:spMkLst>
        </pc:spChg>
      </pc:sldChg>
      <pc:sldChg chg="modSp">
        <pc:chgData name="Gabriel Colling" userId="ea799a5bb33f6620" providerId="Windows Live" clId="Web-{C78D17B9-4887-4A91-92BD-A093FCDAC9D0}" dt="2019-08-25T22:14:11.967" v="164" actId="20577"/>
        <pc:sldMkLst>
          <pc:docMk/>
          <pc:sldMk cId="3808073161" sldId="257"/>
        </pc:sldMkLst>
        <pc:spChg chg="mod">
          <ac:chgData name="Gabriel Colling" userId="ea799a5bb33f6620" providerId="Windows Live" clId="Web-{C78D17B9-4887-4A91-92BD-A093FCDAC9D0}" dt="2019-08-25T22:13:19.248" v="134" actId="20577"/>
          <ac:spMkLst>
            <pc:docMk/>
            <pc:sldMk cId="3808073161" sldId="257"/>
            <ac:spMk id="2" creationId="{C6FE3FE1-DAC5-4E43-BDF6-3D0DBCA2A5B0}"/>
          </ac:spMkLst>
        </pc:spChg>
        <pc:spChg chg="mod">
          <ac:chgData name="Gabriel Colling" userId="ea799a5bb33f6620" providerId="Windows Live" clId="Web-{C78D17B9-4887-4A91-92BD-A093FCDAC9D0}" dt="2019-08-25T22:13:15.342" v="129" actId="20577"/>
          <ac:spMkLst>
            <pc:docMk/>
            <pc:sldMk cId="3808073161" sldId="257"/>
            <ac:spMk id="6" creationId="{E53357EF-5C10-47EA-A2A9-BD11B3C66388}"/>
          </ac:spMkLst>
        </pc:spChg>
        <pc:spChg chg="mod">
          <ac:chgData name="Gabriel Colling" userId="ea799a5bb33f6620" providerId="Windows Live" clId="Web-{C78D17B9-4887-4A91-92BD-A093FCDAC9D0}" dt="2019-08-25T22:13:47.920" v="155" actId="20577"/>
          <ac:spMkLst>
            <pc:docMk/>
            <pc:sldMk cId="3808073161" sldId="257"/>
            <ac:spMk id="8" creationId="{6E0CA4E0-A405-4CB8-880F-D93E5CAAA776}"/>
          </ac:spMkLst>
        </pc:spChg>
        <pc:spChg chg="mod">
          <ac:chgData name="Gabriel Colling" userId="ea799a5bb33f6620" providerId="Windows Live" clId="Web-{C78D17B9-4887-4A91-92BD-A093FCDAC9D0}" dt="2019-08-25T22:14:01.826" v="162" actId="20577"/>
          <ac:spMkLst>
            <pc:docMk/>
            <pc:sldMk cId="3808073161" sldId="257"/>
            <ac:spMk id="10" creationId="{4F080FDA-9478-457E-8ED3-C2EF7D1E7ABC}"/>
          </ac:spMkLst>
        </pc:spChg>
        <pc:spChg chg="mod">
          <ac:chgData name="Gabriel Colling" userId="ea799a5bb33f6620" providerId="Windows Live" clId="Web-{C78D17B9-4887-4A91-92BD-A093FCDAC9D0}" dt="2019-08-25T22:10:04.263" v="50" actId="14100"/>
          <ac:spMkLst>
            <pc:docMk/>
            <pc:sldMk cId="3808073161" sldId="257"/>
            <ac:spMk id="14" creationId="{D1440D0D-4FC7-41AC-8890-6BD197B4B5E3}"/>
          </ac:spMkLst>
        </pc:spChg>
        <pc:spChg chg="mod">
          <ac:chgData name="Gabriel Colling" userId="ea799a5bb33f6620" providerId="Windows Live" clId="Web-{C78D17B9-4887-4A91-92BD-A093FCDAC9D0}" dt="2019-08-25T22:14:11.967" v="164" actId="20577"/>
          <ac:spMkLst>
            <pc:docMk/>
            <pc:sldMk cId="3808073161" sldId="257"/>
            <ac:spMk id="20" creationId="{2CA67E7C-1CB9-4D2E-8251-E460D6979A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90C66-6D12-4726-AEC6-EF76EFA9A454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F8FFA-92B0-4619-9096-4CD657F07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00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8832F-A744-4EC5-9176-400E52533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15546E-7C0B-4FFD-A926-54F01A600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EF67E7-29E9-4F0F-9737-674865F9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1FC6-C76B-4494-814D-B81AAB4D852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0FF6D-36A5-4C4C-958C-5A5947D8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8A8702-EABC-4A62-8C15-72A96AF2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CA8C-2DBF-4AE3-B010-F6EA26C1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60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C0420-2A63-4B2B-BAA5-BF527B5A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BCE42B-EB94-4BC1-8EE0-75F452442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ABAC5A-7DA1-4D14-AE76-13B586AA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1FC6-C76B-4494-814D-B81AAB4D852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5018AC-5BA7-43ED-B853-D5885B93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A4CDA-9E8D-4358-AB88-A1C2D700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CA8C-2DBF-4AE3-B010-F6EA26C1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86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0F4CAB-9674-4FBB-91FF-F4ED0C4AD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5ACA61-A7D4-45CE-B7A0-7E228A84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7F7544-D20C-4AA5-8E35-87807212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1FC6-C76B-4494-814D-B81AAB4D852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0A3C3-0ABC-4709-88F4-37C67E80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78D705-7418-4EF1-AD3A-DF68C06D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CA8C-2DBF-4AE3-B010-F6EA26C1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122CE-64AA-44C9-A05F-196498A4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9A752-A0F0-40F9-8631-0C1F359B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4CA75F-EB88-4611-BC72-F39C4A80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1FC6-C76B-4494-814D-B81AAB4D852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5E6D46-4F25-436A-8A43-3566E1E2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D817DB-39A9-4D61-A42B-F8DED815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CA8C-2DBF-4AE3-B010-F6EA26C1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42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B4063-CD09-4F7E-B04D-EF69262E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55DF70-E4F4-4C6D-A93E-00D82142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D51DA4-D8DA-4147-8CC9-727F9C60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1FC6-C76B-4494-814D-B81AAB4D852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A0C6D4-1D29-4A5A-A0CE-F9F1571B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B9C7C2-A333-44C9-A9F0-ECAE61DE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CA8C-2DBF-4AE3-B010-F6EA26C1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3022D-FDD8-49C9-A4A9-DE54B49B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67C00-275A-431A-86ED-27AA0240A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72DF2F-C77D-47C3-B3B7-36F41AD44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B608F6-E042-4C3D-A1D6-0232EED5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1FC6-C76B-4494-814D-B81AAB4D852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3B390F-32E0-496C-9653-156C0F4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3A2D75-DEBF-45CE-9286-CB42F57F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CA8C-2DBF-4AE3-B010-F6EA26C1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2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56E38-9A16-43EC-81F8-ADD9025B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CB40D7-0161-4E10-B9C6-581A1149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C783C9-5695-44CF-BAAA-3C54A6B7E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573B03-B31C-4F70-AA05-080D2A441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9AD056-8D30-4A50-8D78-2CD3A48AF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1C09B4-104A-4EEC-8498-79DED844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1FC6-C76B-4494-814D-B81AAB4D852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F7D701-80A7-47B6-8ABD-2D4B2B5A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07DAFD-B2C6-4D93-8628-3949BF6F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CA8C-2DBF-4AE3-B010-F6EA26C1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79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C4335-7E77-42A3-8E10-CE5C9EF6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216EE5-A7DE-4E39-AFFB-BF9A131C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1FC6-C76B-4494-814D-B81AAB4D852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7D875B-83DF-4B0F-BE42-8DCAD6A6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9EEBB0-F15D-4DA5-939B-B5C712AD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CA8C-2DBF-4AE3-B010-F6EA26C1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8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F8DF0B-DE82-4BC7-9F5C-BC5EB0F6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1FC6-C76B-4494-814D-B81AAB4D852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D40E26-516E-4784-99CF-D6AAD2B6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8B7F64-9ED6-4A33-9CFB-F1509BA1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CA8C-2DBF-4AE3-B010-F6EA26C1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22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B69DF-F28E-4ACE-9D3F-74EEA88F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B4D907-4383-44A2-B948-30FF9644C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BDED04-26C7-483E-B3CB-5BC2247A1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696533-D7A4-42CC-ADD5-34F44B11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1FC6-C76B-4494-814D-B81AAB4D852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7B8237-72D6-4C5E-A9DB-797F92D8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78576E-4246-48BF-BBF4-785AD15D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CA8C-2DBF-4AE3-B010-F6EA26C1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51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3658D-789A-49E0-92EE-0CCBD0EB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9219AE-1F0A-4F53-8C1F-04210964C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5661B7-2E02-432E-9549-0E6376C6E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5CC81E-4688-420E-AEA1-976F1141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1FC6-C76B-4494-814D-B81AAB4D852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18B738-9567-4313-A928-65A9790A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2A6520-B91F-4A3A-A60A-C36D3BA8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CA8C-2DBF-4AE3-B010-F6EA26C1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82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596289-B23E-4FBE-BCE1-64CAB616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CE6FA6-71C2-4B33-81FC-19F8A0AC0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5CA270-093E-47E9-A8FA-984499E10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C1FC6-C76B-4494-814D-B81AAB4D852B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F8FA0-BC69-44AB-AB51-24C73C58F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347C27-FC3F-406E-BFA1-6D0D28E45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CA8C-2DBF-4AE3-B010-F6EA26C1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2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53357EF-5C10-47EA-A2A9-BD11B3C66388}"/>
              </a:ext>
            </a:extLst>
          </p:cNvPr>
          <p:cNvSpPr/>
          <p:nvPr/>
        </p:nvSpPr>
        <p:spPr>
          <a:xfrm>
            <a:off x="261851" y="4742120"/>
            <a:ext cx="2307265" cy="1403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/>
                <a:cs typeface="Arial"/>
              </a:rPr>
              <a:t>Freelancer(s)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/>
                <a:cs typeface="Arial"/>
              </a:rPr>
              <a:t>contratado(s)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2CA67E7C-1CB9-4D2E-8251-E460D6979A53}"/>
              </a:ext>
            </a:extLst>
          </p:cNvPr>
          <p:cNvSpPr/>
          <p:nvPr/>
        </p:nvSpPr>
        <p:spPr>
          <a:xfrm>
            <a:off x="2141210" y="4848446"/>
            <a:ext cx="4029218" cy="1190846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/>
                <a:cs typeface="Arial"/>
              </a:rPr>
              <a:t>Combina as questões de </a:t>
            </a:r>
            <a:endParaRPr lang="en-US" dirty="0"/>
          </a:p>
          <a:p>
            <a:pPr algn="ctr"/>
            <a:r>
              <a:rPr lang="pt-BR" dirty="0">
                <a:latin typeface="Arial"/>
                <a:cs typeface="Arial"/>
              </a:rPr>
              <a:t>prazos e pagamento</a:t>
            </a:r>
            <a:endParaRPr lang="pt-BR"/>
          </a:p>
        </p:txBody>
      </p:sp>
      <p:sp>
        <p:nvSpPr>
          <p:cNvPr id="21" name="Seta: para a Esquerda 20">
            <a:extLst>
              <a:ext uri="{FF2B5EF4-FFF2-40B4-BE49-F238E27FC236}">
                <a16:creationId xmlns:a16="http://schemas.microsoft.com/office/drawing/2014/main" id="{D1D1CD63-7B77-4068-8B90-744D2CD112AF}"/>
              </a:ext>
            </a:extLst>
          </p:cNvPr>
          <p:cNvSpPr/>
          <p:nvPr/>
        </p:nvSpPr>
        <p:spPr>
          <a:xfrm>
            <a:off x="5840361" y="4848446"/>
            <a:ext cx="4632709" cy="1190846"/>
          </a:xfrm>
          <a:prstGeom prst="lef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/>
                <a:cs typeface="Arial"/>
              </a:rPr>
              <a:t>Seleciona o(s) freelancer(s) que 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pt-BR" dirty="0">
                <a:latin typeface="Arial"/>
                <a:cs typeface="Arial"/>
              </a:rPr>
              <a:t>julgar mais adequado(s)</a:t>
            </a:r>
            <a:endParaRPr lang="en-US" dirty="0">
              <a:cs typeface="Calibri"/>
            </a:endParaRPr>
          </a:p>
        </p:txBody>
      </p:sp>
      <p:sp>
        <p:nvSpPr>
          <p:cNvPr id="23" name="Seta: Curva para a Esquerda 22">
            <a:extLst>
              <a:ext uri="{FF2B5EF4-FFF2-40B4-BE49-F238E27FC236}">
                <a16:creationId xmlns:a16="http://schemas.microsoft.com/office/drawing/2014/main" id="{0B86F76B-4F56-48EE-9534-19E639F7A627}"/>
              </a:ext>
            </a:extLst>
          </p:cNvPr>
          <p:cNvSpPr/>
          <p:nvPr/>
        </p:nvSpPr>
        <p:spPr>
          <a:xfrm>
            <a:off x="10215335" y="2966484"/>
            <a:ext cx="1863252" cy="2998380"/>
          </a:xfrm>
          <a:prstGeom prst="curved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Acha interessado(s)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F3AD2BE9-FF4E-4AC1-90E9-E76262853B9D}"/>
              </a:ext>
            </a:extLst>
          </p:cNvPr>
          <p:cNvSpPr/>
          <p:nvPr/>
        </p:nvSpPr>
        <p:spPr>
          <a:xfrm>
            <a:off x="7786132" y="2594345"/>
            <a:ext cx="2838893" cy="1190846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/>
                <a:cs typeface="Arial"/>
              </a:rPr>
              <a:t>   Busca freelancers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98DD78BE-EDE0-406B-8739-0CA413081B66}"/>
              </a:ext>
            </a:extLst>
          </p:cNvPr>
          <p:cNvSpPr/>
          <p:nvPr/>
        </p:nvSpPr>
        <p:spPr>
          <a:xfrm>
            <a:off x="4631366" y="2604977"/>
            <a:ext cx="3555793" cy="119084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Cadastra o seu projeto</a:t>
            </a:r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C8BB1020-B947-4F5C-A9B9-5F6F5BEDFD70}"/>
              </a:ext>
            </a:extLst>
          </p:cNvPr>
          <p:cNvSpPr/>
          <p:nvPr/>
        </p:nvSpPr>
        <p:spPr>
          <a:xfrm>
            <a:off x="1566975" y="2594345"/>
            <a:ext cx="3413051" cy="119084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/>
                <a:cs typeface="Arial"/>
              </a:rPr>
              <a:t>Usuário realiza o login no </a:t>
            </a:r>
            <a:r>
              <a:rPr lang="pt-BR" dirty="0" err="1">
                <a:latin typeface="Arial"/>
                <a:cs typeface="Arial"/>
              </a:rPr>
              <a:t>FinDev</a:t>
            </a:r>
          </a:p>
        </p:txBody>
      </p:sp>
      <p:sp>
        <p:nvSpPr>
          <p:cNvPr id="30" name="Seta: Curva para a Direita 29">
            <a:extLst>
              <a:ext uri="{FF2B5EF4-FFF2-40B4-BE49-F238E27FC236}">
                <a16:creationId xmlns:a16="http://schemas.microsoft.com/office/drawing/2014/main" id="{0F655509-BF2D-4884-B706-BDABC601791C}"/>
              </a:ext>
            </a:extLst>
          </p:cNvPr>
          <p:cNvSpPr/>
          <p:nvPr/>
        </p:nvSpPr>
        <p:spPr>
          <a:xfrm>
            <a:off x="265814" y="1068729"/>
            <a:ext cx="1603719" cy="2546341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7B2E55E-DEF5-41E0-A9F7-9DC823821041}"/>
              </a:ext>
            </a:extLst>
          </p:cNvPr>
          <p:cNvSpPr/>
          <p:nvPr/>
        </p:nvSpPr>
        <p:spPr>
          <a:xfrm>
            <a:off x="1566976" y="965790"/>
            <a:ext cx="5750465" cy="619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/>
                <a:cs typeface="Arial"/>
              </a:rPr>
              <a:t>Empregador necessita de uma solução tecnológica para resolver seu problema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D1494B6-7A7F-41F5-B050-576E92B65769}"/>
              </a:ext>
            </a:extLst>
          </p:cNvPr>
          <p:cNvSpPr txBox="1"/>
          <p:nvPr/>
        </p:nvSpPr>
        <p:spPr>
          <a:xfrm>
            <a:off x="4354151" y="305263"/>
            <a:ext cx="412435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Jornada de usuário do empregador:</a:t>
            </a:r>
          </a:p>
        </p:txBody>
      </p:sp>
    </p:spTree>
    <p:extLst>
      <p:ext uri="{BB962C8B-B14F-4D97-AF65-F5344CB8AC3E}">
        <p14:creationId xmlns:p14="http://schemas.microsoft.com/office/powerpoint/2010/main" val="210329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53357EF-5C10-47EA-A2A9-BD11B3C66388}"/>
              </a:ext>
            </a:extLst>
          </p:cNvPr>
          <p:cNvSpPr/>
          <p:nvPr/>
        </p:nvSpPr>
        <p:spPr>
          <a:xfrm>
            <a:off x="122275" y="4526345"/>
            <a:ext cx="2205723" cy="1403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/>
                <a:cs typeface="Arial"/>
              </a:rPr>
              <a:t>Freelancer(s)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/>
                <a:cs typeface="Arial"/>
              </a:rPr>
              <a:t>contratado(s)</a:t>
            </a:r>
            <a:endParaRPr lang="pt-BR" dirty="0"/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2CA67E7C-1CB9-4D2E-8251-E460D6979A53}"/>
              </a:ext>
            </a:extLst>
          </p:cNvPr>
          <p:cNvSpPr/>
          <p:nvPr/>
        </p:nvSpPr>
        <p:spPr>
          <a:xfrm>
            <a:off x="1883290" y="4632671"/>
            <a:ext cx="4757540" cy="1190846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/>
                <a:cs typeface="Arial"/>
              </a:rPr>
              <a:t>Empregador e freelancer combinam questões de prazos e pagamento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FE3FE1-DAC5-4E43-BDF6-3D0DBCA2A5B0}"/>
              </a:ext>
            </a:extLst>
          </p:cNvPr>
          <p:cNvSpPr txBox="1"/>
          <p:nvPr/>
        </p:nvSpPr>
        <p:spPr>
          <a:xfrm>
            <a:off x="3969450" y="324651"/>
            <a:ext cx="534580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Jornada de usuário do desenvolvedor freelancer: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6E0CA4E0-A405-4CB8-880F-D93E5CAAA776}"/>
              </a:ext>
            </a:extLst>
          </p:cNvPr>
          <p:cNvSpPr/>
          <p:nvPr/>
        </p:nvSpPr>
        <p:spPr>
          <a:xfrm>
            <a:off x="6320790" y="4632671"/>
            <a:ext cx="3554730" cy="1190846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/>
                <a:cs typeface="Arial"/>
              </a:rPr>
              <a:t>Recebe resposta do empregador</a:t>
            </a:r>
          </a:p>
        </p:txBody>
      </p:sp>
      <p:sp>
        <p:nvSpPr>
          <p:cNvPr id="9" name="Seta: Curva para a Esquerda 8">
            <a:extLst>
              <a:ext uri="{FF2B5EF4-FFF2-40B4-BE49-F238E27FC236}">
                <a16:creationId xmlns:a16="http://schemas.microsoft.com/office/drawing/2014/main" id="{4DC5D2F7-92DA-4F9F-894B-FBC925934F7A}"/>
              </a:ext>
            </a:extLst>
          </p:cNvPr>
          <p:cNvSpPr/>
          <p:nvPr/>
        </p:nvSpPr>
        <p:spPr>
          <a:xfrm>
            <a:off x="9486900" y="3213225"/>
            <a:ext cx="1725930" cy="2476721"/>
          </a:xfrm>
          <a:prstGeom prst="curvedLef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4F080FDA-9478-457E-8ED3-C2EF7D1E7ABC}"/>
              </a:ext>
            </a:extLst>
          </p:cNvPr>
          <p:cNvSpPr/>
          <p:nvPr/>
        </p:nvSpPr>
        <p:spPr>
          <a:xfrm>
            <a:off x="2617470" y="2856769"/>
            <a:ext cx="7421258" cy="119084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/>
                <a:cs typeface="Arial"/>
              </a:rPr>
              <a:t>Busca trabalhos que mais lhe interessam dentre os </a:t>
            </a:r>
            <a:endParaRPr lang="en-US" dirty="0"/>
          </a:p>
          <a:p>
            <a:pPr algn="ctr"/>
            <a:r>
              <a:rPr lang="pt-BR" dirty="0">
                <a:latin typeface="Arial"/>
                <a:cs typeface="Arial"/>
              </a:rPr>
              <a:t>disponíveis de acordo com suas habilidades</a:t>
            </a:r>
            <a:endParaRPr lang="pt-BR" dirty="0"/>
          </a:p>
        </p:txBody>
      </p:sp>
      <p:sp>
        <p:nvSpPr>
          <p:cNvPr id="11" name="Seta: Curva para a Direita 10">
            <a:extLst>
              <a:ext uri="{FF2B5EF4-FFF2-40B4-BE49-F238E27FC236}">
                <a16:creationId xmlns:a16="http://schemas.microsoft.com/office/drawing/2014/main" id="{D27FAB7E-F20A-407C-A7F0-8FEF35E783DB}"/>
              </a:ext>
            </a:extLst>
          </p:cNvPr>
          <p:cNvSpPr/>
          <p:nvPr/>
        </p:nvSpPr>
        <p:spPr>
          <a:xfrm>
            <a:off x="979170" y="1361996"/>
            <a:ext cx="2006981" cy="2640330"/>
          </a:xfrm>
          <a:prstGeom prst="curved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2AF9EEBD-ECDE-41B4-B640-A445C2715C8F}"/>
              </a:ext>
            </a:extLst>
          </p:cNvPr>
          <p:cNvSpPr/>
          <p:nvPr/>
        </p:nvSpPr>
        <p:spPr>
          <a:xfrm>
            <a:off x="2738945" y="1114241"/>
            <a:ext cx="7803769" cy="94400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Desenvolvedor necessita de um trabalho ou uma renda extra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66F650-19A1-4EAC-A850-F1DCB8DD6546}"/>
              </a:ext>
            </a:extLst>
          </p:cNvPr>
          <p:cNvSpPr txBox="1"/>
          <p:nvPr/>
        </p:nvSpPr>
        <p:spPr>
          <a:xfrm>
            <a:off x="0" y="637954"/>
            <a:ext cx="142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 o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FinDev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1440D0D-4FC7-41AC-8890-6BD197B4B5E3}"/>
              </a:ext>
            </a:extLst>
          </p:cNvPr>
          <p:cNvSpPr txBox="1"/>
          <p:nvPr/>
        </p:nvSpPr>
        <p:spPr>
          <a:xfrm>
            <a:off x="10494336" y="2340990"/>
            <a:ext cx="1697664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dirty="0">
                <a:latin typeface="Arial"/>
                <a:cs typeface="Arial"/>
              </a:rPr>
              <a:t>Seleciona os projetos que acha mais</a:t>
            </a:r>
          </a:p>
          <a:p>
            <a:pPr algn="ctr"/>
            <a:r>
              <a:rPr lang="pt-BR" dirty="0">
                <a:latin typeface="Arial"/>
                <a:cs typeface="Arial"/>
              </a:rPr>
              <a:t>interessantes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073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101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Joszef</dc:creator>
  <cp:lastModifiedBy>Gian Boschetti</cp:lastModifiedBy>
  <cp:revision>87</cp:revision>
  <dcterms:created xsi:type="dcterms:W3CDTF">2019-08-24T16:23:46Z</dcterms:created>
  <dcterms:modified xsi:type="dcterms:W3CDTF">2019-08-26T20:05:03Z</dcterms:modified>
</cp:coreProperties>
</file>