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589CEB"/>
    <a:srgbClr val="D8621D"/>
    <a:srgbClr val="71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916AF-1ED4-744A-81D5-D242C70FEFC0}" v="62" dt="2019-08-24T20:44:33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10"/>
  </p:normalViewPr>
  <p:slideViewPr>
    <p:cSldViewPr>
      <p:cViewPr>
        <p:scale>
          <a:sx n="86" d="100"/>
          <a:sy n="86" d="100"/>
        </p:scale>
        <p:origin x="9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olling" userId="ea799a5bb33f6620" providerId="Windows Live" clId="Web-{75B38672-494C-48B7-B18D-F1BBF43BE679}"/>
    <pc:docChg chg="modSld">
      <pc:chgData name="Gabriel Colling" userId="ea799a5bb33f6620" providerId="Windows Live" clId="Web-{75B38672-494C-48B7-B18D-F1BBF43BE679}" dt="2019-08-25T22:25:25.392" v="269" actId="14100"/>
      <pc:docMkLst>
        <pc:docMk/>
      </pc:docMkLst>
      <pc:sldChg chg="modSp">
        <pc:chgData name="Gabriel Colling" userId="ea799a5bb33f6620" providerId="Windows Live" clId="Web-{75B38672-494C-48B7-B18D-F1BBF43BE679}" dt="2019-08-25T22:24:22.376" v="186" actId="20577"/>
        <pc:sldMkLst>
          <pc:docMk/>
          <pc:sldMk cId="608703421" sldId="257"/>
        </pc:sldMkLst>
        <pc:spChg chg="mod">
          <ac:chgData name="Gabriel Colling" userId="ea799a5bb33f6620" providerId="Windows Live" clId="Web-{75B38672-494C-48B7-B18D-F1BBF43BE679}" dt="2019-08-25T22:23:36.203" v="143" actId="20577"/>
          <ac:spMkLst>
            <pc:docMk/>
            <pc:sldMk cId="608703421" sldId="257"/>
            <ac:spMk id="2" creationId="{00000000-0000-0000-0000-000000000000}"/>
          </ac:spMkLst>
        </pc:spChg>
        <pc:spChg chg="mod">
          <ac:chgData name="Gabriel Colling" userId="ea799a5bb33f6620" providerId="Windows Live" clId="Web-{75B38672-494C-48B7-B18D-F1BBF43BE679}" dt="2019-08-25T22:24:22.376" v="186" actId="20577"/>
          <ac:spMkLst>
            <pc:docMk/>
            <pc:sldMk cId="608703421" sldId="257"/>
            <ac:spMk id="4" creationId="{00000000-0000-0000-0000-000000000000}"/>
          </ac:spMkLst>
        </pc:spChg>
        <pc:spChg chg="mod">
          <ac:chgData name="Gabriel Colling" userId="ea799a5bb33f6620" providerId="Windows Live" clId="Web-{75B38672-494C-48B7-B18D-F1BBF43BE679}" dt="2019-08-25T22:22:47.843" v="10" actId="20577"/>
          <ac:spMkLst>
            <pc:docMk/>
            <pc:sldMk cId="608703421" sldId="257"/>
            <ac:spMk id="11" creationId="{76A26DB9-6623-954F-868E-1E1C2B228064}"/>
          </ac:spMkLst>
        </pc:spChg>
      </pc:sldChg>
      <pc:sldChg chg="modSp">
        <pc:chgData name="Gabriel Colling" userId="ea799a5bb33f6620" providerId="Windows Live" clId="Web-{75B38672-494C-48B7-B18D-F1BBF43BE679}" dt="2019-08-25T22:25:25.392" v="269" actId="14100"/>
        <pc:sldMkLst>
          <pc:docMk/>
          <pc:sldMk cId="3957620498" sldId="258"/>
        </pc:sldMkLst>
        <pc:spChg chg="mod">
          <ac:chgData name="Gabriel Colling" userId="ea799a5bb33f6620" providerId="Windows Live" clId="Web-{75B38672-494C-48B7-B18D-F1BBF43BE679}" dt="2019-08-25T22:25:08.252" v="268" actId="14100"/>
          <ac:spMkLst>
            <pc:docMk/>
            <pc:sldMk cId="3957620498" sldId="258"/>
            <ac:spMk id="4" creationId="{00000000-0000-0000-0000-000000000000}"/>
          </ac:spMkLst>
        </pc:spChg>
        <pc:spChg chg="mod">
          <ac:chgData name="Gabriel Colling" userId="ea799a5bb33f6620" providerId="Windows Live" clId="Web-{75B38672-494C-48B7-B18D-F1BBF43BE679}" dt="2019-08-25T22:25:25.392" v="269" actId="14100"/>
          <ac:spMkLst>
            <pc:docMk/>
            <pc:sldMk cId="3957620498" sldId="258"/>
            <ac:spMk id="11" creationId="{76A26DB9-6623-954F-868E-1E1C2B228064}"/>
          </ac:spMkLst>
        </pc:spChg>
      </pc:sldChg>
    </pc:docChg>
  </pc:docChgLst>
  <pc:docChgLst>
    <pc:chgData name="Gian Boschetti" userId="9efb69cfb666ae72" providerId="LiveId" clId="{671916AF-1ED4-744A-81D5-D242C70FEFC0}"/>
    <pc:docChg chg="undo custSel modSld">
      <pc:chgData name="Gian Boschetti" userId="9efb69cfb666ae72" providerId="LiveId" clId="{671916AF-1ED4-744A-81D5-D242C70FEFC0}" dt="2019-08-24T20:44:33.505" v="173"/>
      <pc:docMkLst>
        <pc:docMk/>
      </pc:docMkLst>
      <pc:sldChg chg="addSp modSp">
        <pc:chgData name="Gian Boschetti" userId="9efb69cfb666ae72" providerId="LiveId" clId="{671916AF-1ED4-744A-81D5-D242C70FEFC0}" dt="2019-08-24T20:44:18.416" v="172"/>
        <pc:sldMkLst>
          <pc:docMk/>
          <pc:sldMk cId="608703421" sldId="257"/>
        </pc:sldMkLst>
        <pc:spChg chg="add mod">
          <ac:chgData name="Gian Boschetti" userId="9efb69cfb666ae72" providerId="LiveId" clId="{671916AF-1ED4-744A-81D5-D242C70FEFC0}" dt="2019-08-23T00:54:40.490" v="27" actId="14100"/>
          <ac:spMkLst>
            <pc:docMk/>
            <pc:sldMk cId="608703421" sldId="257"/>
            <ac:spMk id="5" creationId="{18A136D2-E53C-F243-8AFB-387B52365178}"/>
          </ac:spMkLst>
        </pc:spChg>
        <pc:spChg chg="mod">
          <ac:chgData name="Gian Boschetti" userId="9efb69cfb666ae72" providerId="LiveId" clId="{671916AF-1ED4-744A-81D5-D242C70FEFC0}" dt="2019-08-24T20:36:09.549" v="68" actId="20577"/>
          <ac:spMkLst>
            <pc:docMk/>
            <pc:sldMk cId="608703421" sldId="257"/>
            <ac:spMk id="11" creationId="{76A26DB9-6623-954F-868E-1E1C2B228064}"/>
          </ac:spMkLst>
        </pc:spChg>
        <pc:picChg chg="add mod">
          <ac:chgData name="Gian Boschetti" userId="9efb69cfb666ae72" providerId="LiveId" clId="{671916AF-1ED4-744A-81D5-D242C70FEFC0}" dt="2019-08-24T20:44:08.100" v="171"/>
          <ac:picMkLst>
            <pc:docMk/>
            <pc:sldMk cId="608703421" sldId="257"/>
            <ac:picMk id="7" creationId="{AABB202E-3494-474C-9537-8983AA1D3FFB}"/>
          </ac:picMkLst>
        </pc:picChg>
        <pc:picChg chg="mod">
          <ac:chgData name="Gian Boschetti" userId="9efb69cfb666ae72" providerId="LiveId" clId="{671916AF-1ED4-744A-81D5-D242C70FEFC0}" dt="2019-08-24T20:44:18.416" v="172"/>
          <ac:picMkLst>
            <pc:docMk/>
            <pc:sldMk cId="608703421" sldId="257"/>
            <ac:picMk id="12" creationId="{AE52ABEB-D0DB-1D4C-9AB6-7E3DF7824308}"/>
          </ac:picMkLst>
        </pc:picChg>
      </pc:sldChg>
      <pc:sldChg chg="addSp delSp modSp">
        <pc:chgData name="Gian Boschetti" userId="9efb69cfb666ae72" providerId="LiveId" clId="{671916AF-1ED4-744A-81D5-D242C70FEFC0}" dt="2019-08-24T20:44:33.505" v="173"/>
        <pc:sldMkLst>
          <pc:docMk/>
          <pc:sldMk cId="3957620498" sldId="258"/>
        </pc:sldMkLst>
        <pc:spChg chg="mod">
          <ac:chgData name="Gian Boschetti" userId="9efb69cfb666ae72" providerId="LiveId" clId="{671916AF-1ED4-744A-81D5-D242C70FEFC0}" dt="2019-08-23T00:48:16.383" v="0" actId="790"/>
          <ac:spMkLst>
            <pc:docMk/>
            <pc:sldMk cId="3957620498" sldId="258"/>
            <ac:spMk id="2" creationId="{00000000-0000-0000-0000-000000000000}"/>
          </ac:spMkLst>
        </pc:spChg>
        <pc:spChg chg="mod">
          <ac:chgData name="Gian Boschetti" userId="9efb69cfb666ae72" providerId="LiveId" clId="{671916AF-1ED4-744A-81D5-D242C70FEFC0}" dt="2019-08-24T20:40:01.124" v="160" actId="27636"/>
          <ac:spMkLst>
            <pc:docMk/>
            <pc:sldMk cId="3957620498" sldId="258"/>
            <ac:spMk id="4" creationId="{00000000-0000-0000-0000-000000000000}"/>
          </ac:spMkLst>
        </pc:spChg>
        <pc:picChg chg="add del mod">
          <ac:chgData name="Gian Boschetti" userId="9efb69cfb666ae72" providerId="LiveId" clId="{671916AF-1ED4-744A-81D5-D242C70FEFC0}" dt="2019-08-23T00:51:29.930" v="3"/>
          <ac:picMkLst>
            <pc:docMk/>
            <pc:sldMk cId="3957620498" sldId="258"/>
            <ac:picMk id="5" creationId="{6D1BF7A8-F2CB-034B-AD2B-E96445CBB21D}"/>
          </ac:picMkLst>
        </pc:picChg>
        <pc:picChg chg="add mod">
          <ac:chgData name="Gian Boschetti" userId="9efb69cfb666ae72" providerId="LiveId" clId="{671916AF-1ED4-744A-81D5-D242C70FEFC0}" dt="2019-08-24T20:44:33.505" v="173"/>
          <ac:picMkLst>
            <pc:docMk/>
            <pc:sldMk cId="3957620498" sldId="258"/>
            <ac:picMk id="6" creationId="{8525787F-CA54-4E40-9BFE-2A06DA4229B3}"/>
          </ac:picMkLst>
        </pc:picChg>
        <pc:picChg chg="del">
          <ac:chgData name="Gian Boschetti" userId="9efb69cfb666ae72" providerId="LiveId" clId="{671916AF-1ED4-744A-81D5-D242C70FEFC0}" dt="2019-08-23T00:52:42.331" v="8" actId="478"/>
          <ac:picMkLst>
            <pc:docMk/>
            <pc:sldMk cId="3957620498" sldId="258"/>
            <ac:picMk id="12" creationId="{AE52ABEB-D0DB-1D4C-9AB6-7E3DF78243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DE156-A9E9-497A-83A7-25407792CABB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B48E8-F571-45D8-A176-D40444AB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3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B48E8-F571-45D8-A176-D40444ABEB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B48E8-F571-45D8-A176-D40444ABEB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1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5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6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9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2369-C15B-49B0-A302-12B38357509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AD2D-A1A9-46C8-958E-76970C0E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0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BB202E-3494-474C-9537-8983AA1D3F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7800" y="112201"/>
            <a:ext cx="2834037" cy="2979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5411"/>
            <a:ext cx="5410200" cy="116205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Verdana" pitchFamily="34" charset="0"/>
              </a:rPr>
              <a:t>Freelancer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210" y="1083468"/>
            <a:ext cx="4572000" cy="46910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PERFIL: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 pitchFamily="34" charset="0"/>
              </a:rPr>
              <a:t>Masculino ou feminino;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 pitchFamily="34" charset="0"/>
              </a:rPr>
              <a:t>19-30 anos;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Desempregado ou com tempo livre;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434343"/>
              </a:highligh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 pitchFamily="34" charset="0"/>
              </a:rPr>
              <a:t>Conhece linguagens de programação;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Comprometido;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Educado;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COMPORTAMENTO: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Gosta de desenvolver;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Passa horas na frente do computador;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 pitchFamily="34" charset="0"/>
              </a:rPr>
              <a:t>Estuda e tem uma rotina instável;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 pitchFamily="34" charset="0"/>
              </a:rPr>
              <a:t>Busca sempre melhorar as suas habilidades com treinamentos e cursos;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350669-0F97-6749-BA7C-2B894C4615E8}"/>
              </a:ext>
            </a:extLst>
          </p:cNvPr>
          <p:cNvSpPr txBox="1"/>
          <p:nvPr/>
        </p:nvSpPr>
        <p:spPr>
          <a:xfrm>
            <a:off x="-2836190" y="7873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6A26DB9-6623-954F-868E-1E1C2B228064}"/>
              </a:ext>
            </a:extLst>
          </p:cNvPr>
          <p:cNvSpPr txBox="1">
            <a:spLocks/>
          </p:cNvSpPr>
          <p:nvPr/>
        </p:nvSpPr>
        <p:spPr>
          <a:xfrm>
            <a:off x="4809210" y="3399140"/>
            <a:ext cx="4334790" cy="3675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NECESSIDADES: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 pitchFamily="34" charset="0"/>
              </a:rPr>
              <a:t>Renda extra ou renda principal;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Praticar conhecimentos na área da programação;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Múltiplas oportunidades de projetos para trabalho conforme suas habilidades;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 pitchFamily="34" charset="0"/>
              </a:rPr>
              <a:t>Confiança e segurança nas oportunidades fornecidas; 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Flexibilidade de horários;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A136D2-E53C-F243-8AFB-387B52365178}"/>
              </a:ext>
            </a:extLst>
          </p:cNvPr>
          <p:cNvSpPr/>
          <p:nvPr/>
        </p:nvSpPr>
        <p:spPr>
          <a:xfrm>
            <a:off x="5791200" y="762000"/>
            <a:ext cx="17526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52ABEB-D0DB-1D4C-9AB6-7E3DF782430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0393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4400" y="541380"/>
            <a:ext cx="2120836" cy="2120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87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1"/>
    </mc:Choice>
    <mc:Fallback xmlns="">
      <p:transition spd="slow" advTm="71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5411"/>
            <a:ext cx="5410200" cy="1162050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Empregador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210" y="1083468"/>
            <a:ext cx="4572000" cy="5167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PERFIL: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 pitchFamily="34" charset="0"/>
              </a:rPr>
              <a:t>Pessoa física ou jurídica;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 pitchFamily="34" charset="0"/>
              </a:rPr>
              <a:t>20-40 anos;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Educado;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Empreendedor;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Inovador;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COMPORTAMENTO: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Gosta de empreender e inovar;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Pensa mais do que executa;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Organizado;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Não procura uma pessoa fixa para todos seus projetos;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Gosta de procurar a pessoa ideal para cada projeto;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 pitchFamily="34" charset="0"/>
              </a:rPr>
              <a:t>Gosta de dar oportunidades para novos talentos;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350669-0F97-6749-BA7C-2B894C4615E8}"/>
              </a:ext>
            </a:extLst>
          </p:cNvPr>
          <p:cNvSpPr txBox="1"/>
          <p:nvPr/>
        </p:nvSpPr>
        <p:spPr>
          <a:xfrm>
            <a:off x="-2836190" y="7873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6A26DB9-6623-954F-868E-1E1C2B228064}"/>
              </a:ext>
            </a:extLst>
          </p:cNvPr>
          <p:cNvSpPr txBox="1">
            <a:spLocks/>
          </p:cNvSpPr>
          <p:nvPr/>
        </p:nvSpPr>
        <p:spPr>
          <a:xfrm>
            <a:off x="4809210" y="3429922"/>
            <a:ext cx="4097580" cy="318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NECESSIDADES: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Encontrar desenvolvedores para seus projetos;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Gerenciar seus projetos;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 quem está interessado em seus projetos;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Fornecer oportunidades;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25787F-CA54-4E40-9BFE-2A06DA4229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7800" y="112201"/>
            <a:ext cx="2834037" cy="29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1"/>
    </mc:Choice>
    <mc:Fallback xmlns="">
      <p:transition spd="slow" advTm="719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152</Words>
  <Application>Microsoft Office PowerPoint</Application>
  <PresentationFormat>On-screen Show (4:3)</PresentationFormat>
  <Paragraphs>46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Freelancer</vt:lpstr>
      <vt:lpstr>Empregador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ABC’s Customer Personas</dc:title>
  <dc:creator>Ellie Mirman</dc:creator>
  <cp:lastModifiedBy>Gian Boschetti</cp:lastModifiedBy>
  <cp:revision>93</cp:revision>
  <dcterms:created xsi:type="dcterms:W3CDTF">2012-08-15T22:15:16Z</dcterms:created>
  <dcterms:modified xsi:type="dcterms:W3CDTF">2019-08-25T22:25:25Z</dcterms:modified>
</cp:coreProperties>
</file>