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56233-08B7-4B5A-943D-0A1FE991680F}" v="4" dt="2019-09-09T16:16:26.800"/>
    <p1510:client id="{19A9DFA8-8523-440F-A1CC-2E6F98A23035}" v="27" dt="2019-09-10T14:49:31.175"/>
    <p1510:client id="{2408CF83-B428-43DC-9ECE-CB0EC7F4F773}" v="5" dt="2019-09-11T00:50:38.477"/>
    <p1510:client id="{2CD03F83-CA61-4177-AA8C-965990CE0ED9}" v="132" dt="2019-09-09T16:44:33.690"/>
    <p1510:client id="{474BAED7-89F5-4541-A20A-A1557BBCC506}" v="11" dt="2019-09-09T22:40:07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10"/>
  </p:normalViewPr>
  <p:slideViewPr>
    <p:cSldViewPr snapToGrid="0" snapToObjects="1">
      <p:cViewPr>
        <p:scale>
          <a:sx n="139" d="100"/>
          <a:sy n="139" d="100"/>
        </p:scale>
        <p:origin x="1496" y="-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 Boschetti" userId="9efb69cfb666ae72" providerId="LiveId" clId="{474BAED7-89F5-4541-A20A-A1557BBCC506}"/>
    <pc:docChg chg="undo custSel modSld">
      <pc:chgData name="Gian Boschetti" userId="9efb69cfb666ae72" providerId="LiveId" clId="{474BAED7-89F5-4541-A20A-A1557BBCC506}" dt="2019-09-09T22:45:43.901" v="262" actId="20577"/>
      <pc:docMkLst>
        <pc:docMk/>
      </pc:docMkLst>
      <pc:sldChg chg="addSp delSp modSp">
        <pc:chgData name="Gian Boschetti" userId="9efb69cfb666ae72" providerId="LiveId" clId="{474BAED7-89F5-4541-A20A-A1557BBCC506}" dt="2019-09-09T22:45:43.901" v="262" actId="20577"/>
        <pc:sldMkLst>
          <pc:docMk/>
          <pc:sldMk cId="2673583846" sldId="256"/>
        </pc:sldMkLst>
        <pc:spChg chg="add mod">
          <ac:chgData name="Gian Boschetti" userId="9efb69cfb666ae72" providerId="LiveId" clId="{474BAED7-89F5-4541-A20A-A1557BBCC506}" dt="2019-09-08T02:34:21.566" v="58" actId="20577"/>
          <ac:spMkLst>
            <pc:docMk/>
            <pc:sldMk cId="2673583846" sldId="256"/>
            <ac:spMk id="6" creationId="{19894D28-03E5-E445-B309-7AE7BA309FE2}"/>
          </ac:spMkLst>
        </pc:spChg>
        <pc:spChg chg="mod">
          <ac:chgData name="Gian Boschetti" userId="9efb69cfb666ae72" providerId="LiveId" clId="{474BAED7-89F5-4541-A20A-A1557BBCC506}" dt="2019-09-09T22:43:23.911" v="225" actId="20577"/>
          <ac:spMkLst>
            <pc:docMk/>
            <pc:sldMk cId="2673583846" sldId="256"/>
            <ac:spMk id="8" creationId="{E0B7E33D-6A75-4690-9CD7-C0C5C2D5F94B}"/>
          </ac:spMkLst>
        </pc:spChg>
        <pc:spChg chg="mod">
          <ac:chgData name="Gian Boschetti" userId="9efb69cfb666ae72" providerId="LiveId" clId="{474BAED7-89F5-4541-A20A-A1557BBCC506}" dt="2019-09-08T02:33:39.311" v="25" actId="20577"/>
          <ac:spMkLst>
            <pc:docMk/>
            <pc:sldMk cId="2673583846" sldId="256"/>
            <ac:spMk id="9" creationId="{5407B287-E603-1943-87CA-E363AF09315C}"/>
          </ac:spMkLst>
        </pc:spChg>
        <pc:spChg chg="mod">
          <ac:chgData name="Gian Boschetti" userId="9efb69cfb666ae72" providerId="LiveId" clId="{474BAED7-89F5-4541-A20A-A1557BBCC506}" dt="2019-09-09T22:44:59.231" v="229" actId="1076"/>
          <ac:spMkLst>
            <pc:docMk/>
            <pc:sldMk cId="2673583846" sldId="256"/>
            <ac:spMk id="10" creationId="{C7745961-FBD4-4EE0-A3D4-6BE461997102}"/>
          </ac:spMkLst>
        </pc:spChg>
        <pc:spChg chg="mod">
          <ac:chgData name="Gian Boschetti" userId="9efb69cfb666ae72" providerId="LiveId" clId="{474BAED7-89F5-4541-A20A-A1557BBCC506}" dt="2019-09-08T02:35:47.490" v="144" actId="20577"/>
          <ac:spMkLst>
            <pc:docMk/>
            <pc:sldMk cId="2673583846" sldId="256"/>
            <ac:spMk id="11" creationId="{5A11961C-BFCD-C447-99CF-B79D259A6464}"/>
          </ac:spMkLst>
        </pc:spChg>
        <pc:spChg chg="del mod">
          <ac:chgData name="Gian Boschetti" userId="9efb69cfb666ae72" providerId="LiveId" clId="{474BAED7-89F5-4541-A20A-A1557BBCC506}" dt="2019-09-08T02:32:34.176" v="2" actId="478"/>
          <ac:spMkLst>
            <pc:docMk/>
            <pc:sldMk cId="2673583846" sldId="256"/>
            <ac:spMk id="12" creationId="{B21EA4CA-A606-2B45-B787-C3131C8465E4}"/>
          </ac:spMkLst>
        </pc:spChg>
        <pc:spChg chg="mod">
          <ac:chgData name="Gian Boschetti" userId="9efb69cfb666ae72" providerId="LiveId" clId="{474BAED7-89F5-4541-A20A-A1557BBCC506}" dt="2019-09-09T22:45:43.901" v="262" actId="20577"/>
          <ac:spMkLst>
            <pc:docMk/>
            <pc:sldMk cId="2673583846" sldId="256"/>
            <ac:spMk id="12" creationId="{FEE9EDE2-8563-449D-8205-6B14F97D7415}"/>
          </ac:spMkLst>
        </pc:spChg>
        <pc:spChg chg="del mod">
          <ac:chgData name="Gian Boschetti" userId="9efb69cfb666ae72" providerId="LiveId" clId="{474BAED7-89F5-4541-A20A-A1557BBCC506}" dt="2019-09-09T22:44:53.290" v="228" actId="478"/>
          <ac:spMkLst>
            <pc:docMk/>
            <pc:sldMk cId="2673583846" sldId="256"/>
            <ac:spMk id="13" creationId="{94642C3C-38B2-4C75-907C-884EFD7029C6}"/>
          </ac:spMkLst>
        </pc:spChg>
        <pc:spChg chg="add mod">
          <ac:chgData name="Gian Boschetti" userId="9efb69cfb666ae72" providerId="LiveId" clId="{474BAED7-89F5-4541-A20A-A1557BBCC506}" dt="2019-09-09T22:40:38.276" v="218" actId="20577"/>
          <ac:spMkLst>
            <pc:docMk/>
            <pc:sldMk cId="2673583846" sldId="256"/>
            <ac:spMk id="14" creationId="{4FBD1CEA-6AD0-BD49-B50C-1F0D6998E1AC}"/>
          </ac:spMkLst>
        </pc:spChg>
        <pc:spChg chg="add mod">
          <ac:chgData name="Gian Boschetti" userId="9efb69cfb666ae72" providerId="LiveId" clId="{474BAED7-89F5-4541-A20A-A1557BBCC506}" dt="2019-09-09T22:45:34.176" v="246" actId="20577"/>
          <ac:spMkLst>
            <pc:docMk/>
            <pc:sldMk cId="2673583846" sldId="256"/>
            <ac:spMk id="15" creationId="{FD2C81F7-9371-2645-9343-BA532D0A554C}"/>
          </ac:spMkLst>
        </pc:spChg>
        <pc:spChg chg="mod">
          <ac:chgData name="Gian Boschetti" userId="9efb69cfb666ae72" providerId="LiveId" clId="{474BAED7-89F5-4541-A20A-A1557BBCC506}" dt="2019-09-09T22:45:14.256" v="231" actId="108"/>
          <ac:spMkLst>
            <pc:docMk/>
            <pc:sldMk cId="2673583846" sldId="256"/>
            <ac:spMk id="16" creationId="{1FC083BC-0E9A-4F4A-B0D9-1907988F7474}"/>
          </ac:spMkLst>
        </pc:spChg>
      </pc:sldChg>
    </pc:docChg>
  </pc:docChgLst>
  <pc:docChgLst>
    <pc:chgData name="Joszef Barrionuevo" userId="4d1f11070c05eea9" providerId="Windows Live" clId="Web-{2CD03F83-CA61-4177-AA8C-965990CE0ED9}"/>
    <pc:docChg chg="modSld">
      <pc:chgData name="Joszef Barrionuevo" userId="4d1f11070c05eea9" providerId="Windows Live" clId="Web-{2CD03F83-CA61-4177-AA8C-965990CE0ED9}" dt="2019-09-09T16:44:33.690" v="130" actId="1076"/>
      <pc:docMkLst>
        <pc:docMk/>
      </pc:docMkLst>
      <pc:sldChg chg="addSp delSp modSp">
        <pc:chgData name="Joszef Barrionuevo" userId="4d1f11070c05eea9" providerId="Windows Live" clId="Web-{2CD03F83-CA61-4177-AA8C-965990CE0ED9}" dt="2019-09-09T16:44:33.690" v="130" actId="1076"/>
        <pc:sldMkLst>
          <pc:docMk/>
          <pc:sldMk cId="2673583846" sldId="256"/>
        </pc:sldMkLst>
        <pc:spChg chg="del">
          <ac:chgData name="Joszef Barrionuevo" userId="4d1f11070c05eea9" providerId="Windows Live" clId="Web-{2CD03F83-CA61-4177-AA8C-965990CE0ED9}" dt="2019-09-09T16:17:25.331" v="0"/>
          <ac:spMkLst>
            <pc:docMk/>
            <pc:sldMk cId="2673583846" sldId="256"/>
            <ac:spMk id="2" creationId="{A9C81D6A-FD27-4505-A50C-F6B1B5353BA6}"/>
          </ac:spMkLst>
        </pc:spChg>
        <pc:spChg chg="add mod">
          <ac:chgData name="Joszef Barrionuevo" userId="4d1f11070c05eea9" providerId="Windows Live" clId="Web-{2CD03F83-CA61-4177-AA8C-965990CE0ED9}" dt="2019-09-09T16:41:11.228" v="62" actId="20577"/>
          <ac:spMkLst>
            <pc:docMk/>
            <pc:sldMk cId="2673583846" sldId="256"/>
            <ac:spMk id="8" creationId="{E0B7E33D-6A75-4690-9CD7-C0C5C2D5F94B}"/>
          </ac:spMkLst>
        </pc:spChg>
        <pc:spChg chg="add mod">
          <ac:chgData name="Joszef Barrionuevo" userId="4d1f11070c05eea9" providerId="Windows Live" clId="Web-{2CD03F83-CA61-4177-AA8C-965990CE0ED9}" dt="2019-09-09T16:40:55.040" v="43" actId="1076"/>
          <ac:spMkLst>
            <pc:docMk/>
            <pc:sldMk cId="2673583846" sldId="256"/>
            <ac:spMk id="10" creationId="{C7745961-FBD4-4EE0-A3D4-6BE461997102}"/>
          </ac:spMkLst>
        </pc:spChg>
        <pc:spChg chg="mod">
          <ac:chgData name="Joszef Barrionuevo" userId="4d1f11070c05eea9" providerId="Windows Live" clId="Web-{2CD03F83-CA61-4177-AA8C-965990CE0ED9}" dt="2019-09-09T16:18:38.271" v="23" actId="20577"/>
          <ac:spMkLst>
            <pc:docMk/>
            <pc:sldMk cId="2673583846" sldId="256"/>
            <ac:spMk id="11" creationId="{5A11961C-BFCD-C447-99CF-B79D259A6464}"/>
          </ac:spMkLst>
        </pc:spChg>
        <pc:spChg chg="add del mod">
          <ac:chgData name="Joszef Barrionuevo" userId="4d1f11070c05eea9" providerId="Windows Live" clId="Web-{2CD03F83-CA61-4177-AA8C-965990CE0ED9}" dt="2019-09-09T16:18:54.006" v="24"/>
          <ac:spMkLst>
            <pc:docMk/>
            <pc:sldMk cId="2673583846" sldId="256"/>
            <ac:spMk id="12" creationId="{FCC444A5-1CCA-4D39-AA90-6E547907604A}"/>
          </ac:spMkLst>
        </pc:spChg>
        <pc:spChg chg="add mod">
          <ac:chgData name="Joszef Barrionuevo" userId="4d1f11070c05eea9" providerId="Windows Live" clId="Web-{2CD03F83-CA61-4177-AA8C-965990CE0ED9}" dt="2019-09-09T16:41:55.167" v="83" actId="20577"/>
          <ac:spMkLst>
            <pc:docMk/>
            <pc:sldMk cId="2673583846" sldId="256"/>
            <ac:spMk id="12" creationId="{FEE9EDE2-8563-449D-8205-6B14F97D7415}"/>
          </ac:spMkLst>
        </pc:spChg>
        <pc:spChg chg="add mod">
          <ac:chgData name="Joszef Barrionuevo" userId="4d1f11070c05eea9" providerId="Windows Live" clId="Web-{2CD03F83-CA61-4177-AA8C-965990CE0ED9}" dt="2019-09-09T16:40:47.274" v="41" actId="1076"/>
          <ac:spMkLst>
            <pc:docMk/>
            <pc:sldMk cId="2673583846" sldId="256"/>
            <ac:spMk id="13" creationId="{94642C3C-38B2-4C75-907C-884EFD7029C6}"/>
          </ac:spMkLst>
        </pc:spChg>
        <pc:spChg chg="add del mod">
          <ac:chgData name="Joszef Barrionuevo" userId="4d1f11070c05eea9" providerId="Windows Live" clId="Web-{2CD03F83-CA61-4177-AA8C-965990CE0ED9}" dt="2019-09-09T16:44:27.768" v="129"/>
          <ac:spMkLst>
            <pc:docMk/>
            <pc:sldMk cId="2673583846" sldId="256"/>
            <ac:spMk id="14" creationId="{38AC2104-7817-47BF-AF82-F39852A1A224}"/>
          </ac:spMkLst>
        </pc:spChg>
        <pc:spChg chg="add del mod">
          <ac:chgData name="Joszef Barrionuevo" userId="4d1f11070c05eea9" providerId="Windows Live" clId="Web-{2CD03F83-CA61-4177-AA8C-965990CE0ED9}" dt="2019-09-09T16:42:59.998" v="113"/>
          <ac:spMkLst>
            <pc:docMk/>
            <pc:sldMk cId="2673583846" sldId="256"/>
            <ac:spMk id="15" creationId="{B2315E22-73B2-4A2E-8289-128C14801761}"/>
          </ac:spMkLst>
        </pc:spChg>
        <pc:spChg chg="add mod">
          <ac:chgData name="Joszef Barrionuevo" userId="4d1f11070c05eea9" providerId="Windows Live" clId="Web-{2CD03F83-CA61-4177-AA8C-965990CE0ED9}" dt="2019-09-09T16:44:33.690" v="130" actId="1076"/>
          <ac:spMkLst>
            <pc:docMk/>
            <pc:sldMk cId="2673583846" sldId="256"/>
            <ac:spMk id="16" creationId="{1FC083BC-0E9A-4F4A-B0D9-1907988F7474}"/>
          </ac:spMkLst>
        </pc:spChg>
      </pc:sldChg>
    </pc:docChg>
  </pc:docChgLst>
  <pc:docChgLst>
    <pc:chgData name="Gian Boschetti" userId="9efb69cfb666ae72" providerId="Windows Live" clId="Web-{2408CF83-B428-43DC-9ECE-CB0EC7F4F773}"/>
    <pc:docChg chg="modSld">
      <pc:chgData name="Gian Boschetti" userId="9efb69cfb666ae72" providerId="Windows Live" clId="Web-{2408CF83-B428-43DC-9ECE-CB0EC7F4F773}" dt="2019-09-11T00:50:38.477" v="2"/>
      <pc:docMkLst>
        <pc:docMk/>
      </pc:docMkLst>
      <pc:sldChg chg="delSp modSp">
        <pc:chgData name="Gian Boschetti" userId="9efb69cfb666ae72" providerId="Windows Live" clId="Web-{2408CF83-B428-43DC-9ECE-CB0EC7F4F773}" dt="2019-09-11T00:50:38.477" v="2"/>
        <pc:sldMkLst>
          <pc:docMk/>
          <pc:sldMk cId="2673583846" sldId="256"/>
        </pc:sldMkLst>
        <pc:spChg chg="del mod">
          <ac:chgData name="Gian Boschetti" userId="9efb69cfb666ae72" providerId="Windows Live" clId="Web-{2408CF83-B428-43DC-9ECE-CB0EC7F4F773}" dt="2019-09-11T00:50:38.477" v="2"/>
          <ac:spMkLst>
            <pc:docMk/>
            <pc:sldMk cId="2673583846" sldId="256"/>
            <ac:spMk id="2" creationId="{520FC32E-47F2-40B0-ACDC-A1C8B6BA4EFF}"/>
          </ac:spMkLst>
        </pc:spChg>
      </pc:sldChg>
    </pc:docChg>
  </pc:docChgLst>
  <pc:docChgLst>
    <pc:chgData name="Usuário Convidado" providerId="Windows Live" clId="Web-{0DD56233-08B7-4B5A-943D-0A1FE991680F}"/>
    <pc:docChg chg="modSld">
      <pc:chgData name="Usuário Convidado" userId="" providerId="Windows Live" clId="Web-{0DD56233-08B7-4B5A-943D-0A1FE991680F}" dt="2019-09-09T16:16:26.800" v="3" actId="1076"/>
      <pc:docMkLst>
        <pc:docMk/>
      </pc:docMkLst>
      <pc:sldChg chg="addSp modSp">
        <pc:chgData name="Usuário Convidado" userId="" providerId="Windows Live" clId="Web-{0DD56233-08B7-4B5A-943D-0A1FE991680F}" dt="2019-09-09T16:16:26.800" v="3" actId="1076"/>
        <pc:sldMkLst>
          <pc:docMk/>
          <pc:sldMk cId="2673583846" sldId="256"/>
        </pc:sldMkLst>
        <pc:spChg chg="add mod">
          <ac:chgData name="Usuário Convidado" userId="" providerId="Windows Live" clId="Web-{0DD56233-08B7-4B5A-943D-0A1FE991680F}" dt="2019-09-09T16:16:26.800" v="3" actId="1076"/>
          <ac:spMkLst>
            <pc:docMk/>
            <pc:sldMk cId="2673583846" sldId="256"/>
            <ac:spMk id="2" creationId="{A9C81D6A-FD27-4505-A50C-F6B1B5353BA6}"/>
          </ac:spMkLst>
        </pc:spChg>
      </pc:sldChg>
    </pc:docChg>
  </pc:docChgLst>
  <pc:docChgLst>
    <pc:chgData name="Joszef Barrionuevo" userId="4d1f11070c05eea9" providerId="Windows Live" clId="Web-{19A9DFA8-8523-440F-A1CC-2E6F98A23035}"/>
    <pc:docChg chg="modSld">
      <pc:chgData name="Joszef Barrionuevo" userId="4d1f11070c05eea9" providerId="Windows Live" clId="Web-{19A9DFA8-8523-440F-A1CC-2E6F98A23035}" dt="2019-09-10T14:49:31.175" v="25" actId="20577"/>
      <pc:docMkLst>
        <pc:docMk/>
      </pc:docMkLst>
      <pc:sldChg chg="addSp modSp">
        <pc:chgData name="Joszef Barrionuevo" userId="4d1f11070c05eea9" providerId="Windows Live" clId="Web-{19A9DFA8-8523-440F-A1CC-2E6F98A23035}" dt="2019-09-10T14:49:31.175" v="25" actId="20577"/>
        <pc:sldMkLst>
          <pc:docMk/>
          <pc:sldMk cId="2673583846" sldId="256"/>
        </pc:sldMkLst>
        <pc:spChg chg="add mod">
          <ac:chgData name="Joszef Barrionuevo" userId="4d1f11070c05eea9" providerId="Windows Live" clId="Web-{19A9DFA8-8523-440F-A1CC-2E6F98A23035}" dt="2019-09-10T14:49:31.175" v="25" actId="20577"/>
          <ac:spMkLst>
            <pc:docMk/>
            <pc:sldMk cId="2673583846" sldId="256"/>
            <ac:spMk id="2" creationId="{520FC32E-47F2-40B0-ACDC-A1C8B6BA4E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F7DE-C711-BF47-A4AF-C2224E7D213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80-78FC-FB4E-A189-7FD606B60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34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F7DE-C711-BF47-A4AF-C2224E7D213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80-78FC-FB4E-A189-7FD606B60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32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F7DE-C711-BF47-A4AF-C2224E7D213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80-78FC-FB4E-A189-7FD606B60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22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F7DE-C711-BF47-A4AF-C2224E7D213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80-78FC-FB4E-A189-7FD606B60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84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F7DE-C711-BF47-A4AF-C2224E7D213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80-78FC-FB4E-A189-7FD606B60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F7DE-C711-BF47-A4AF-C2224E7D213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80-78FC-FB4E-A189-7FD606B60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60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F7DE-C711-BF47-A4AF-C2224E7D213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80-78FC-FB4E-A189-7FD606B60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34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F7DE-C711-BF47-A4AF-C2224E7D213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80-78FC-FB4E-A189-7FD606B60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93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F7DE-C711-BF47-A4AF-C2224E7D213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80-78FC-FB4E-A189-7FD606B60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94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F7DE-C711-BF47-A4AF-C2224E7D213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80-78FC-FB4E-A189-7FD606B60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09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F7DE-C711-BF47-A4AF-C2224E7D213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80-78FC-FB4E-A189-7FD606B60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08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2F7DE-C711-BF47-A4AF-C2224E7D213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6580-78FC-FB4E-A189-7FD606B60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31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D653E2A-8232-F14B-BC18-42B806340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90758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407B287-E603-1943-87CA-E363AF09315C}"/>
              </a:ext>
            </a:extLst>
          </p:cNvPr>
          <p:cNvSpPr/>
          <p:nvPr/>
        </p:nvSpPr>
        <p:spPr>
          <a:xfrm>
            <a:off x="1557447" y="1056068"/>
            <a:ext cx="1426336" cy="12492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" pitchFamily="2" charset="0"/>
              </a:rPr>
              <a:t>Cadastrar </a:t>
            </a:r>
            <a:r>
              <a:rPr lang="pt-BR" sz="1200" dirty="0" err="1">
                <a:solidFill>
                  <a:schemeClr val="tx1"/>
                </a:solidFill>
                <a:latin typeface="Times" pitchFamily="2" charset="0"/>
              </a:rPr>
              <a:t>Login</a:t>
            </a:r>
            <a:endParaRPr lang="pt-BR" sz="12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A11961C-BFCD-C447-99CF-B79D259A6464}"/>
              </a:ext>
            </a:extLst>
          </p:cNvPr>
          <p:cNvSpPr/>
          <p:nvPr/>
        </p:nvSpPr>
        <p:spPr>
          <a:xfrm>
            <a:off x="4675535" y="1056068"/>
            <a:ext cx="1426336" cy="12492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Times"/>
                <a:cs typeface="Times"/>
              </a:rPr>
              <a:t>Possibilitar Login do Usuário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894D28-03E5-E445-B309-7AE7BA309FE2}"/>
              </a:ext>
            </a:extLst>
          </p:cNvPr>
          <p:cNvSpPr/>
          <p:nvPr/>
        </p:nvSpPr>
        <p:spPr>
          <a:xfrm>
            <a:off x="3114894" y="1056068"/>
            <a:ext cx="1426336" cy="12492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" pitchFamily="2" charset="0"/>
              </a:rPr>
              <a:t>Atualizar perfil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0B7E33D-6A75-4690-9CD7-C0C5C2D5F94B}"/>
              </a:ext>
            </a:extLst>
          </p:cNvPr>
          <p:cNvSpPr/>
          <p:nvPr/>
        </p:nvSpPr>
        <p:spPr>
          <a:xfrm>
            <a:off x="3114241" y="2716442"/>
            <a:ext cx="1426336" cy="12492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"/>
                <a:cs typeface="Times"/>
              </a:rPr>
              <a:t>Gerenciar projetos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745961-FBD4-4EE0-A3D4-6BE461997102}"/>
              </a:ext>
            </a:extLst>
          </p:cNvPr>
          <p:cNvSpPr/>
          <p:nvPr/>
        </p:nvSpPr>
        <p:spPr>
          <a:xfrm>
            <a:off x="4673606" y="2716442"/>
            <a:ext cx="1426336" cy="12492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Times"/>
                <a:cs typeface="Times"/>
              </a:rPr>
              <a:t>Buscar trabalhos por parte do Freelancer</a:t>
            </a:r>
            <a:endParaRPr lang="pt-BR" sz="1200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EE9EDE2-8563-449D-8205-6B14F97D7415}"/>
              </a:ext>
            </a:extLst>
          </p:cNvPr>
          <p:cNvSpPr/>
          <p:nvPr/>
        </p:nvSpPr>
        <p:spPr>
          <a:xfrm>
            <a:off x="3114763" y="4379475"/>
            <a:ext cx="1426336" cy="12492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Times"/>
                <a:cs typeface="Times"/>
              </a:rPr>
              <a:t>Mostar</a:t>
            </a:r>
            <a:r>
              <a:rPr lang="pt-BR" sz="1200" dirty="0">
                <a:solidFill>
                  <a:schemeClr val="tx1"/>
                </a:solidFill>
                <a:latin typeface="Times"/>
                <a:cs typeface="Times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Times"/>
                <a:cs typeface="Times"/>
              </a:rPr>
              <a:t>FreeLancers</a:t>
            </a:r>
            <a:r>
              <a:rPr lang="pt-BR" sz="1200" dirty="0">
                <a:solidFill>
                  <a:schemeClr val="tx1"/>
                </a:solidFill>
                <a:latin typeface="Times"/>
                <a:cs typeface="Times"/>
              </a:rPr>
              <a:t> interessados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FC083BC-0E9A-4F4A-B0D9-1907988F7474}"/>
              </a:ext>
            </a:extLst>
          </p:cNvPr>
          <p:cNvSpPr/>
          <p:nvPr/>
        </p:nvSpPr>
        <p:spPr>
          <a:xfrm>
            <a:off x="4673606" y="4397763"/>
            <a:ext cx="1426336" cy="12492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Times"/>
              </a:rPr>
              <a:t>Notificacões</a:t>
            </a:r>
            <a:endParaRPr lang="pt-BR" sz="1200" dirty="0">
              <a:solidFill>
                <a:schemeClr val="bg1"/>
              </a:solidFill>
              <a:latin typeface="Time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FBD1CEA-6AD0-BD49-B50C-1F0D6998E1AC}"/>
              </a:ext>
            </a:extLst>
          </p:cNvPr>
          <p:cNvSpPr/>
          <p:nvPr/>
        </p:nvSpPr>
        <p:spPr>
          <a:xfrm>
            <a:off x="4673606" y="6079084"/>
            <a:ext cx="1426336" cy="12492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Times"/>
                <a:cs typeface="Times"/>
              </a:rPr>
              <a:t>Comunicação entre Freelancer e Empregador</a:t>
            </a:r>
            <a:endParaRPr lang="pt-BR" sz="1200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D2C81F7-9371-2645-9343-BA532D0A554C}"/>
              </a:ext>
            </a:extLst>
          </p:cNvPr>
          <p:cNvSpPr/>
          <p:nvPr/>
        </p:nvSpPr>
        <p:spPr>
          <a:xfrm>
            <a:off x="1557447" y="4379475"/>
            <a:ext cx="1426336" cy="12492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"/>
                <a:cs typeface="Times"/>
              </a:rPr>
              <a:t>Aceitar </a:t>
            </a:r>
            <a:r>
              <a:rPr lang="pt-BR" sz="1200" dirty="0" err="1">
                <a:solidFill>
                  <a:schemeClr val="tx1"/>
                </a:solidFill>
                <a:latin typeface="Times"/>
                <a:cs typeface="Times"/>
              </a:rPr>
              <a:t>FreeLancer</a:t>
            </a:r>
            <a:r>
              <a:rPr lang="pt-BR" sz="1200" dirty="0">
                <a:solidFill>
                  <a:schemeClr val="tx1"/>
                </a:solidFill>
                <a:latin typeface="Times"/>
                <a:cs typeface="Times"/>
              </a:rPr>
              <a:t> interessado no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3583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30</Words>
  <Application>Microsoft Office PowerPoint</Application>
  <PresentationFormat>Personalizar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Gian Boschetti</dc:creator>
  <cp:lastModifiedBy>Gian Boschetti</cp:lastModifiedBy>
  <cp:revision>79</cp:revision>
  <dcterms:created xsi:type="dcterms:W3CDTF">2019-09-08T02:20:37Z</dcterms:created>
  <dcterms:modified xsi:type="dcterms:W3CDTF">2019-09-11T00:50:38Z</dcterms:modified>
</cp:coreProperties>
</file>