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6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8E680-781E-40BA-BF4F-EEC7985DE84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8AF4-B0D7-4537-9A1B-73AA13C2D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9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예측시에는 ‘데이터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중요한 재료가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시계열데이터에서도 마찬가지이다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8AF4-B0D7-4537-9A1B-73AA13C2D6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8AF4-B0D7-4537-9A1B-73AA13C2D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4911" y="951991"/>
            <a:ext cx="9923145" cy="0"/>
          </a:xfrm>
          <a:custGeom>
            <a:avLst/>
            <a:gdLst/>
            <a:ahLst/>
            <a:cxnLst/>
            <a:rect l="l" t="t" r="r" b="b"/>
            <a:pathLst>
              <a:path w="9923145">
                <a:moveTo>
                  <a:pt x="0" y="0"/>
                </a:moveTo>
                <a:lnTo>
                  <a:pt x="9922573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22910"/>
            <a:ext cx="146138" cy="1157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8967" y="408216"/>
            <a:ext cx="924560" cy="309245"/>
          </a:xfrm>
          <a:custGeom>
            <a:avLst/>
            <a:gdLst/>
            <a:ahLst/>
            <a:cxnLst/>
            <a:rect l="l" t="t" r="r" b="b"/>
            <a:pathLst>
              <a:path w="924560" h="309245">
                <a:moveTo>
                  <a:pt x="914920" y="181254"/>
                </a:moveTo>
                <a:lnTo>
                  <a:pt x="726147" y="181254"/>
                </a:lnTo>
                <a:lnTo>
                  <a:pt x="726147" y="202577"/>
                </a:lnTo>
                <a:lnTo>
                  <a:pt x="892086" y="202577"/>
                </a:lnTo>
                <a:lnTo>
                  <a:pt x="892086" y="229997"/>
                </a:lnTo>
                <a:lnTo>
                  <a:pt x="726147" y="229997"/>
                </a:lnTo>
                <a:lnTo>
                  <a:pt x="726147" y="303110"/>
                </a:lnTo>
                <a:lnTo>
                  <a:pt x="924051" y="303110"/>
                </a:lnTo>
                <a:lnTo>
                  <a:pt x="924051" y="280263"/>
                </a:lnTo>
                <a:lnTo>
                  <a:pt x="748982" y="280263"/>
                </a:lnTo>
                <a:lnTo>
                  <a:pt x="748982" y="251320"/>
                </a:lnTo>
                <a:lnTo>
                  <a:pt x="914920" y="251320"/>
                </a:lnTo>
                <a:lnTo>
                  <a:pt x="914920" y="181254"/>
                </a:lnTo>
                <a:close/>
              </a:path>
              <a:path w="924560" h="309245">
                <a:moveTo>
                  <a:pt x="914920" y="123367"/>
                </a:moveTo>
                <a:lnTo>
                  <a:pt x="892086" y="123367"/>
                </a:lnTo>
                <a:lnTo>
                  <a:pt x="892086" y="164503"/>
                </a:lnTo>
                <a:lnTo>
                  <a:pt x="914920" y="164503"/>
                </a:lnTo>
                <a:lnTo>
                  <a:pt x="914920" y="123367"/>
                </a:lnTo>
                <a:close/>
              </a:path>
              <a:path w="924560" h="309245">
                <a:moveTo>
                  <a:pt x="761161" y="3048"/>
                </a:moveTo>
                <a:lnTo>
                  <a:pt x="716207" y="15253"/>
                </a:lnTo>
                <a:lnTo>
                  <a:pt x="687709" y="48736"/>
                </a:lnTo>
                <a:lnTo>
                  <a:pt x="682002" y="77673"/>
                </a:lnTo>
                <a:lnTo>
                  <a:pt x="683429" y="93101"/>
                </a:lnTo>
                <a:lnTo>
                  <a:pt x="704837" y="132511"/>
                </a:lnTo>
                <a:lnTo>
                  <a:pt x="744654" y="152430"/>
                </a:lnTo>
                <a:lnTo>
                  <a:pt x="761161" y="153835"/>
                </a:lnTo>
                <a:lnTo>
                  <a:pt x="779716" y="152074"/>
                </a:lnTo>
                <a:lnTo>
                  <a:pt x="796556" y="146602"/>
                </a:lnTo>
                <a:lnTo>
                  <a:pt x="811682" y="137129"/>
                </a:lnTo>
                <a:lnTo>
                  <a:pt x="814697" y="134035"/>
                </a:lnTo>
                <a:lnTo>
                  <a:pt x="761161" y="134035"/>
                </a:lnTo>
                <a:lnTo>
                  <a:pt x="749195" y="132916"/>
                </a:lnTo>
                <a:lnTo>
                  <a:pt x="714703" y="108952"/>
                </a:lnTo>
                <a:lnTo>
                  <a:pt x="706361" y="77673"/>
                </a:lnTo>
                <a:lnTo>
                  <a:pt x="707240" y="66800"/>
                </a:lnTo>
                <a:lnTo>
                  <a:pt x="729263" y="32486"/>
                </a:lnTo>
                <a:lnTo>
                  <a:pt x="761161" y="22847"/>
                </a:lnTo>
                <a:lnTo>
                  <a:pt x="815699" y="22847"/>
                </a:lnTo>
                <a:lnTo>
                  <a:pt x="813182" y="20391"/>
                </a:lnTo>
                <a:lnTo>
                  <a:pt x="797890" y="10850"/>
                </a:lnTo>
                <a:lnTo>
                  <a:pt x="780597" y="5022"/>
                </a:lnTo>
                <a:lnTo>
                  <a:pt x="761161" y="3048"/>
                </a:lnTo>
                <a:close/>
              </a:path>
              <a:path w="924560" h="309245">
                <a:moveTo>
                  <a:pt x="815699" y="22847"/>
                </a:moveTo>
                <a:lnTo>
                  <a:pt x="761161" y="22847"/>
                </a:lnTo>
                <a:lnTo>
                  <a:pt x="772270" y="23966"/>
                </a:lnTo>
                <a:lnTo>
                  <a:pt x="782664" y="27227"/>
                </a:lnTo>
                <a:lnTo>
                  <a:pt x="812350" y="56926"/>
                </a:lnTo>
                <a:lnTo>
                  <a:pt x="815962" y="77673"/>
                </a:lnTo>
                <a:lnTo>
                  <a:pt x="815083" y="89434"/>
                </a:lnTo>
                <a:lnTo>
                  <a:pt x="792203" y="124397"/>
                </a:lnTo>
                <a:lnTo>
                  <a:pt x="761161" y="134035"/>
                </a:lnTo>
                <a:lnTo>
                  <a:pt x="814697" y="134035"/>
                </a:lnTo>
                <a:lnTo>
                  <a:pt x="825093" y="123367"/>
                </a:lnTo>
                <a:lnTo>
                  <a:pt x="914920" y="123367"/>
                </a:lnTo>
                <a:lnTo>
                  <a:pt x="914920" y="103568"/>
                </a:lnTo>
                <a:lnTo>
                  <a:pt x="835761" y="103568"/>
                </a:lnTo>
                <a:lnTo>
                  <a:pt x="837754" y="96955"/>
                </a:lnTo>
                <a:lnTo>
                  <a:pt x="839179" y="90625"/>
                </a:lnTo>
                <a:lnTo>
                  <a:pt x="840035" y="84292"/>
                </a:lnTo>
                <a:lnTo>
                  <a:pt x="840320" y="77673"/>
                </a:lnTo>
                <a:lnTo>
                  <a:pt x="840320" y="70065"/>
                </a:lnTo>
                <a:lnTo>
                  <a:pt x="837272" y="54825"/>
                </a:lnTo>
                <a:lnTo>
                  <a:pt x="914920" y="54825"/>
                </a:lnTo>
                <a:lnTo>
                  <a:pt x="914920" y="33502"/>
                </a:lnTo>
                <a:lnTo>
                  <a:pt x="826617" y="33502"/>
                </a:lnTo>
                <a:lnTo>
                  <a:pt x="815699" y="22847"/>
                </a:lnTo>
                <a:close/>
              </a:path>
              <a:path w="924560" h="309245">
                <a:moveTo>
                  <a:pt x="914920" y="54825"/>
                </a:moveTo>
                <a:lnTo>
                  <a:pt x="892086" y="54825"/>
                </a:lnTo>
                <a:lnTo>
                  <a:pt x="892086" y="103568"/>
                </a:lnTo>
                <a:lnTo>
                  <a:pt x="914920" y="103568"/>
                </a:lnTo>
                <a:lnTo>
                  <a:pt x="914920" y="54825"/>
                </a:lnTo>
                <a:close/>
              </a:path>
              <a:path w="924560" h="309245">
                <a:moveTo>
                  <a:pt x="914920" y="0"/>
                </a:moveTo>
                <a:lnTo>
                  <a:pt x="892086" y="0"/>
                </a:lnTo>
                <a:lnTo>
                  <a:pt x="892086" y="33502"/>
                </a:lnTo>
                <a:lnTo>
                  <a:pt x="914920" y="33502"/>
                </a:lnTo>
                <a:lnTo>
                  <a:pt x="914920" y="0"/>
                </a:lnTo>
                <a:close/>
              </a:path>
              <a:path w="924560" h="309245">
                <a:moveTo>
                  <a:pt x="106552" y="21323"/>
                </a:moveTo>
                <a:lnTo>
                  <a:pt x="83718" y="21323"/>
                </a:lnTo>
                <a:lnTo>
                  <a:pt x="83718" y="71589"/>
                </a:lnTo>
                <a:lnTo>
                  <a:pt x="82291" y="92152"/>
                </a:lnTo>
                <a:lnTo>
                  <a:pt x="70875" y="133272"/>
                </a:lnTo>
                <a:lnTo>
                  <a:pt x="48590" y="172423"/>
                </a:lnTo>
                <a:lnTo>
                  <a:pt x="18287" y="205027"/>
                </a:lnTo>
                <a:lnTo>
                  <a:pt x="0" y="219328"/>
                </a:lnTo>
                <a:lnTo>
                  <a:pt x="18262" y="234569"/>
                </a:lnTo>
                <a:lnTo>
                  <a:pt x="55297" y="198580"/>
                </a:lnTo>
                <a:lnTo>
                  <a:pt x="84867" y="155740"/>
                </a:lnTo>
                <a:lnTo>
                  <a:pt x="95897" y="129463"/>
                </a:lnTo>
                <a:lnTo>
                  <a:pt x="119271" y="129463"/>
                </a:lnTo>
                <a:lnTo>
                  <a:pt x="112264" y="110235"/>
                </a:lnTo>
                <a:lnTo>
                  <a:pt x="107981" y="90366"/>
                </a:lnTo>
                <a:lnTo>
                  <a:pt x="106660" y="71589"/>
                </a:lnTo>
                <a:lnTo>
                  <a:pt x="106552" y="21323"/>
                </a:lnTo>
                <a:close/>
              </a:path>
              <a:path w="924560" h="309245">
                <a:moveTo>
                  <a:pt x="119271" y="129463"/>
                </a:moveTo>
                <a:lnTo>
                  <a:pt x="95897" y="129463"/>
                </a:lnTo>
                <a:lnTo>
                  <a:pt x="100205" y="140558"/>
                </a:lnTo>
                <a:lnTo>
                  <a:pt x="124828" y="181254"/>
                </a:lnTo>
                <a:lnTo>
                  <a:pt x="160363" y="220670"/>
                </a:lnTo>
                <a:lnTo>
                  <a:pt x="173545" y="231521"/>
                </a:lnTo>
                <a:lnTo>
                  <a:pt x="190284" y="211721"/>
                </a:lnTo>
                <a:lnTo>
                  <a:pt x="171991" y="199174"/>
                </a:lnTo>
                <a:lnTo>
                  <a:pt x="155840" y="184488"/>
                </a:lnTo>
                <a:lnTo>
                  <a:pt x="141686" y="167803"/>
                </a:lnTo>
                <a:lnTo>
                  <a:pt x="129387" y="149263"/>
                </a:lnTo>
                <a:lnTo>
                  <a:pt x="119401" y="129819"/>
                </a:lnTo>
                <a:lnTo>
                  <a:pt x="119271" y="129463"/>
                </a:lnTo>
                <a:close/>
              </a:path>
              <a:path w="924560" h="309245">
                <a:moveTo>
                  <a:pt x="534327" y="94437"/>
                </a:moveTo>
                <a:lnTo>
                  <a:pt x="511492" y="94437"/>
                </a:lnTo>
                <a:lnTo>
                  <a:pt x="511492" y="159931"/>
                </a:lnTo>
                <a:lnTo>
                  <a:pt x="447560" y="159931"/>
                </a:lnTo>
                <a:lnTo>
                  <a:pt x="447560" y="181254"/>
                </a:lnTo>
                <a:lnTo>
                  <a:pt x="511492" y="181254"/>
                </a:lnTo>
                <a:lnTo>
                  <a:pt x="511492" y="300062"/>
                </a:lnTo>
                <a:lnTo>
                  <a:pt x="534327" y="300062"/>
                </a:lnTo>
                <a:lnTo>
                  <a:pt x="534327" y="94437"/>
                </a:lnTo>
                <a:close/>
              </a:path>
              <a:path w="924560" h="309245">
                <a:moveTo>
                  <a:pt x="467347" y="27419"/>
                </a:moveTo>
                <a:lnTo>
                  <a:pt x="350126" y="27419"/>
                </a:lnTo>
                <a:lnTo>
                  <a:pt x="350126" y="47218"/>
                </a:lnTo>
                <a:lnTo>
                  <a:pt x="441464" y="47218"/>
                </a:lnTo>
                <a:lnTo>
                  <a:pt x="437688" y="73204"/>
                </a:lnTo>
                <a:lnTo>
                  <a:pt x="419853" y="123467"/>
                </a:lnTo>
                <a:lnTo>
                  <a:pt x="388355" y="170922"/>
                </a:lnTo>
                <a:lnTo>
                  <a:pt x="351202" y="206432"/>
                </a:lnTo>
                <a:lnTo>
                  <a:pt x="330339" y="219328"/>
                </a:lnTo>
                <a:lnTo>
                  <a:pt x="350126" y="236092"/>
                </a:lnTo>
                <a:lnTo>
                  <a:pt x="386666" y="206029"/>
                </a:lnTo>
                <a:lnTo>
                  <a:pt x="416353" y="172685"/>
                </a:lnTo>
                <a:lnTo>
                  <a:pt x="439187" y="135630"/>
                </a:lnTo>
                <a:lnTo>
                  <a:pt x="455168" y="94437"/>
                </a:lnTo>
                <a:lnTo>
                  <a:pt x="534327" y="94437"/>
                </a:lnTo>
                <a:lnTo>
                  <a:pt x="534327" y="73113"/>
                </a:lnTo>
                <a:lnTo>
                  <a:pt x="461263" y="73113"/>
                </a:lnTo>
                <a:lnTo>
                  <a:pt x="463286" y="63186"/>
                </a:lnTo>
                <a:lnTo>
                  <a:pt x="464877" y="51976"/>
                </a:lnTo>
                <a:lnTo>
                  <a:pt x="466182" y="39911"/>
                </a:lnTo>
                <a:lnTo>
                  <a:pt x="467347" y="27419"/>
                </a:lnTo>
                <a:close/>
              </a:path>
              <a:path w="924560" h="309245">
                <a:moveTo>
                  <a:pt x="534327" y="6083"/>
                </a:moveTo>
                <a:lnTo>
                  <a:pt x="511492" y="6083"/>
                </a:lnTo>
                <a:lnTo>
                  <a:pt x="511492" y="73113"/>
                </a:lnTo>
                <a:lnTo>
                  <a:pt x="534327" y="73113"/>
                </a:lnTo>
                <a:lnTo>
                  <a:pt x="534327" y="6083"/>
                </a:lnTo>
                <a:close/>
              </a:path>
              <a:path w="924560" h="309245">
                <a:moveTo>
                  <a:pt x="592188" y="0"/>
                </a:moveTo>
                <a:lnTo>
                  <a:pt x="567829" y="0"/>
                </a:lnTo>
                <a:lnTo>
                  <a:pt x="567829" y="309206"/>
                </a:lnTo>
                <a:lnTo>
                  <a:pt x="592188" y="309206"/>
                </a:lnTo>
                <a:lnTo>
                  <a:pt x="592188" y="0"/>
                </a:lnTo>
                <a:close/>
              </a:path>
              <a:path w="924560" h="309245">
                <a:moveTo>
                  <a:pt x="257263" y="0"/>
                </a:moveTo>
                <a:lnTo>
                  <a:pt x="234429" y="0"/>
                </a:lnTo>
                <a:lnTo>
                  <a:pt x="234429" y="309206"/>
                </a:lnTo>
                <a:lnTo>
                  <a:pt x="257263" y="309206"/>
                </a:lnTo>
                <a:lnTo>
                  <a:pt x="257263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20595" y="7202854"/>
            <a:ext cx="204152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6FBF"/>
                </a:solidFill>
                <a:latin typeface="맑은 고딕 Semilight"/>
                <a:cs typeface="맑은 고딕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0.jpg"/><Relationship Id="rId4" Type="http://schemas.openxmlformats.org/officeDocument/2006/relationships/image" Target="../media/image47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1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53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57.jpg"/><Relationship Id="rId4" Type="http://schemas.openxmlformats.org/officeDocument/2006/relationships/image" Target="../media/image52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068" y="4277093"/>
            <a:ext cx="8219440" cy="0"/>
          </a:xfrm>
          <a:custGeom>
            <a:avLst/>
            <a:gdLst/>
            <a:ahLst/>
            <a:cxnLst/>
            <a:rect l="l" t="t" r="r" b="b"/>
            <a:pathLst>
              <a:path w="8219440">
                <a:moveTo>
                  <a:pt x="0" y="0"/>
                </a:moveTo>
                <a:lnTo>
                  <a:pt x="8219084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743" y="4544926"/>
            <a:ext cx="7873066" cy="146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377" y="3684574"/>
            <a:ext cx="1219835" cy="311150"/>
          </a:xfrm>
          <a:custGeom>
            <a:avLst/>
            <a:gdLst/>
            <a:ahLst/>
            <a:cxnLst/>
            <a:rect l="l" t="t" r="r" b="b"/>
            <a:pathLst>
              <a:path w="1219834" h="311150">
                <a:moveTo>
                  <a:pt x="226822" y="194970"/>
                </a:moveTo>
                <a:lnTo>
                  <a:pt x="24358" y="194970"/>
                </a:lnTo>
                <a:lnTo>
                  <a:pt x="24358" y="217817"/>
                </a:lnTo>
                <a:lnTo>
                  <a:pt x="202476" y="217817"/>
                </a:lnTo>
                <a:lnTo>
                  <a:pt x="202476" y="310730"/>
                </a:lnTo>
                <a:lnTo>
                  <a:pt x="226822" y="310730"/>
                </a:lnTo>
                <a:lnTo>
                  <a:pt x="226822" y="194970"/>
                </a:lnTo>
                <a:close/>
              </a:path>
              <a:path w="1219834" h="311150">
                <a:moveTo>
                  <a:pt x="24358" y="12179"/>
                </a:moveTo>
                <a:lnTo>
                  <a:pt x="0" y="12179"/>
                </a:lnTo>
                <a:lnTo>
                  <a:pt x="0" y="156883"/>
                </a:lnTo>
                <a:lnTo>
                  <a:pt x="144614" y="156883"/>
                </a:lnTo>
                <a:lnTo>
                  <a:pt x="144614" y="135559"/>
                </a:lnTo>
                <a:lnTo>
                  <a:pt x="24358" y="135559"/>
                </a:lnTo>
                <a:lnTo>
                  <a:pt x="24358" y="86817"/>
                </a:lnTo>
                <a:lnTo>
                  <a:pt x="144614" y="86817"/>
                </a:lnTo>
                <a:lnTo>
                  <a:pt x="144614" y="65493"/>
                </a:lnTo>
                <a:lnTo>
                  <a:pt x="24358" y="65493"/>
                </a:lnTo>
                <a:lnTo>
                  <a:pt x="24358" y="12179"/>
                </a:lnTo>
                <a:close/>
              </a:path>
              <a:path w="1219834" h="311150">
                <a:moveTo>
                  <a:pt x="144614" y="86817"/>
                </a:moveTo>
                <a:lnTo>
                  <a:pt x="120268" y="86817"/>
                </a:lnTo>
                <a:lnTo>
                  <a:pt x="120268" y="135559"/>
                </a:lnTo>
                <a:lnTo>
                  <a:pt x="144614" y="135559"/>
                </a:lnTo>
                <a:lnTo>
                  <a:pt x="144614" y="86817"/>
                </a:lnTo>
                <a:close/>
              </a:path>
              <a:path w="1219834" h="311150">
                <a:moveTo>
                  <a:pt x="144614" y="12179"/>
                </a:moveTo>
                <a:lnTo>
                  <a:pt x="120268" y="12179"/>
                </a:lnTo>
                <a:lnTo>
                  <a:pt x="120268" y="65493"/>
                </a:lnTo>
                <a:lnTo>
                  <a:pt x="144614" y="65493"/>
                </a:lnTo>
                <a:lnTo>
                  <a:pt x="144614" y="12179"/>
                </a:lnTo>
                <a:close/>
              </a:path>
              <a:path w="1219834" h="311150">
                <a:moveTo>
                  <a:pt x="730719" y="19799"/>
                </a:moveTo>
                <a:lnTo>
                  <a:pt x="688904" y="32275"/>
                </a:lnTo>
                <a:lnTo>
                  <a:pt x="663357" y="66446"/>
                </a:lnTo>
                <a:lnTo>
                  <a:pt x="652892" y="104527"/>
                </a:lnTo>
                <a:lnTo>
                  <a:pt x="651560" y="126428"/>
                </a:lnTo>
                <a:lnTo>
                  <a:pt x="651870" y="137563"/>
                </a:lnTo>
                <a:lnTo>
                  <a:pt x="652892" y="148128"/>
                </a:lnTo>
                <a:lnTo>
                  <a:pt x="654770" y="158123"/>
                </a:lnTo>
                <a:lnTo>
                  <a:pt x="657644" y="167551"/>
                </a:lnTo>
                <a:lnTo>
                  <a:pt x="660215" y="177282"/>
                </a:lnTo>
                <a:lnTo>
                  <a:pt x="682388" y="214768"/>
                </a:lnTo>
                <a:lnTo>
                  <a:pt x="721609" y="232473"/>
                </a:lnTo>
                <a:lnTo>
                  <a:pt x="730719" y="233044"/>
                </a:lnTo>
                <a:lnTo>
                  <a:pt x="740687" y="232473"/>
                </a:lnTo>
                <a:lnTo>
                  <a:pt x="779813" y="214768"/>
                </a:lnTo>
                <a:lnTo>
                  <a:pt x="784207" y="210197"/>
                </a:lnTo>
                <a:lnTo>
                  <a:pt x="721588" y="210197"/>
                </a:lnTo>
                <a:lnTo>
                  <a:pt x="713968" y="208673"/>
                </a:lnTo>
                <a:lnTo>
                  <a:pt x="686479" y="179827"/>
                </a:lnTo>
                <a:lnTo>
                  <a:pt x="680478" y="158407"/>
                </a:lnTo>
                <a:lnTo>
                  <a:pt x="678485" y="151056"/>
                </a:lnTo>
                <a:lnTo>
                  <a:pt x="677060" y="142989"/>
                </a:lnTo>
                <a:lnTo>
                  <a:pt x="676204" y="134636"/>
                </a:lnTo>
                <a:lnTo>
                  <a:pt x="675919" y="126428"/>
                </a:lnTo>
                <a:lnTo>
                  <a:pt x="676204" y="117548"/>
                </a:lnTo>
                <a:lnTo>
                  <a:pt x="677060" y="109099"/>
                </a:lnTo>
                <a:lnTo>
                  <a:pt x="678485" y="100936"/>
                </a:lnTo>
                <a:lnTo>
                  <a:pt x="680478" y="92913"/>
                </a:lnTo>
                <a:lnTo>
                  <a:pt x="681907" y="86080"/>
                </a:lnTo>
                <a:lnTo>
                  <a:pt x="706361" y="48742"/>
                </a:lnTo>
                <a:lnTo>
                  <a:pt x="730719" y="41122"/>
                </a:lnTo>
                <a:lnTo>
                  <a:pt x="783262" y="41122"/>
                </a:lnTo>
                <a:lnTo>
                  <a:pt x="779813" y="37699"/>
                </a:lnTo>
                <a:lnTo>
                  <a:pt x="740687" y="20346"/>
                </a:lnTo>
                <a:lnTo>
                  <a:pt x="730719" y="19799"/>
                </a:lnTo>
                <a:close/>
              </a:path>
              <a:path w="1219834" h="311150">
                <a:moveTo>
                  <a:pt x="783262" y="41122"/>
                </a:moveTo>
                <a:lnTo>
                  <a:pt x="730719" y="41122"/>
                </a:lnTo>
                <a:lnTo>
                  <a:pt x="738187" y="41670"/>
                </a:lnTo>
                <a:lnTo>
                  <a:pt x="744799" y="43218"/>
                </a:lnTo>
                <a:lnTo>
                  <a:pt x="750842" y="45623"/>
                </a:lnTo>
                <a:lnTo>
                  <a:pt x="756602" y="48742"/>
                </a:lnTo>
                <a:lnTo>
                  <a:pt x="762685" y="51790"/>
                </a:lnTo>
                <a:lnTo>
                  <a:pt x="781056" y="85199"/>
                </a:lnTo>
                <a:lnTo>
                  <a:pt x="782485" y="92913"/>
                </a:lnTo>
                <a:lnTo>
                  <a:pt x="784239" y="100936"/>
                </a:lnTo>
                <a:lnTo>
                  <a:pt x="785140" y="109099"/>
                </a:lnTo>
                <a:lnTo>
                  <a:pt x="785383" y="115262"/>
                </a:lnTo>
                <a:lnTo>
                  <a:pt x="785342" y="137563"/>
                </a:lnTo>
                <a:lnTo>
                  <a:pt x="785140" y="142417"/>
                </a:lnTo>
                <a:lnTo>
                  <a:pt x="784239" y="150413"/>
                </a:lnTo>
                <a:lnTo>
                  <a:pt x="782485" y="158407"/>
                </a:lnTo>
                <a:lnTo>
                  <a:pt x="781056" y="166120"/>
                </a:lnTo>
                <a:lnTo>
                  <a:pt x="760500" y="200394"/>
                </a:lnTo>
                <a:lnTo>
                  <a:pt x="755078" y="204101"/>
                </a:lnTo>
                <a:lnTo>
                  <a:pt x="748982" y="208673"/>
                </a:lnTo>
                <a:lnTo>
                  <a:pt x="741375" y="210197"/>
                </a:lnTo>
                <a:lnTo>
                  <a:pt x="784207" y="210197"/>
                </a:lnTo>
                <a:lnTo>
                  <a:pt x="805319" y="167551"/>
                </a:lnTo>
                <a:lnTo>
                  <a:pt x="808193" y="158123"/>
                </a:lnTo>
                <a:lnTo>
                  <a:pt x="810071" y="148128"/>
                </a:lnTo>
                <a:lnTo>
                  <a:pt x="811093" y="137563"/>
                </a:lnTo>
                <a:lnTo>
                  <a:pt x="811402" y="126428"/>
                </a:lnTo>
                <a:lnTo>
                  <a:pt x="811093" y="115262"/>
                </a:lnTo>
                <a:lnTo>
                  <a:pt x="802748" y="74894"/>
                </a:lnTo>
                <a:lnTo>
                  <a:pt x="785855" y="43696"/>
                </a:lnTo>
                <a:lnTo>
                  <a:pt x="783262" y="41122"/>
                </a:lnTo>
                <a:close/>
              </a:path>
              <a:path w="1219834" h="311150">
                <a:moveTo>
                  <a:pt x="506933" y="6095"/>
                </a:moveTo>
                <a:lnTo>
                  <a:pt x="482574" y="6095"/>
                </a:lnTo>
                <a:lnTo>
                  <a:pt x="482574" y="112712"/>
                </a:lnTo>
                <a:lnTo>
                  <a:pt x="418642" y="112712"/>
                </a:lnTo>
                <a:lnTo>
                  <a:pt x="418642" y="135559"/>
                </a:lnTo>
                <a:lnTo>
                  <a:pt x="482574" y="135559"/>
                </a:lnTo>
                <a:lnTo>
                  <a:pt x="482574" y="300062"/>
                </a:lnTo>
                <a:lnTo>
                  <a:pt x="506933" y="300062"/>
                </a:lnTo>
                <a:lnTo>
                  <a:pt x="506933" y="6095"/>
                </a:lnTo>
                <a:close/>
              </a:path>
              <a:path w="1219834" h="311150">
                <a:moveTo>
                  <a:pt x="447560" y="27419"/>
                </a:moveTo>
                <a:lnTo>
                  <a:pt x="325780" y="27419"/>
                </a:lnTo>
                <a:lnTo>
                  <a:pt x="325780" y="226949"/>
                </a:lnTo>
                <a:lnTo>
                  <a:pt x="368212" y="226758"/>
                </a:lnTo>
                <a:lnTo>
                  <a:pt x="387218" y="226306"/>
                </a:lnTo>
                <a:lnTo>
                  <a:pt x="404939" y="225425"/>
                </a:lnTo>
                <a:lnTo>
                  <a:pt x="420614" y="225163"/>
                </a:lnTo>
                <a:lnTo>
                  <a:pt x="435578" y="224474"/>
                </a:lnTo>
                <a:lnTo>
                  <a:pt x="449684" y="223501"/>
                </a:lnTo>
                <a:lnTo>
                  <a:pt x="462788" y="222389"/>
                </a:lnTo>
                <a:lnTo>
                  <a:pt x="461481" y="204101"/>
                </a:lnTo>
                <a:lnTo>
                  <a:pt x="351663" y="204101"/>
                </a:lnTo>
                <a:lnTo>
                  <a:pt x="351663" y="50266"/>
                </a:lnTo>
                <a:lnTo>
                  <a:pt x="447560" y="50266"/>
                </a:lnTo>
                <a:lnTo>
                  <a:pt x="447560" y="27419"/>
                </a:lnTo>
                <a:close/>
              </a:path>
              <a:path w="1219834" h="311150">
                <a:moveTo>
                  <a:pt x="461263" y="201053"/>
                </a:moveTo>
                <a:lnTo>
                  <a:pt x="453656" y="201053"/>
                </a:lnTo>
                <a:lnTo>
                  <a:pt x="447560" y="202577"/>
                </a:lnTo>
                <a:lnTo>
                  <a:pt x="426250" y="202577"/>
                </a:lnTo>
                <a:lnTo>
                  <a:pt x="418642" y="204101"/>
                </a:lnTo>
                <a:lnTo>
                  <a:pt x="461481" y="204101"/>
                </a:lnTo>
                <a:lnTo>
                  <a:pt x="461263" y="201053"/>
                </a:lnTo>
                <a:close/>
              </a:path>
              <a:path w="1219834" h="311150">
                <a:moveTo>
                  <a:pt x="1219390" y="0"/>
                </a:moveTo>
                <a:lnTo>
                  <a:pt x="1193507" y="0"/>
                </a:lnTo>
                <a:lnTo>
                  <a:pt x="1193507" y="130987"/>
                </a:lnTo>
                <a:lnTo>
                  <a:pt x="1134135" y="130987"/>
                </a:lnTo>
                <a:lnTo>
                  <a:pt x="1134135" y="152323"/>
                </a:lnTo>
                <a:lnTo>
                  <a:pt x="1193507" y="152323"/>
                </a:lnTo>
                <a:lnTo>
                  <a:pt x="1193507" y="310730"/>
                </a:lnTo>
                <a:lnTo>
                  <a:pt x="1219390" y="310730"/>
                </a:lnTo>
                <a:lnTo>
                  <a:pt x="1219390" y="0"/>
                </a:lnTo>
                <a:close/>
              </a:path>
              <a:path w="1219834" h="311150">
                <a:moveTo>
                  <a:pt x="1143266" y="25895"/>
                </a:moveTo>
                <a:lnTo>
                  <a:pt x="991044" y="25895"/>
                </a:lnTo>
                <a:lnTo>
                  <a:pt x="991044" y="233044"/>
                </a:lnTo>
                <a:lnTo>
                  <a:pt x="1103693" y="233044"/>
                </a:lnTo>
                <a:lnTo>
                  <a:pt x="1110542" y="232806"/>
                </a:lnTo>
                <a:lnTo>
                  <a:pt x="1124244" y="231759"/>
                </a:lnTo>
                <a:lnTo>
                  <a:pt x="1138186" y="231259"/>
                </a:lnTo>
                <a:lnTo>
                  <a:pt x="1145559" y="230568"/>
                </a:lnTo>
                <a:lnTo>
                  <a:pt x="1152931" y="229592"/>
                </a:lnTo>
                <a:lnTo>
                  <a:pt x="1160018" y="228472"/>
                </a:lnTo>
                <a:lnTo>
                  <a:pt x="1158820" y="211721"/>
                </a:lnTo>
                <a:lnTo>
                  <a:pt x="1015390" y="211721"/>
                </a:lnTo>
                <a:lnTo>
                  <a:pt x="1015390" y="137083"/>
                </a:lnTo>
                <a:lnTo>
                  <a:pt x="1106741" y="137083"/>
                </a:lnTo>
                <a:lnTo>
                  <a:pt x="1106741" y="115760"/>
                </a:lnTo>
                <a:lnTo>
                  <a:pt x="1015390" y="115760"/>
                </a:lnTo>
                <a:lnTo>
                  <a:pt x="1015390" y="47218"/>
                </a:lnTo>
                <a:lnTo>
                  <a:pt x="1143266" y="47218"/>
                </a:lnTo>
                <a:lnTo>
                  <a:pt x="1143266" y="25895"/>
                </a:lnTo>
                <a:close/>
              </a:path>
              <a:path w="1219834" h="311150">
                <a:moveTo>
                  <a:pt x="1158494" y="207149"/>
                </a:moveTo>
                <a:lnTo>
                  <a:pt x="1150886" y="207149"/>
                </a:lnTo>
                <a:lnTo>
                  <a:pt x="1141755" y="208673"/>
                </a:lnTo>
                <a:lnTo>
                  <a:pt x="1134135" y="208673"/>
                </a:lnTo>
                <a:lnTo>
                  <a:pt x="1127239" y="209554"/>
                </a:lnTo>
                <a:lnTo>
                  <a:pt x="1120057" y="210007"/>
                </a:lnTo>
                <a:lnTo>
                  <a:pt x="1112304" y="210173"/>
                </a:lnTo>
                <a:lnTo>
                  <a:pt x="1103693" y="210197"/>
                </a:lnTo>
                <a:lnTo>
                  <a:pt x="1094535" y="210435"/>
                </a:lnTo>
                <a:lnTo>
                  <a:pt x="1075647" y="211483"/>
                </a:lnTo>
                <a:lnTo>
                  <a:pt x="1065631" y="211721"/>
                </a:lnTo>
                <a:lnTo>
                  <a:pt x="1158820" y="211721"/>
                </a:lnTo>
                <a:lnTo>
                  <a:pt x="1158494" y="207149"/>
                </a:lnTo>
                <a:close/>
              </a:path>
              <a:path w="1219834" h="311150">
                <a:moveTo>
                  <a:pt x="892086" y="0"/>
                </a:moveTo>
                <a:lnTo>
                  <a:pt x="867727" y="0"/>
                </a:lnTo>
                <a:lnTo>
                  <a:pt x="867727" y="310730"/>
                </a:lnTo>
                <a:lnTo>
                  <a:pt x="892086" y="310730"/>
                </a:lnTo>
                <a:lnTo>
                  <a:pt x="892086" y="0"/>
                </a:lnTo>
                <a:close/>
              </a:path>
              <a:path w="1219834" h="311150">
                <a:moveTo>
                  <a:pt x="566305" y="0"/>
                </a:moveTo>
                <a:lnTo>
                  <a:pt x="541947" y="0"/>
                </a:lnTo>
                <a:lnTo>
                  <a:pt x="541947" y="310730"/>
                </a:lnTo>
                <a:lnTo>
                  <a:pt x="566305" y="310730"/>
                </a:lnTo>
                <a:lnTo>
                  <a:pt x="566305" y="0"/>
                </a:lnTo>
                <a:close/>
              </a:path>
              <a:path w="1219834" h="311150">
                <a:moveTo>
                  <a:pt x="226822" y="0"/>
                </a:moveTo>
                <a:lnTo>
                  <a:pt x="202476" y="0"/>
                </a:lnTo>
                <a:lnTo>
                  <a:pt x="202476" y="185826"/>
                </a:lnTo>
                <a:lnTo>
                  <a:pt x="226822" y="185826"/>
                </a:lnTo>
                <a:lnTo>
                  <a:pt x="22682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1938" y="3704374"/>
            <a:ext cx="132646" cy="213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1422" y="3710470"/>
            <a:ext cx="168973" cy="207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3313" y="3681526"/>
            <a:ext cx="1235075" cy="314325"/>
          </a:xfrm>
          <a:custGeom>
            <a:avLst/>
            <a:gdLst/>
            <a:ahLst/>
            <a:cxnLst/>
            <a:rect l="l" t="t" r="r" b="b"/>
            <a:pathLst>
              <a:path w="1235075" h="314325">
                <a:moveTo>
                  <a:pt x="718540" y="214769"/>
                </a:moveTo>
                <a:lnTo>
                  <a:pt x="694182" y="214769"/>
                </a:lnTo>
                <a:lnTo>
                  <a:pt x="694182" y="304634"/>
                </a:lnTo>
                <a:lnTo>
                  <a:pt x="896658" y="304634"/>
                </a:lnTo>
                <a:lnTo>
                  <a:pt x="896658" y="281787"/>
                </a:lnTo>
                <a:lnTo>
                  <a:pt x="718540" y="281787"/>
                </a:lnTo>
                <a:lnTo>
                  <a:pt x="718540" y="214769"/>
                </a:lnTo>
                <a:close/>
              </a:path>
              <a:path w="1235075" h="314325">
                <a:moveTo>
                  <a:pt x="806831" y="188874"/>
                </a:moveTo>
                <a:lnTo>
                  <a:pt x="780961" y="188874"/>
                </a:lnTo>
                <a:lnTo>
                  <a:pt x="780961" y="258940"/>
                </a:lnTo>
                <a:lnTo>
                  <a:pt x="806831" y="258940"/>
                </a:lnTo>
                <a:lnTo>
                  <a:pt x="806831" y="188874"/>
                </a:lnTo>
                <a:close/>
              </a:path>
              <a:path w="1235075" h="314325">
                <a:moveTo>
                  <a:pt x="936231" y="166027"/>
                </a:moveTo>
                <a:lnTo>
                  <a:pt x="648512" y="166027"/>
                </a:lnTo>
                <a:lnTo>
                  <a:pt x="648512" y="188874"/>
                </a:lnTo>
                <a:lnTo>
                  <a:pt x="936231" y="188874"/>
                </a:lnTo>
                <a:lnTo>
                  <a:pt x="936231" y="166027"/>
                </a:lnTo>
                <a:close/>
              </a:path>
              <a:path w="1235075" h="314325">
                <a:moveTo>
                  <a:pt x="560222" y="205625"/>
                </a:moveTo>
                <a:lnTo>
                  <a:pt x="357746" y="205625"/>
                </a:lnTo>
                <a:lnTo>
                  <a:pt x="357746" y="228473"/>
                </a:lnTo>
                <a:lnTo>
                  <a:pt x="534339" y="228473"/>
                </a:lnTo>
                <a:lnTo>
                  <a:pt x="534339" y="313778"/>
                </a:lnTo>
                <a:lnTo>
                  <a:pt x="560222" y="313778"/>
                </a:lnTo>
                <a:lnTo>
                  <a:pt x="560222" y="205625"/>
                </a:lnTo>
                <a:close/>
              </a:path>
              <a:path w="1235075" h="314325">
                <a:moveTo>
                  <a:pt x="1234617" y="199542"/>
                </a:moveTo>
                <a:lnTo>
                  <a:pt x="1030617" y="199542"/>
                </a:lnTo>
                <a:lnTo>
                  <a:pt x="1030617" y="220865"/>
                </a:lnTo>
                <a:lnTo>
                  <a:pt x="1208735" y="220865"/>
                </a:lnTo>
                <a:lnTo>
                  <a:pt x="1208735" y="313778"/>
                </a:lnTo>
                <a:lnTo>
                  <a:pt x="1234617" y="313778"/>
                </a:lnTo>
                <a:lnTo>
                  <a:pt x="1234617" y="199542"/>
                </a:lnTo>
                <a:close/>
              </a:path>
              <a:path w="1235075" h="314325">
                <a:moveTo>
                  <a:pt x="605891" y="150799"/>
                </a:moveTo>
                <a:lnTo>
                  <a:pt x="318173" y="150799"/>
                </a:lnTo>
                <a:lnTo>
                  <a:pt x="318173" y="173647"/>
                </a:lnTo>
                <a:lnTo>
                  <a:pt x="605891" y="173647"/>
                </a:lnTo>
                <a:lnTo>
                  <a:pt x="605891" y="150799"/>
                </a:lnTo>
                <a:close/>
              </a:path>
              <a:path w="1235075" h="314325">
                <a:moveTo>
                  <a:pt x="196380" y="190398"/>
                </a:moveTo>
                <a:lnTo>
                  <a:pt x="172021" y="190398"/>
                </a:lnTo>
                <a:lnTo>
                  <a:pt x="172021" y="309206"/>
                </a:lnTo>
                <a:lnTo>
                  <a:pt x="196380" y="309206"/>
                </a:lnTo>
                <a:lnTo>
                  <a:pt x="196380" y="190398"/>
                </a:lnTo>
                <a:close/>
              </a:path>
              <a:path w="1235075" h="314325">
                <a:moveTo>
                  <a:pt x="73075" y="22847"/>
                </a:moveTo>
                <a:lnTo>
                  <a:pt x="66979" y="22847"/>
                </a:lnTo>
                <a:lnTo>
                  <a:pt x="60154" y="23371"/>
                </a:lnTo>
                <a:lnTo>
                  <a:pt x="24618" y="42434"/>
                </a:lnTo>
                <a:lnTo>
                  <a:pt x="6083" y="82257"/>
                </a:lnTo>
                <a:lnTo>
                  <a:pt x="3209" y="92202"/>
                </a:lnTo>
                <a:lnTo>
                  <a:pt x="1331" y="103576"/>
                </a:lnTo>
                <a:lnTo>
                  <a:pt x="309" y="116096"/>
                </a:lnTo>
                <a:lnTo>
                  <a:pt x="0" y="129476"/>
                </a:lnTo>
                <a:lnTo>
                  <a:pt x="309" y="142849"/>
                </a:lnTo>
                <a:lnTo>
                  <a:pt x="1331" y="155367"/>
                </a:lnTo>
                <a:lnTo>
                  <a:pt x="3209" y="166743"/>
                </a:lnTo>
                <a:lnTo>
                  <a:pt x="6100" y="176759"/>
                </a:lnTo>
                <a:lnTo>
                  <a:pt x="8654" y="186426"/>
                </a:lnTo>
                <a:lnTo>
                  <a:pt x="29875" y="221816"/>
                </a:lnTo>
                <a:lnTo>
                  <a:pt x="66979" y="236092"/>
                </a:lnTo>
                <a:lnTo>
                  <a:pt x="73075" y="236092"/>
                </a:lnTo>
                <a:lnTo>
                  <a:pt x="91338" y="231520"/>
                </a:lnTo>
                <a:lnTo>
                  <a:pt x="97434" y="228473"/>
                </a:lnTo>
                <a:lnTo>
                  <a:pt x="101993" y="223913"/>
                </a:lnTo>
                <a:lnTo>
                  <a:pt x="106565" y="220865"/>
                </a:lnTo>
                <a:lnTo>
                  <a:pt x="111125" y="216293"/>
                </a:lnTo>
                <a:lnTo>
                  <a:pt x="112268" y="214769"/>
                </a:lnTo>
                <a:lnTo>
                  <a:pt x="60896" y="214769"/>
                </a:lnTo>
                <a:lnTo>
                  <a:pt x="56324" y="213245"/>
                </a:lnTo>
                <a:lnTo>
                  <a:pt x="51765" y="210197"/>
                </a:lnTo>
                <a:lnTo>
                  <a:pt x="45669" y="207149"/>
                </a:lnTo>
                <a:lnTo>
                  <a:pt x="41097" y="202590"/>
                </a:lnTo>
                <a:lnTo>
                  <a:pt x="38061" y="194970"/>
                </a:lnTo>
                <a:lnTo>
                  <a:pt x="34918" y="189850"/>
                </a:lnTo>
                <a:lnTo>
                  <a:pt x="32346" y="183732"/>
                </a:lnTo>
                <a:lnTo>
                  <a:pt x="30334" y="176695"/>
                </a:lnTo>
                <a:lnTo>
                  <a:pt x="28917" y="169075"/>
                </a:lnTo>
                <a:lnTo>
                  <a:pt x="26924" y="160528"/>
                </a:lnTo>
                <a:lnTo>
                  <a:pt x="25500" y="150985"/>
                </a:lnTo>
                <a:lnTo>
                  <a:pt x="24638" y="140373"/>
                </a:lnTo>
                <a:lnTo>
                  <a:pt x="24358" y="129476"/>
                </a:lnTo>
                <a:lnTo>
                  <a:pt x="24644" y="118596"/>
                </a:lnTo>
                <a:lnTo>
                  <a:pt x="25500" y="108718"/>
                </a:lnTo>
                <a:lnTo>
                  <a:pt x="26924" y="99697"/>
                </a:lnTo>
                <a:lnTo>
                  <a:pt x="28917" y="91389"/>
                </a:lnTo>
                <a:lnTo>
                  <a:pt x="30346" y="83681"/>
                </a:lnTo>
                <a:lnTo>
                  <a:pt x="32346" y="76541"/>
                </a:lnTo>
                <a:lnTo>
                  <a:pt x="34918" y="69970"/>
                </a:lnTo>
                <a:lnTo>
                  <a:pt x="38153" y="63785"/>
                </a:lnTo>
                <a:lnTo>
                  <a:pt x="41097" y="57886"/>
                </a:lnTo>
                <a:lnTo>
                  <a:pt x="45669" y="53314"/>
                </a:lnTo>
                <a:lnTo>
                  <a:pt x="51765" y="50266"/>
                </a:lnTo>
                <a:lnTo>
                  <a:pt x="56324" y="47218"/>
                </a:lnTo>
                <a:lnTo>
                  <a:pt x="60896" y="45694"/>
                </a:lnTo>
                <a:lnTo>
                  <a:pt x="112272" y="45694"/>
                </a:lnTo>
                <a:lnTo>
                  <a:pt x="106565" y="38074"/>
                </a:lnTo>
                <a:lnTo>
                  <a:pt x="101993" y="35039"/>
                </a:lnTo>
                <a:lnTo>
                  <a:pt x="97434" y="30467"/>
                </a:lnTo>
                <a:lnTo>
                  <a:pt x="91338" y="27419"/>
                </a:lnTo>
                <a:lnTo>
                  <a:pt x="73075" y="22847"/>
                </a:lnTo>
                <a:close/>
              </a:path>
              <a:path w="1235075" h="314325">
                <a:moveTo>
                  <a:pt x="112272" y="45694"/>
                </a:moveTo>
                <a:lnTo>
                  <a:pt x="73075" y="45694"/>
                </a:lnTo>
                <a:lnTo>
                  <a:pt x="79159" y="47218"/>
                </a:lnTo>
                <a:lnTo>
                  <a:pt x="88290" y="53314"/>
                </a:lnTo>
                <a:lnTo>
                  <a:pt x="106565" y="91389"/>
                </a:lnTo>
                <a:lnTo>
                  <a:pt x="109483" y="142849"/>
                </a:lnTo>
                <a:lnTo>
                  <a:pt x="109232" y="150414"/>
                </a:lnTo>
                <a:lnTo>
                  <a:pt x="99713" y="189850"/>
                </a:lnTo>
                <a:lnTo>
                  <a:pt x="73075" y="214769"/>
                </a:lnTo>
                <a:lnTo>
                  <a:pt x="112268" y="214769"/>
                </a:lnTo>
                <a:lnTo>
                  <a:pt x="120269" y="204101"/>
                </a:lnTo>
                <a:lnTo>
                  <a:pt x="123304" y="196494"/>
                </a:lnTo>
                <a:lnTo>
                  <a:pt x="124828" y="190398"/>
                </a:lnTo>
                <a:lnTo>
                  <a:pt x="196380" y="190398"/>
                </a:lnTo>
                <a:lnTo>
                  <a:pt x="196380" y="169075"/>
                </a:lnTo>
                <a:lnTo>
                  <a:pt x="130924" y="169075"/>
                </a:lnTo>
                <a:lnTo>
                  <a:pt x="130924" y="164503"/>
                </a:lnTo>
                <a:lnTo>
                  <a:pt x="132457" y="159885"/>
                </a:lnTo>
                <a:lnTo>
                  <a:pt x="133959" y="152323"/>
                </a:lnTo>
                <a:lnTo>
                  <a:pt x="133959" y="129476"/>
                </a:lnTo>
                <a:lnTo>
                  <a:pt x="133699" y="117715"/>
                </a:lnTo>
                <a:lnTo>
                  <a:pt x="133013" y="107384"/>
                </a:lnTo>
                <a:lnTo>
                  <a:pt x="132041" y="98197"/>
                </a:lnTo>
                <a:lnTo>
                  <a:pt x="130924" y="89865"/>
                </a:lnTo>
                <a:lnTo>
                  <a:pt x="196380" y="89865"/>
                </a:lnTo>
                <a:lnTo>
                  <a:pt x="196380" y="68541"/>
                </a:lnTo>
                <a:lnTo>
                  <a:pt x="124828" y="68541"/>
                </a:lnTo>
                <a:lnTo>
                  <a:pt x="123304" y="62445"/>
                </a:lnTo>
                <a:lnTo>
                  <a:pt x="118745" y="54838"/>
                </a:lnTo>
                <a:lnTo>
                  <a:pt x="115697" y="50266"/>
                </a:lnTo>
                <a:lnTo>
                  <a:pt x="112272" y="45694"/>
                </a:lnTo>
                <a:close/>
              </a:path>
              <a:path w="1235075" h="314325">
                <a:moveTo>
                  <a:pt x="196380" y="89865"/>
                </a:moveTo>
                <a:lnTo>
                  <a:pt x="172021" y="89865"/>
                </a:lnTo>
                <a:lnTo>
                  <a:pt x="172021" y="169075"/>
                </a:lnTo>
                <a:lnTo>
                  <a:pt x="196380" y="169075"/>
                </a:lnTo>
                <a:lnTo>
                  <a:pt x="196380" y="89865"/>
                </a:lnTo>
                <a:close/>
              </a:path>
              <a:path w="1235075" h="314325">
                <a:moveTo>
                  <a:pt x="196380" y="9143"/>
                </a:moveTo>
                <a:lnTo>
                  <a:pt x="172021" y="9143"/>
                </a:lnTo>
                <a:lnTo>
                  <a:pt x="172021" y="68541"/>
                </a:lnTo>
                <a:lnTo>
                  <a:pt x="196380" y="68541"/>
                </a:lnTo>
                <a:lnTo>
                  <a:pt x="196380" y="9143"/>
                </a:lnTo>
                <a:close/>
              </a:path>
              <a:path w="1235075" h="314325">
                <a:moveTo>
                  <a:pt x="720064" y="10667"/>
                </a:moveTo>
                <a:lnTo>
                  <a:pt x="695706" y="10667"/>
                </a:lnTo>
                <a:lnTo>
                  <a:pt x="695706" y="131000"/>
                </a:lnTo>
                <a:lnTo>
                  <a:pt x="889038" y="131000"/>
                </a:lnTo>
                <a:lnTo>
                  <a:pt x="889038" y="109664"/>
                </a:lnTo>
                <a:lnTo>
                  <a:pt x="720064" y="109664"/>
                </a:lnTo>
                <a:lnTo>
                  <a:pt x="720064" y="73113"/>
                </a:lnTo>
                <a:lnTo>
                  <a:pt x="889038" y="73113"/>
                </a:lnTo>
                <a:lnTo>
                  <a:pt x="889038" y="51790"/>
                </a:lnTo>
                <a:lnTo>
                  <a:pt x="720064" y="51790"/>
                </a:lnTo>
                <a:lnTo>
                  <a:pt x="720064" y="10667"/>
                </a:lnTo>
                <a:close/>
              </a:path>
              <a:path w="1235075" h="314325">
                <a:moveTo>
                  <a:pt x="889038" y="73113"/>
                </a:moveTo>
                <a:lnTo>
                  <a:pt x="864679" y="73113"/>
                </a:lnTo>
                <a:lnTo>
                  <a:pt x="864679" y="109664"/>
                </a:lnTo>
                <a:lnTo>
                  <a:pt x="889038" y="109664"/>
                </a:lnTo>
                <a:lnTo>
                  <a:pt x="889038" y="73113"/>
                </a:lnTo>
                <a:close/>
              </a:path>
              <a:path w="1235075" h="314325">
                <a:moveTo>
                  <a:pt x="889038" y="10667"/>
                </a:moveTo>
                <a:lnTo>
                  <a:pt x="864679" y="10667"/>
                </a:lnTo>
                <a:lnTo>
                  <a:pt x="864679" y="51790"/>
                </a:lnTo>
                <a:lnTo>
                  <a:pt x="889038" y="51790"/>
                </a:lnTo>
                <a:lnTo>
                  <a:pt x="889038" y="10667"/>
                </a:lnTo>
                <a:close/>
              </a:path>
              <a:path w="1235075" h="314325">
                <a:moveTo>
                  <a:pt x="1234617" y="3048"/>
                </a:moveTo>
                <a:lnTo>
                  <a:pt x="1208735" y="3048"/>
                </a:lnTo>
                <a:lnTo>
                  <a:pt x="1208735" y="67017"/>
                </a:lnTo>
                <a:lnTo>
                  <a:pt x="1140231" y="67017"/>
                </a:lnTo>
                <a:lnTo>
                  <a:pt x="1140231" y="89865"/>
                </a:lnTo>
                <a:lnTo>
                  <a:pt x="1208735" y="89865"/>
                </a:lnTo>
                <a:lnTo>
                  <a:pt x="1208735" y="188874"/>
                </a:lnTo>
                <a:lnTo>
                  <a:pt x="1234617" y="188874"/>
                </a:lnTo>
                <a:lnTo>
                  <a:pt x="1234617" y="3048"/>
                </a:lnTo>
                <a:close/>
              </a:path>
              <a:path w="1235075" h="314325">
                <a:moveTo>
                  <a:pt x="1086942" y="13715"/>
                </a:moveTo>
                <a:lnTo>
                  <a:pt x="1062583" y="13715"/>
                </a:lnTo>
                <a:lnTo>
                  <a:pt x="1062583" y="47218"/>
                </a:lnTo>
                <a:lnTo>
                  <a:pt x="1062061" y="55217"/>
                </a:lnTo>
                <a:lnTo>
                  <a:pt x="1048696" y="95008"/>
                </a:lnTo>
                <a:lnTo>
                  <a:pt x="1021984" y="129590"/>
                </a:lnTo>
                <a:lnTo>
                  <a:pt x="984948" y="156883"/>
                </a:lnTo>
                <a:lnTo>
                  <a:pt x="1001699" y="173647"/>
                </a:lnTo>
                <a:lnTo>
                  <a:pt x="1048893" y="137083"/>
                </a:lnTo>
                <a:lnTo>
                  <a:pt x="1065631" y="114236"/>
                </a:lnTo>
                <a:lnTo>
                  <a:pt x="1071727" y="105105"/>
                </a:lnTo>
                <a:lnTo>
                  <a:pt x="1074762" y="97485"/>
                </a:lnTo>
                <a:lnTo>
                  <a:pt x="1074762" y="91389"/>
                </a:lnTo>
                <a:lnTo>
                  <a:pt x="1099965" y="91389"/>
                </a:lnTo>
                <a:lnTo>
                  <a:pt x="1087251" y="53693"/>
                </a:lnTo>
                <a:lnTo>
                  <a:pt x="1087001" y="47218"/>
                </a:lnTo>
                <a:lnTo>
                  <a:pt x="1086942" y="13715"/>
                </a:lnTo>
                <a:close/>
              </a:path>
              <a:path w="1235075" h="314325">
                <a:moveTo>
                  <a:pt x="1099965" y="91389"/>
                </a:moveTo>
                <a:lnTo>
                  <a:pt x="1074762" y="91389"/>
                </a:lnTo>
                <a:lnTo>
                  <a:pt x="1076286" y="97485"/>
                </a:lnTo>
                <a:lnTo>
                  <a:pt x="1079334" y="105105"/>
                </a:lnTo>
                <a:lnTo>
                  <a:pt x="1083906" y="112712"/>
                </a:lnTo>
                <a:lnTo>
                  <a:pt x="1088471" y="118189"/>
                </a:lnTo>
                <a:lnTo>
                  <a:pt x="1097605" y="128566"/>
                </a:lnTo>
                <a:lnTo>
                  <a:pt x="1102169" y="134035"/>
                </a:lnTo>
                <a:lnTo>
                  <a:pt x="1106995" y="138583"/>
                </a:lnTo>
                <a:lnTo>
                  <a:pt x="1112253" y="142989"/>
                </a:lnTo>
                <a:lnTo>
                  <a:pt x="1117796" y="147108"/>
                </a:lnTo>
                <a:lnTo>
                  <a:pt x="1123480" y="150799"/>
                </a:lnTo>
                <a:lnTo>
                  <a:pt x="1129216" y="155102"/>
                </a:lnTo>
                <a:lnTo>
                  <a:pt x="1135092" y="158980"/>
                </a:lnTo>
                <a:lnTo>
                  <a:pt x="1141251" y="162574"/>
                </a:lnTo>
                <a:lnTo>
                  <a:pt x="1147838" y="166027"/>
                </a:lnTo>
                <a:lnTo>
                  <a:pt x="1163066" y="146227"/>
                </a:lnTo>
                <a:lnTo>
                  <a:pt x="1155098" y="142537"/>
                </a:lnTo>
                <a:lnTo>
                  <a:pt x="1147271" y="138418"/>
                </a:lnTo>
                <a:lnTo>
                  <a:pt x="1114632" y="111693"/>
                </a:lnTo>
                <a:lnTo>
                  <a:pt x="1109776" y="105105"/>
                </a:lnTo>
                <a:lnTo>
                  <a:pt x="1104593" y="98890"/>
                </a:lnTo>
                <a:lnTo>
                  <a:pt x="1100264" y="91962"/>
                </a:lnTo>
                <a:lnTo>
                  <a:pt x="1099965" y="91389"/>
                </a:lnTo>
                <a:close/>
              </a:path>
              <a:path w="1235075" h="314325">
                <a:moveTo>
                  <a:pt x="252704" y="3048"/>
                </a:moveTo>
                <a:lnTo>
                  <a:pt x="226822" y="3048"/>
                </a:lnTo>
                <a:lnTo>
                  <a:pt x="226822" y="313778"/>
                </a:lnTo>
                <a:lnTo>
                  <a:pt x="252704" y="313778"/>
                </a:lnTo>
                <a:lnTo>
                  <a:pt x="252704" y="3048"/>
                </a:lnTo>
                <a:close/>
              </a:path>
              <a:path w="1235075" h="314325">
                <a:moveTo>
                  <a:pt x="476491" y="51790"/>
                </a:moveTo>
                <a:lnTo>
                  <a:pt x="449084" y="51790"/>
                </a:lnTo>
                <a:lnTo>
                  <a:pt x="447560" y="54838"/>
                </a:lnTo>
                <a:lnTo>
                  <a:pt x="439953" y="62445"/>
                </a:lnTo>
                <a:lnTo>
                  <a:pt x="436905" y="68541"/>
                </a:lnTo>
                <a:lnTo>
                  <a:pt x="430822" y="73113"/>
                </a:lnTo>
                <a:lnTo>
                  <a:pt x="426250" y="76161"/>
                </a:lnTo>
                <a:lnTo>
                  <a:pt x="420166" y="80733"/>
                </a:lnTo>
                <a:lnTo>
                  <a:pt x="412546" y="85293"/>
                </a:lnTo>
                <a:lnTo>
                  <a:pt x="406463" y="88341"/>
                </a:lnTo>
                <a:lnTo>
                  <a:pt x="391236" y="94437"/>
                </a:lnTo>
                <a:lnTo>
                  <a:pt x="383628" y="95961"/>
                </a:lnTo>
                <a:lnTo>
                  <a:pt x="376021" y="99009"/>
                </a:lnTo>
                <a:lnTo>
                  <a:pt x="334911" y="103581"/>
                </a:lnTo>
                <a:lnTo>
                  <a:pt x="345567" y="126428"/>
                </a:lnTo>
                <a:lnTo>
                  <a:pt x="354701" y="125023"/>
                </a:lnTo>
                <a:lnTo>
                  <a:pt x="363835" y="123189"/>
                </a:lnTo>
                <a:lnTo>
                  <a:pt x="372970" y="121070"/>
                </a:lnTo>
                <a:lnTo>
                  <a:pt x="382104" y="118808"/>
                </a:lnTo>
                <a:lnTo>
                  <a:pt x="390096" y="117141"/>
                </a:lnTo>
                <a:lnTo>
                  <a:pt x="429107" y="100342"/>
                </a:lnTo>
                <a:lnTo>
                  <a:pt x="459051" y="75755"/>
                </a:lnTo>
                <a:lnTo>
                  <a:pt x="462788" y="70065"/>
                </a:lnTo>
                <a:lnTo>
                  <a:pt x="490186" y="70065"/>
                </a:lnTo>
                <a:lnTo>
                  <a:pt x="484098" y="63969"/>
                </a:lnTo>
                <a:lnTo>
                  <a:pt x="481063" y="57886"/>
                </a:lnTo>
                <a:lnTo>
                  <a:pt x="478015" y="54838"/>
                </a:lnTo>
                <a:lnTo>
                  <a:pt x="476491" y="51790"/>
                </a:lnTo>
                <a:close/>
              </a:path>
              <a:path w="1235075" h="314325">
                <a:moveTo>
                  <a:pt x="490186" y="70065"/>
                </a:moveTo>
                <a:lnTo>
                  <a:pt x="462788" y="70065"/>
                </a:lnTo>
                <a:lnTo>
                  <a:pt x="465881" y="75755"/>
                </a:lnTo>
                <a:lnTo>
                  <a:pt x="496473" y="100342"/>
                </a:lnTo>
                <a:lnTo>
                  <a:pt x="536122" y="117784"/>
                </a:lnTo>
                <a:lnTo>
                  <a:pt x="580009" y="126428"/>
                </a:lnTo>
                <a:lnTo>
                  <a:pt x="589140" y="103581"/>
                </a:lnTo>
                <a:lnTo>
                  <a:pt x="573925" y="103581"/>
                </a:lnTo>
                <a:lnTo>
                  <a:pt x="543471" y="97485"/>
                </a:lnTo>
                <a:lnTo>
                  <a:pt x="513029" y="85293"/>
                </a:lnTo>
                <a:lnTo>
                  <a:pt x="505409" y="80733"/>
                </a:lnTo>
                <a:lnTo>
                  <a:pt x="499325" y="77685"/>
                </a:lnTo>
                <a:lnTo>
                  <a:pt x="493229" y="73113"/>
                </a:lnTo>
                <a:lnTo>
                  <a:pt x="490186" y="70065"/>
                </a:lnTo>
                <a:close/>
              </a:path>
              <a:path w="1235075" h="314325">
                <a:moveTo>
                  <a:pt x="573925" y="28943"/>
                </a:moveTo>
                <a:lnTo>
                  <a:pt x="351663" y="28943"/>
                </a:lnTo>
                <a:lnTo>
                  <a:pt x="351663" y="51790"/>
                </a:lnTo>
                <a:lnTo>
                  <a:pt x="573925" y="51790"/>
                </a:lnTo>
                <a:lnTo>
                  <a:pt x="573925" y="28943"/>
                </a:lnTo>
                <a:close/>
              </a:path>
              <a:path w="1235075" h="314325">
                <a:moveTo>
                  <a:pt x="474967" y="0"/>
                </a:moveTo>
                <a:lnTo>
                  <a:pt x="450608" y="0"/>
                </a:lnTo>
                <a:lnTo>
                  <a:pt x="450608" y="28943"/>
                </a:lnTo>
                <a:lnTo>
                  <a:pt x="474967" y="28943"/>
                </a:lnTo>
                <a:lnTo>
                  <a:pt x="47496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1826" y="3847553"/>
            <a:ext cx="287718" cy="138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3931" y="3881069"/>
            <a:ext cx="204000" cy="114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9019" y="3692194"/>
            <a:ext cx="193332" cy="120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1677" y="3722649"/>
            <a:ext cx="208559" cy="243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8042" y="3722649"/>
            <a:ext cx="82194" cy="243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5151" y="4508614"/>
            <a:ext cx="933450" cy="182880"/>
          </a:xfrm>
          <a:custGeom>
            <a:avLst/>
            <a:gdLst/>
            <a:ahLst/>
            <a:cxnLst/>
            <a:rect l="l" t="t" r="r" b="b"/>
            <a:pathLst>
              <a:path w="933450" h="182879">
                <a:moveTo>
                  <a:pt x="715492" y="120332"/>
                </a:moveTo>
                <a:lnTo>
                  <a:pt x="598284" y="120332"/>
                </a:lnTo>
                <a:lnTo>
                  <a:pt x="598284" y="131000"/>
                </a:lnTo>
                <a:lnTo>
                  <a:pt x="704837" y="131000"/>
                </a:lnTo>
                <a:lnTo>
                  <a:pt x="704837" y="182778"/>
                </a:lnTo>
                <a:lnTo>
                  <a:pt x="715492" y="182778"/>
                </a:lnTo>
                <a:lnTo>
                  <a:pt x="715492" y="120332"/>
                </a:lnTo>
                <a:close/>
              </a:path>
              <a:path w="933450" h="182879">
                <a:moveTo>
                  <a:pt x="275539" y="111188"/>
                </a:moveTo>
                <a:lnTo>
                  <a:pt x="235965" y="117284"/>
                </a:lnTo>
                <a:lnTo>
                  <a:pt x="217690" y="135559"/>
                </a:lnTo>
                <a:lnTo>
                  <a:pt x="217690" y="153847"/>
                </a:lnTo>
                <a:lnTo>
                  <a:pt x="249669" y="176695"/>
                </a:lnTo>
                <a:lnTo>
                  <a:pt x="275539" y="179730"/>
                </a:lnTo>
                <a:lnTo>
                  <a:pt x="283223" y="179470"/>
                </a:lnTo>
                <a:lnTo>
                  <a:pt x="290194" y="178784"/>
                </a:lnTo>
                <a:lnTo>
                  <a:pt x="296309" y="177812"/>
                </a:lnTo>
                <a:lnTo>
                  <a:pt x="301421" y="176695"/>
                </a:lnTo>
                <a:lnTo>
                  <a:pt x="309029" y="175171"/>
                </a:lnTo>
                <a:lnTo>
                  <a:pt x="318163" y="170599"/>
                </a:lnTo>
                <a:lnTo>
                  <a:pt x="267931" y="170599"/>
                </a:lnTo>
                <a:lnTo>
                  <a:pt x="260324" y="169075"/>
                </a:lnTo>
                <a:lnTo>
                  <a:pt x="248145" y="166027"/>
                </a:lnTo>
                <a:lnTo>
                  <a:pt x="239013" y="162979"/>
                </a:lnTo>
                <a:lnTo>
                  <a:pt x="232917" y="156883"/>
                </a:lnTo>
                <a:lnTo>
                  <a:pt x="231393" y="153847"/>
                </a:lnTo>
                <a:lnTo>
                  <a:pt x="228345" y="150799"/>
                </a:lnTo>
                <a:lnTo>
                  <a:pt x="228345" y="138607"/>
                </a:lnTo>
                <a:lnTo>
                  <a:pt x="231393" y="135559"/>
                </a:lnTo>
                <a:lnTo>
                  <a:pt x="232917" y="132511"/>
                </a:lnTo>
                <a:lnTo>
                  <a:pt x="239013" y="126428"/>
                </a:lnTo>
                <a:lnTo>
                  <a:pt x="248145" y="123380"/>
                </a:lnTo>
                <a:lnTo>
                  <a:pt x="260324" y="120332"/>
                </a:lnTo>
                <a:lnTo>
                  <a:pt x="321208" y="120332"/>
                </a:lnTo>
                <a:lnTo>
                  <a:pt x="309029" y="114236"/>
                </a:lnTo>
                <a:lnTo>
                  <a:pt x="301421" y="112712"/>
                </a:lnTo>
                <a:lnTo>
                  <a:pt x="296309" y="111831"/>
                </a:lnTo>
                <a:lnTo>
                  <a:pt x="290195" y="111379"/>
                </a:lnTo>
                <a:lnTo>
                  <a:pt x="283223" y="111212"/>
                </a:lnTo>
                <a:lnTo>
                  <a:pt x="275539" y="111188"/>
                </a:lnTo>
                <a:close/>
              </a:path>
              <a:path w="933450" h="182879">
                <a:moveTo>
                  <a:pt x="321208" y="120332"/>
                </a:moveTo>
                <a:lnTo>
                  <a:pt x="292290" y="120332"/>
                </a:lnTo>
                <a:lnTo>
                  <a:pt x="304469" y="123380"/>
                </a:lnTo>
                <a:lnTo>
                  <a:pt x="309029" y="124904"/>
                </a:lnTo>
                <a:lnTo>
                  <a:pt x="312077" y="126428"/>
                </a:lnTo>
                <a:lnTo>
                  <a:pt x="316649" y="129476"/>
                </a:lnTo>
                <a:lnTo>
                  <a:pt x="319697" y="132511"/>
                </a:lnTo>
                <a:lnTo>
                  <a:pt x="324256" y="141655"/>
                </a:lnTo>
                <a:lnTo>
                  <a:pt x="324256" y="147751"/>
                </a:lnTo>
                <a:lnTo>
                  <a:pt x="292290" y="169075"/>
                </a:lnTo>
                <a:lnTo>
                  <a:pt x="284683" y="170599"/>
                </a:lnTo>
                <a:lnTo>
                  <a:pt x="318163" y="170599"/>
                </a:lnTo>
                <a:lnTo>
                  <a:pt x="334911" y="149275"/>
                </a:lnTo>
                <a:lnTo>
                  <a:pt x="334911" y="140131"/>
                </a:lnTo>
                <a:lnTo>
                  <a:pt x="331876" y="131000"/>
                </a:lnTo>
                <a:lnTo>
                  <a:pt x="328828" y="126428"/>
                </a:lnTo>
                <a:lnTo>
                  <a:pt x="325780" y="123380"/>
                </a:lnTo>
                <a:lnTo>
                  <a:pt x="321208" y="120332"/>
                </a:lnTo>
                <a:close/>
              </a:path>
              <a:path w="933450" h="182879">
                <a:moveTo>
                  <a:pt x="933195" y="141655"/>
                </a:moveTo>
                <a:lnTo>
                  <a:pt x="765733" y="141655"/>
                </a:lnTo>
                <a:lnTo>
                  <a:pt x="765733" y="150799"/>
                </a:lnTo>
                <a:lnTo>
                  <a:pt x="933195" y="150799"/>
                </a:lnTo>
                <a:lnTo>
                  <a:pt x="933195" y="141655"/>
                </a:lnTo>
                <a:close/>
              </a:path>
              <a:path w="933450" h="182879">
                <a:moveTo>
                  <a:pt x="820534" y="79209"/>
                </a:moveTo>
                <a:lnTo>
                  <a:pt x="809878" y="79209"/>
                </a:lnTo>
                <a:lnTo>
                  <a:pt x="809878" y="141655"/>
                </a:lnTo>
                <a:lnTo>
                  <a:pt x="820534" y="141655"/>
                </a:lnTo>
                <a:lnTo>
                  <a:pt x="820534" y="79209"/>
                </a:lnTo>
                <a:close/>
              </a:path>
              <a:path w="933450" h="182879">
                <a:moveTo>
                  <a:pt x="866216" y="79209"/>
                </a:moveTo>
                <a:lnTo>
                  <a:pt x="855548" y="79209"/>
                </a:lnTo>
                <a:lnTo>
                  <a:pt x="855548" y="141655"/>
                </a:lnTo>
                <a:lnTo>
                  <a:pt x="866216" y="141655"/>
                </a:lnTo>
                <a:lnTo>
                  <a:pt x="866216" y="79209"/>
                </a:lnTo>
                <a:close/>
              </a:path>
              <a:path w="933450" h="182879">
                <a:moveTo>
                  <a:pt x="907313" y="18275"/>
                </a:moveTo>
                <a:lnTo>
                  <a:pt x="788568" y="18275"/>
                </a:lnTo>
                <a:lnTo>
                  <a:pt x="788568" y="28943"/>
                </a:lnTo>
                <a:lnTo>
                  <a:pt x="896658" y="28943"/>
                </a:lnTo>
                <a:lnTo>
                  <a:pt x="896658" y="83781"/>
                </a:lnTo>
                <a:lnTo>
                  <a:pt x="895134" y="86817"/>
                </a:lnTo>
                <a:lnTo>
                  <a:pt x="895134" y="100533"/>
                </a:lnTo>
                <a:lnTo>
                  <a:pt x="893610" y="105105"/>
                </a:lnTo>
                <a:lnTo>
                  <a:pt x="893610" y="114236"/>
                </a:lnTo>
                <a:lnTo>
                  <a:pt x="904265" y="115760"/>
                </a:lnTo>
                <a:lnTo>
                  <a:pt x="905428" y="100533"/>
                </a:lnTo>
                <a:lnTo>
                  <a:pt x="906370" y="86817"/>
                </a:lnTo>
                <a:lnTo>
                  <a:pt x="907051" y="73140"/>
                </a:lnTo>
                <a:lnTo>
                  <a:pt x="907313" y="59410"/>
                </a:lnTo>
                <a:lnTo>
                  <a:pt x="907313" y="18275"/>
                </a:lnTo>
                <a:close/>
              </a:path>
              <a:path w="933450" h="182879">
                <a:moveTo>
                  <a:pt x="640905" y="103581"/>
                </a:moveTo>
                <a:lnTo>
                  <a:pt x="618070" y="103581"/>
                </a:lnTo>
                <a:lnTo>
                  <a:pt x="624154" y="105105"/>
                </a:lnTo>
                <a:lnTo>
                  <a:pt x="636333" y="105105"/>
                </a:lnTo>
                <a:lnTo>
                  <a:pt x="640905" y="103581"/>
                </a:lnTo>
                <a:close/>
              </a:path>
              <a:path w="933450" h="182879">
                <a:moveTo>
                  <a:pt x="636333" y="44170"/>
                </a:moveTo>
                <a:lnTo>
                  <a:pt x="624154" y="44170"/>
                </a:lnTo>
                <a:lnTo>
                  <a:pt x="618070" y="45694"/>
                </a:lnTo>
                <a:lnTo>
                  <a:pt x="613498" y="47218"/>
                </a:lnTo>
                <a:lnTo>
                  <a:pt x="607415" y="48742"/>
                </a:lnTo>
                <a:lnTo>
                  <a:pt x="586104" y="70065"/>
                </a:lnTo>
                <a:lnTo>
                  <a:pt x="586104" y="79209"/>
                </a:lnTo>
                <a:lnTo>
                  <a:pt x="589140" y="88341"/>
                </a:lnTo>
                <a:lnTo>
                  <a:pt x="598284" y="97485"/>
                </a:lnTo>
                <a:lnTo>
                  <a:pt x="602843" y="99009"/>
                </a:lnTo>
                <a:lnTo>
                  <a:pt x="607415" y="102057"/>
                </a:lnTo>
                <a:lnTo>
                  <a:pt x="613498" y="103581"/>
                </a:lnTo>
                <a:lnTo>
                  <a:pt x="646988" y="103581"/>
                </a:lnTo>
                <a:lnTo>
                  <a:pt x="651560" y="102057"/>
                </a:lnTo>
                <a:lnTo>
                  <a:pt x="660692" y="97485"/>
                </a:lnTo>
                <a:lnTo>
                  <a:pt x="662978" y="95961"/>
                </a:lnTo>
                <a:lnTo>
                  <a:pt x="619594" y="95961"/>
                </a:lnTo>
                <a:lnTo>
                  <a:pt x="616546" y="94437"/>
                </a:lnTo>
                <a:lnTo>
                  <a:pt x="611974" y="92913"/>
                </a:lnTo>
                <a:lnTo>
                  <a:pt x="599795" y="86817"/>
                </a:lnTo>
                <a:lnTo>
                  <a:pt x="596760" y="80733"/>
                </a:lnTo>
                <a:lnTo>
                  <a:pt x="596760" y="68541"/>
                </a:lnTo>
                <a:lnTo>
                  <a:pt x="598284" y="65493"/>
                </a:lnTo>
                <a:lnTo>
                  <a:pt x="602843" y="60921"/>
                </a:lnTo>
                <a:lnTo>
                  <a:pt x="611974" y="56362"/>
                </a:lnTo>
                <a:lnTo>
                  <a:pt x="616546" y="54838"/>
                </a:lnTo>
                <a:lnTo>
                  <a:pt x="619594" y="54838"/>
                </a:lnTo>
                <a:lnTo>
                  <a:pt x="624154" y="53314"/>
                </a:lnTo>
                <a:lnTo>
                  <a:pt x="662978" y="53314"/>
                </a:lnTo>
                <a:lnTo>
                  <a:pt x="660692" y="51790"/>
                </a:lnTo>
                <a:lnTo>
                  <a:pt x="657644" y="50266"/>
                </a:lnTo>
                <a:lnTo>
                  <a:pt x="653084" y="48742"/>
                </a:lnTo>
                <a:lnTo>
                  <a:pt x="646988" y="47218"/>
                </a:lnTo>
                <a:lnTo>
                  <a:pt x="642429" y="45694"/>
                </a:lnTo>
                <a:lnTo>
                  <a:pt x="636333" y="44170"/>
                </a:lnTo>
                <a:close/>
              </a:path>
              <a:path w="933450" h="182879">
                <a:moveTo>
                  <a:pt x="662978" y="53314"/>
                </a:moveTo>
                <a:lnTo>
                  <a:pt x="634809" y="53314"/>
                </a:lnTo>
                <a:lnTo>
                  <a:pt x="639381" y="54838"/>
                </a:lnTo>
                <a:lnTo>
                  <a:pt x="643953" y="54838"/>
                </a:lnTo>
                <a:lnTo>
                  <a:pt x="648512" y="56362"/>
                </a:lnTo>
                <a:lnTo>
                  <a:pt x="657644" y="60921"/>
                </a:lnTo>
                <a:lnTo>
                  <a:pt x="659168" y="63969"/>
                </a:lnTo>
                <a:lnTo>
                  <a:pt x="660692" y="65493"/>
                </a:lnTo>
                <a:lnTo>
                  <a:pt x="663740" y="71589"/>
                </a:lnTo>
                <a:lnTo>
                  <a:pt x="663740" y="77685"/>
                </a:lnTo>
                <a:lnTo>
                  <a:pt x="659168" y="86817"/>
                </a:lnTo>
                <a:lnTo>
                  <a:pt x="657644" y="88341"/>
                </a:lnTo>
                <a:lnTo>
                  <a:pt x="648512" y="92913"/>
                </a:lnTo>
                <a:lnTo>
                  <a:pt x="639381" y="95961"/>
                </a:lnTo>
                <a:lnTo>
                  <a:pt x="662978" y="95961"/>
                </a:lnTo>
                <a:lnTo>
                  <a:pt x="665264" y="94437"/>
                </a:lnTo>
                <a:lnTo>
                  <a:pt x="671347" y="88341"/>
                </a:lnTo>
                <a:lnTo>
                  <a:pt x="674395" y="79209"/>
                </a:lnTo>
                <a:lnTo>
                  <a:pt x="674395" y="70065"/>
                </a:lnTo>
                <a:lnTo>
                  <a:pt x="672871" y="65493"/>
                </a:lnTo>
                <a:lnTo>
                  <a:pt x="671347" y="62445"/>
                </a:lnTo>
                <a:lnTo>
                  <a:pt x="668312" y="57886"/>
                </a:lnTo>
                <a:lnTo>
                  <a:pt x="665264" y="54838"/>
                </a:lnTo>
                <a:lnTo>
                  <a:pt x="662978" y="53314"/>
                </a:lnTo>
                <a:close/>
              </a:path>
              <a:path w="933450" h="182879">
                <a:moveTo>
                  <a:pt x="464312" y="18275"/>
                </a:moveTo>
                <a:lnTo>
                  <a:pt x="394284" y="18275"/>
                </a:lnTo>
                <a:lnTo>
                  <a:pt x="394284" y="132511"/>
                </a:lnTo>
                <a:lnTo>
                  <a:pt x="439953" y="132511"/>
                </a:lnTo>
                <a:lnTo>
                  <a:pt x="449016" y="131614"/>
                </a:lnTo>
                <a:lnTo>
                  <a:pt x="465428" y="130381"/>
                </a:lnTo>
                <a:lnTo>
                  <a:pt x="471919" y="129476"/>
                </a:lnTo>
                <a:lnTo>
                  <a:pt x="471919" y="123380"/>
                </a:lnTo>
                <a:lnTo>
                  <a:pt x="406463" y="123380"/>
                </a:lnTo>
                <a:lnTo>
                  <a:pt x="406463" y="27419"/>
                </a:lnTo>
                <a:lnTo>
                  <a:pt x="464312" y="27419"/>
                </a:lnTo>
                <a:lnTo>
                  <a:pt x="464312" y="18275"/>
                </a:lnTo>
                <a:close/>
              </a:path>
              <a:path w="933450" h="182879">
                <a:moveTo>
                  <a:pt x="471919" y="120332"/>
                </a:moveTo>
                <a:lnTo>
                  <a:pt x="468883" y="121856"/>
                </a:lnTo>
                <a:lnTo>
                  <a:pt x="452132" y="121856"/>
                </a:lnTo>
                <a:lnTo>
                  <a:pt x="447573" y="123380"/>
                </a:lnTo>
                <a:lnTo>
                  <a:pt x="471919" y="123380"/>
                </a:lnTo>
                <a:lnTo>
                  <a:pt x="471919" y="120332"/>
                </a:lnTo>
                <a:close/>
              </a:path>
              <a:path w="933450" h="182879">
                <a:moveTo>
                  <a:pt x="149186" y="1523"/>
                </a:moveTo>
                <a:lnTo>
                  <a:pt x="137007" y="1523"/>
                </a:lnTo>
                <a:lnTo>
                  <a:pt x="137007" y="60921"/>
                </a:lnTo>
                <a:lnTo>
                  <a:pt x="94386" y="60921"/>
                </a:lnTo>
                <a:lnTo>
                  <a:pt x="94386" y="71589"/>
                </a:lnTo>
                <a:lnTo>
                  <a:pt x="137007" y="71589"/>
                </a:lnTo>
                <a:lnTo>
                  <a:pt x="137007" y="182778"/>
                </a:lnTo>
                <a:lnTo>
                  <a:pt x="149186" y="182778"/>
                </a:lnTo>
                <a:lnTo>
                  <a:pt x="149186" y="1523"/>
                </a:lnTo>
                <a:close/>
              </a:path>
              <a:path w="933450" h="182879">
                <a:moveTo>
                  <a:pt x="59372" y="13703"/>
                </a:moveTo>
                <a:lnTo>
                  <a:pt x="48717" y="13703"/>
                </a:lnTo>
                <a:lnTo>
                  <a:pt x="48717" y="44170"/>
                </a:lnTo>
                <a:lnTo>
                  <a:pt x="48431" y="50145"/>
                </a:lnTo>
                <a:lnTo>
                  <a:pt x="36656" y="88486"/>
                </a:lnTo>
                <a:lnTo>
                  <a:pt x="22834" y="108140"/>
                </a:lnTo>
                <a:lnTo>
                  <a:pt x="18275" y="114236"/>
                </a:lnTo>
                <a:lnTo>
                  <a:pt x="6095" y="126428"/>
                </a:lnTo>
                <a:lnTo>
                  <a:pt x="0" y="129476"/>
                </a:lnTo>
                <a:lnTo>
                  <a:pt x="9131" y="137083"/>
                </a:lnTo>
                <a:lnTo>
                  <a:pt x="13703" y="134035"/>
                </a:lnTo>
                <a:lnTo>
                  <a:pt x="22834" y="124904"/>
                </a:lnTo>
                <a:lnTo>
                  <a:pt x="27406" y="118808"/>
                </a:lnTo>
                <a:lnTo>
                  <a:pt x="31965" y="114236"/>
                </a:lnTo>
                <a:lnTo>
                  <a:pt x="36537" y="108140"/>
                </a:lnTo>
                <a:lnTo>
                  <a:pt x="39585" y="102057"/>
                </a:lnTo>
                <a:lnTo>
                  <a:pt x="44145" y="97485"/>
                </a:lnTo>
                <a:lnTo>
                  <a:pt x="50241" y="85293"/>
                </a:lnTo>
                <a:lnTo>
                  <a:pt x="53289" y="73113"/>
                </a:lnTo>
                <a:lnTo>
                  <a:pt x="63938" y="73113"/>
                </a:lnTo>
                <a:lnTo>
                  <a:pt x="59430" y="44170"/>
                </a:lnTo>
                <a:lnTo>
                  <a:pt x="59372" y="13703"/>
                </a:lnTo>
                <a:close/>
              </a:path>
              <a:path w="933450" h="182879">
                <a:moveTo>
                  <a:pt x="63938" y="73113"/>
                </a:moveTo>
                <a:lnTo>
                  <a:pt x="53289" y="73113"/>
                </a:lnTo>
                <a:lnTo>
                  <a:pt x="54800" y="79209"/>
                </a:lnTo>
                <a:lnTo>
                  <a:pt x="57848" y="83781"/>
                </a:lnTo>
                <a:lnTo>
                  <a:pt x="66979" y="102057"/>
                </a:lnTo>
                <a:lnTo>
                  <a:pt x="71551" y="106629"/>
                </a:lnTo>
                <a:lnTo>
                  <a:pt x="76123" y="112712"/>
                </a:lnTo>
                <a:lnTo>
                  <a:pt x="80683" y="117284"/>
                </a:lnTo>
                <a:lnTo>
                  <a:pt x="85255" y="123380"/>
                </a:lnTo>
                <a:lnTo>
                  <a:pt x="89814" y="127952"/>
                </a:lnTo>
                <a:lnTo>
                  <a:pt x="94386" y="131000"/>
                </a:lnTo>
                <a:lnTo>
                  <a:pt x="98958" y="135559"/>
                </a:lnTo>
                <a:lnTo>
                  <a:pt x="108089" y="126428"/>
                </a:lnTo>
                <a:lnTo>
                  <a:pt x="101993" y="123380"/>
                </a:lnTo>
                <a:lnTo>
                  <a:pt x="89814" y="111188"/>
                </a:lnTo>
                <a:lnTo>
                  <a:pt x="85273" y="107242"/>
                </a:lnTo>
                <a:lnTo>
                  <a:pt x="80873" y="102436"/>
                </a:lnTo>
                <a:lnTo>
                  <a:pt x="76759" y="97056"/>
                </a:lnTo>
                <a:lnTo>
                  <a:pt x="73075" y="91389"/>
                </a:lnTo>
                <a:lnTo>
                  <a:pt x="68503" y="85293"/>
                </a:lnTo>
                <a:lnTo>
                  <a:pt x="65455" y="77685"/>
                </a:lnTo>
                <a:lnTo>
                  <a:pt x="63938" y="73113"/>
                </a:lnTo>
                <a:close/>
              </a:path>
              <a:path w="933450" h="182879">
                <a:moveTo>
                  <a:pt x="281635" y="12191"/>
                </a:moveTo>
                <a:lnTo>
                  <a:pt x="202476" y="12191"/>
                </a:lnTo>
                <a:lnTo>
                  <a:pt x="202476" y="21323"/>
                </a:lnTo>
                <a:lnTo>
                  <a:pt x="269455" y="21323"/>
                </a:lnTo>
                <a:lnTo>
                  <a:pt x="268019" y="28181"/>
                </a:lnTo>
                <a:lnTo>
                  <a:pt x="247476" y="63709"/>
                </a:lnTo>
                <a:lnTo>
                  <a:pt x="242049" y="68541"/>
                </a:lnTo>
                <a:lnTo>
                  <a:pt x="237199" y="73089"/>
                </a:lnTo>
                <a:lnTo>
                  <a:pt x="200164" y="93651"/>
                </a:lnTo>
                <a:lnTo>
                  <a:pt x="193332" y="95961"/>
                </a:lnTo>
                <a:lnTo>
                  <a:pt x="200952" y="105105"/>
                </a:lnTo>
                <a:lnTo>
                  <a:pt x="238196" y="85252"/>
                </a:lnTo>
                <a:lnTo>
                  <a:pt x="255752" y="68541"/>
                </a:lnTo>
                <a:lnTo>
                  <a:pt x="261174" y="62805"/>
                </a:lnTo>
                <a:lnTo>
                  <a:pt x="278404" y="28155"/>
                </a:lnTo>
                <a:lnTo>
                  <a:pt x="280230" y="20185"/>
                </a:lnTo>
                <a:lnTo>
                  <a:pt x="281635" y="12191"/>
                </a:lnTo>
                <a:close/>
              </a:path>
              <a:path w="933450" h="182879">
                <a:moveTo>
                  <a:pt x="715492" y="1523"/>
                </a:moveTo>
                <a:lnTo>
                  <a:pt x="704837" y="1523"/>
                </a:lnTo>
                <a:lnTo>
                  <a:pt x="704837" y="111188"/>
                </a:lnTo>
                <a:lnTo>
                  <a:pt x="715492" y="111188"/>
                </a:lnTo>
                <a:lnTo>
                  <a:pt x="715492" y="67017"/>
                </a:lnTo>
                <a:lnTo>
                  <a:pt x="741375" y="67017"/>
                </a:lnTo>
                <a:lnTo>
                  <a:pt x="741375" y="56362"/>
                </a:lnTo>
                <a:lnTo>
                  <a:pt x="715492" y="56362"/>
                </a:lnTo>
                <a:lnTo>
                  <a:pt x="715492" y="1523"/>
                </a:lnTo>
                <a:close/>
              </a:path>
              <a:path w="933450" h="182879">
                <a:moveTo>
                  <a:pt x="535863" y="86817"/>
                </a:moveTo>
                <a:lnTo>
                  <a:pt x="525208" y="86817"/>
                </a:lnTo>
                <a:lnTo>
                  <a:pt x="525208" y="182778"/>
                </a:lnTo>
                <a:lnTo>
                  <a:pt x="535863" y="182778"/>
                </a:lnTo>
                <a:lnTo>
                  <a:pt x="535863" y="86817"/>
                </a:lnTo>
                <a:close/>
              </a:path>
              <a:path w="933450" h="182879">
                <a:moveTo>
                  <a:pt x="497801" y="4571"/>
                </a:moveTo>
                <a:lnTo>
                  <a:pt x="487146" y="4571"/>
                </a:lnTo>
                <a:lnTo>
                  <a:pt x="487146" y="176695"/>
                </a:lnTo>
                <a:lnTo>
                  <a:pt x="497801" y="176695"/>
                </a:lnTo>
                <a:lnTo>
                  <a:pt x="497801" y="86817"/>
                </a:lnTo>
                <a:lnTo>
                  <a:pt x="535863" y="86817"/>
                </a:lnTo>
                <a:lnTo>
                  <a:pt x="535863" y="77685"/>
                </a:lnTo>
                <a:lnTo>
                  <a:pt x="497801" y="77685"/>
                </a:lnTo>
                <a:lnTo>
                  <a:pt x="497801" y="4571"/>
                </a:lnTo>
                <a:close/>
              </a:path>
              <a:path w="933450" h="182879">
                <a:moveTo>
                  <a:pt x="535863" y="1523"/>
                </a:moveTo>
                <a:lnTo>
                  <a:pt x="525208" y="1523"/>
                </a:lnTo>
                <a:lnTo>
                  <a:pt x="525208" y="77685"/>
                </a:lnTo>
                <a:lnTo>
                  <a:pt x="535863" y="77685"/>
                </a:lnTo>
                <a:lnTo>
                  <a:pt x="535863" y="1523"/>
                </a:lnTo>
                <a:close/>
              </a:path>
              <a:path w="933450" h="182879">
                <a:moveTo>
                  <a:pt x="331876" y="1523"/>
                </a:moveTo>
                <a:lnTo>
                  <a:pt x="321208" y="1523"/>
                </a:lnTo>
                <a:lnTo>
                  <a:pt x="321208" y="109664"/>
                </a:lnTo>
                <a:lnTo>
                  <a:pt x="331876" y="109664"/>
                </a:lnTo>
                <a:lnTo>
                  <a:pt x="331876" y="60921"/>
                </a:lnTo>
                <a:lnTo>
                  <a:pt x="357746" y="60921"/>
                </a:lnTo>
                <a:lnTo>
                  <a:pt x="357746" y="51790"/>
                </a:lnTo>
                <a:lnTo>
                  <a:pt x="331876" y="51790"/>
                </a:lnTo>
                <a:lnTo>
                  <a:pt x="331876" y="1523"/>
                </a:lnTo>
                <a:close/>
              </a:path>
              <a:path w="933450" h="182879">
                <a:moveTo>
                  <a:pt x="682002" y="24371"/>
                </a:moveTo>
                <a:lnTo>
                  <a:pt x="576961" y="24371"/>
                </a:lnTo>
                <a:lnTo>
                  <a:pt x="576961" y="33515"/>
                </a:lnTo>
                <a:lnTo>
                  <a:pt x="682002" y="33515"/>
                </a:lnTo>
                <a:lnTo>
                  <a:pt x="682002" y="24371"/>
                </a:lnTo>
                <a:close/>
              </a:path>
              <a:path w="933450" h="182879">
                <a:moveTo>
                  <a:pt x="634809" y="0"/>
                </a:moveTo>
                <a:lnTo>
                  <a:pt x="624154" y="0"/>
                </a:lnTo>
                <a:lnTo>
                  <a:pt x="624154" y="24371"/>
                </a:lnTo>
                <a:lnTo>
                  <a:pt x="634809" y="24371"/>
                </a:lnTo>
                <a:lnTo>
                  <a:pt x="63480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3435" y="4628946"/>
            <a:ext cx="117208" cy="62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0885" y="4650270"/>
            <a:ext cx="167462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3719" y="4526889"/>
            <a:ext cx="118745" cy="974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2112" y="4532985"/>
            <a:ext cx="105041" cy="9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0554" y="4510138"/>
            <a:ext cx="725170" cy="180340"/>
          </a:xfrm>
          <a:custGeom>
            <a:avLst/>
            <a:gdLst/>
            <a:ahLst/>
            <a:cxnLst/>
            <a:rect l="l" t="t" r="r" b="b"/>
            <a:pathLst>
              <a:path w="725170" h="180339">
                <a:moveTo>
                  <a:pt x="464312" y="118808"/>
                </a:moveTo>
                <a:lnTo>
                  <a:pt x="420154" y="126428"/>
                </a:lnTo>
                <a:lnTo>
                  <a:pt x="406463" y="149275"/>
                </a:lnTo>
                <a:lnTo>
                  <a:pt x="406463" y="158407"/>
                </a:lnTo>
                <a:lnTo>
                  <a:pt x="444397" y="179087"/>
                </a:lnTo>
                <a:lnTo>
                  <a:pt x="464312" y="179730"/>
                </a:lnTo>
                <a:lnTo>
                  <a:pt x="482574" y="179730"/>
                </a:lnTo>
                <a:lnTo>
                  <a:pt x="488670" y="178206"/>
                </a:lnTo>
                <a:lnTo>
                  <a:pt x="496277" y="176695"/>
                </a:lnTo>
                <a:lnTo>
                  <a:pt x="502361" y="175171"/>
                </a:lnTo>
                <a:lnTo>
                  <a:pt x="506933" y="172123"/>
                </a:lnTo>
                <a:lnTo>
                  <a:pt x="509974" y="170599"/>
                </a:lnTo>
                <a:lnTo>
                  <a:pt x="464312" y="170599"/>
                </a:lnTo>
                <a:lnTo>
                  <a:pt x="453486" y="170289"/>
                </a:lnTo>
                <a:lnTo>
                  <a:pt x="443947" y="169265"/>
                </a:lnTo>
                <a:lnTo>
                  <a:pt x="435837" y="167384"/>
                </a:lnTo>
                <a:lnTo>
                  <a:pt x="429298" y="164503"/>
                </a:lnTo>
                <a:lnTo>
                  <a:pt x="421678" y="161455"/>
                </a:lnTo>
                <a:lnTo>
                  <a:pt x="417118" y="156883"/>
                </a:lnTo>
                <a:lnTo>
                  <a:pt x="417118" y="143179"/>
                </a:lnTo>
                <a:lnTo>
                  <a:pt x="421678" y="137083"/>
                </a:lnTo>
                <a:lnTo>
                  <a:pt x="429298" y="134035"/>
                </a:lnTo>
                <a:lnTo>
                  <a:pt x="435837" y="131161"/>
                </a:lnTo>
                <a:lnTo>
                  <a:pt x="443947" y="129284"/>
                </a:lnTo>
                <a:lnTo>
                  <a:pt x="453486" y="128261"/>
                </a:lnTo>
                <a:lnTo>
                  <a:pt x="464312" y="127952"/>
                </a:lnTo>
                <a:lnTo>
                  <a:pt x="510340" y="127952"/>
                </a:lnTo>
                <a:lnTo>
                  <a:pt x="508457" y="126428"/>
                </a:lnTo>
                <a:lnTo>
                  <a:pt x="499846" y="123309"/>
                </a:lnTo>
                <a:lnTo>
                  <a:pt x="489808" y="120903"/>
                </a:lnTo>
                <a:lnTo>
                  <a:pt x="478058" y="119356"/>
                </a:lnTo>
                <a:lnTo>
                  <a:pt x="464312" y="118808"/>
                </a:lnTo>
                <a:close/>
              </a:path>
              <a:path w="725170" h="180339">
                <a:moveTo>
                  <a:pt x="510340" y="127952"/>
                </a:moveTo>
                <a:lnTo>
                  <a:pt x="464312" y="127952"/>
                </a:lnTo>
                <a:lnTo>
                  <a:pt x="475130" y="128261"/>
                </a:lnTo>
                <a:lnTo>
                  <a:pt x="484666" y="129284"/>
                </a:lnTo>
                <a:lnTo>
                  <a:pt x="492779" y="131161"/>
                </a:lnTo>
                <a:lnTo>
                  <a:pt x="499325" y="134035"/>
                </a:lnTo>
                <a:lnTo>
                  <a:pt x="506933" y="137083"/>
                </a:lnTo>
                <a:lnTo>
                  <a:pt x="511505" y="143179"/>
                </a:lnTo>
                <a:lnTo>
                  <a:pt x="511505" y="156883"/>
                </a:lnTo>
                <a:lnTo>
                  <a:pt x="506933" y="161455"/>
                </a:lnTo>
                <a:lnTo>
                  <a:pt x="499325" y="164503"/>
                </a:lnTo>
                <a:lnTo>
                  <a:pt x="492779" y="167384"/>
                </a:lnTo>
                <a:lnTo>
                  <a:pt x="484666" y="169265"/>
                </a:lnTo>
                <a:lnTo>
                  <a:pt x="475130" y="170289"/>
                </a:lnTo>
                <a:lnTo>
                  <a:pt x="464312" y="170599"/>
                </a:lnTo>
                <a:lnTo>
                  <a:pt x="509974" y="170599"/>
                </a:lnTo>
                <a:lnTo>
                  <a:pt x="513016" y="169075"/>
                </a:lnTo>
                <a:lnTo>
                  <a:pt x="519112" y="162979"/>
                </a:lnTo>
                <a:lnTo>
                  <a:pt x="522160" y="153835"/>
                </a:lnTo>
                <a:lnTo>
                  <a:pt x="522160" y="149275"/>
                </a:lnTo>
                <a:lnTo>
                  <a:pt x="521303" y="142703"/>
                </a:lnTo>
                <a:lnTo>
                  <a:pt x="518733" y="136704"/>
                </a:lnTo>
                <a:lnTo>
                  <a:pt x="514450" y="131278"/>
                </a:lnTo>
                <a:lnTo>
                  <a:pt x="510340" y="127952"/>
                </a:lnTo>
                <a:close/>
              </a:path>
              <a:path w="725170" h="180339">
                <a:moveTo>
                  <a:pt x="619582" y="118808"/>
                </a:moveTo>
                <a:lnTo>
                  <a:pt x="608926" y="118808"/>
                </a:lnTo>
                <a:lnTo>
                  <a:pt x="608926" y="175171"/>
                </a:lnTo>
                <a:lnTo>
                  <a:pt x="724623" y="175171"/>
                </a:lnTo>
                <a:lnTo>
                  <a:pt x="724623" y="164503"/>
                </a:lnTo>
                <a:lnTo>
                  <a:pt x="619582" y="164503"/>
                </a:lnTo>
                <a:lnTo>
                  <a:pt x="619582" y="118808"/>
                </a:lnTo>
                <a:close/>
              </a:path>
              <a:path w="725170" h="180339">
                <a:moveTo>
                  <a:pt x="720064" y="0"/>
                </a:moveTo>
                <a:lnTo>
                  <a:pt x="709409" y="0"/>
                </a:lnTo>
                <a:lnTo>
                  <a:pt x="709409" y="127952"/>
                </a:lnTo>
                <a:lnTo>
                  <a:pt x="720064" y="127952"/>
                </a:lnTo>
                <a:lnTo>
                  <a:pt x="720064" y="0"/>
                </a:lnTo>
                <a:close/>
              </a:path>
              <a:path w="725170" h="180339">
                <a:moveTo>
                  <a:pt x="633285" y="6095"/>
                </a:moveTo>
                <a:lnTo>
                  <a:pt x="622630" y="6095"/>
                </a:lnTo>
                <a:lnTo>
                  <a:pt x="622630" y="36550"/>
                </a:lnTo>
                <a:lnTo>
                  <a:pt x="621106" y="42646"/>
                </a:lnTo>
                <a:lnTo>
                  <a:pt x="618058" y="50266"/>
                </a:lnTo>
                <a:lnTo>
                  <a:pt x="616546" y="56362"/>
                </a:lnTo>
                <a:lnTo>
                  <a:pt x="611974" y="62445"/>
                </a:lnTo>
                <a:lnTo>
                  <a:pt x="608926" y="68541"/>
                </a:lnTo>
                <a:lnTo>
                  <a:pt x="604367" y="73113"/>
                </a:lnTo>
                <a:lnTo>
                  <a:pt x="599795" y="79209"/>
                </a:lnTo>
                <a:lnTo>
                  <a:pt x="587616" y="88341"/>
                </a:lnTo>
                <a:lnTo>
                  <a:pt x="583044" y="92913"/>
                </a:lnTo>
                <a:lnTo>
                  <a:pt x="576961" y="95961"/>
                </a:lnTo>
                <a:lnTo>
                  <a:pt x="584568" y="103581"/>
                </a:lnTo>
                <a:lnTo>
                  <a:pt x="598271" y="94437"/>
                </a:lnTo>
                <a:lnTo>
                  <a:pt x="602843" y="89865"/>
                </a:lnTo>
                <a:lnTo>
                  <a:pt x="607402" y="86817"/>
                </a:lnTo>
                <a:lnTo>
                  <a:pt x="610450" y="82257"/>
                </a:lnTo>
                <a:lnTo>
                  <a:pt x="615022" y="77685"/>
                </a:lnTo>
                <a:lnTo>
                  <a:pt x="624154" y="63969"/>
                </a:lnTo>
                <a:lnTo>
                  <a:pt x="625678" y="57886"/>
                </a:lnTo>
                <a:lnTo>
                  <a:pt x="627202" y="53314"/>
                </a:lnTo>
                <a:lnTo>
                  <a:pt x="638619" y="53314"/>
                </a:lnTo>
                <a:lnTo>
                  <a:pt x="636333" y="48742"/>
                </a:lnTo>
                <a:lnTo>
                  <a:pt x="634809" y="41122"/>
                </a:lnTo>
                <a:lnTo>
                  <a:pt x="633285" y="35039"/>
                </a:lnTo>
                <a:lnTo>
                  <a:pt x="633285" y="6095"/>
                </a:lnTo>
                <a:close/>
              </a:path>
              <a:path w="725170" h="180339">
                <a:moveTo>
                  <a:pt x="638619" y="53314"/>
                </a:moveTo>
                <a:lnTo>
                  <a:pt x="627202" y="53314"/>
                </a:lnTo>
                <a:lnTo>
                  <a:pt x="630237" y="57886"/>
                </a:lnTo>
                <a:lnTo>
                  <a:pt x="631761" y="62445"/>
                </a:lnTo>
                <a:lnTo>
                  <a:pt x="640892" y="76161"/>
                </a:lnTo>
                <a:lnTo>
                  <a:pt x="645464" y="79209"/>
                </a:lnTo>
                <a:lnTo>
                  <a:pt x="653072" y="86817"/>
                </a:lnTo>
                <a:lnTo>
                  <a:pt x="666775" y="95961"/>
                </a:lnTo>
                <a:lnTo>
                  <a:pt x="669823" y="97485"/>
                </a:lnTo>
                <a:lnTo>
                  <a:pt x="677430" y="89865"/>
                </a:lnTo>
                <a:lnTo>
                  <a:pt x="672871" y="86817"/>
                </a:lnTo>
                <a:lnTo>
                  <a:pt x="666775" y="83769"/>
                </a:lnTo>
                <a:lnTo>
                  <a:pt x="660692" y="79209"/>
                </a:lnTo>
                <a:lnTo>
                  <a:pt x="656120" y="76161"/>
                </a:lnTo>
                <a:lnTo>
                  <a:pt x="651560" y="70065"/>
                </a:lnTo>
                <a:lnTo>
                  <a:pt x="646988" y="65493"/>
                </a:lnTo>
                <a:lnTo>
                  <a:pt x="642416" y="59397"/>
                </a:lnTo>
                <a:lnTo>
                  <a:pt x="639381" y="54838"/>
                </a:lnTo>
                <a:lnTo>
                  <a:pt x="638619" y="53314"/>
                </a:lnTo>
                <a:close/>
              </a:path>
              <a:path w="725170" h="180339">
                <a:moveTo>
                  <a:pt x="89814" y="109664"/>
                </a:moveTo>
                <a:lnTo>
                  <a:pt x="82132" y="109926"/>
                </a:lnTo>
                <a:lnTo>
                  <a:pt x="75163" y="110616"/>
                </a:lnTo>
                <a:lnTo>
                  <a:pt x="69049" y="111593"/>
                </a:lnTo>
                <a:lnTo>
                  <a:pt x="63931" y="112712"/>
                </a:lnTo>
                <a:lnTo>
                  <a:pt x="56324" y="114236"/>
                </a:lnTo>
                <a:lnTo>
                  <a:pt x="30441" y="140131"/>
                </a:lnTo>
                <a:lnTo>
                  <a:pt x="30441" y="149275"/>
                </a:lnTo>
                <a:lnTo>
                  <a:pt x="33489" y="158407"/>
                </a:lnTo>
                <a:lnTo>
                  <a:pt x="36525" y="161455"/>
                </a:lnTo>
                <a:lnTo>
                  <a:pt x="39573" y="166027"/>
                </a:lnTo>
                <a:lnTo>
                  <a:pt x="44145" y="169075"/>
                </a:lnTo>
                <a:lnTo>
                  <a:pt x="50228" y="172123"/>
                </a:lnTo>
                <a:lnTo>
                  <a:pt x="56324" y="173647"/>
                </a:lnTo>
                <a:lnTo>
                  <a:pt x="63931" y="175171"/>
                </a:lnTo>
                <a:lnTo>
                  <a:pt x="69049" y="176925"/>
                </a:lnTo>
                <a:lnTo>
                  <a:pt x="75163" y="177826"/>
                </a:lnTo>
                <a:lnTo>
                  <a:pt x="82132" y="178158"/>
                </a:lnTo>
                <a:lnTo>
                  <a:pt x="89814" y="178206"/>
                </a:lnTo>
                <a:lnTo>
                  <a:pt x="96639" y="178158"/>
                </a:lnTo>
                <a:lnTo>
                  <a:pt x="103322" y="177826"/>
                </a:lnTo>
                <a:lnTo>
                  <a:pt x="109722" y="176925"/>
                </a:lnTo>
                <a:lnTo>
                  <a:pt x="115697" y="175171"/>
                </a:lnTo>
                <a:lnTo>
                  <a:pt x="127876" y="172123"/>
                </a:lnTo>
                <a:lnTo>
                  <a:pt x="133959" y="169075"/>
                </a:lnTo>
                <a:lnTo>
                  <a:pt x="73063" y="169075"/>
                </a:lnTo>
                <a:lnTo>
                  <a:pt x="60883" y="166027"/>
                </a:lnTo>
                <a:lnTo>
                  <a:pt x="56324" y="164503"/>
                </a:lnTo>
                <a:lnTo>
                  <a:pt x="51752" y="161455"/>
                </a:lnTo>
                <a:lnTo>
                  <a:pt x="48704" y="159931"/>
                </a:lnTo>
                <a:lnTo>
                  <a:pt x="45669" y="156883"/>
                </a:lnTo>
                <a:lnTo>
                  <a:pt x="44145" y="153835"/>
                </a:lnTo>
                <a:lnTo>
                  <a:pt x="41097" y="150799"/>
                </a:lnTo>
                <a:lnTo>
                  <a:pt x="41097" y="137083"/>
                </a:lnTo>
                <a:lnTo>
                  <a:pt x="44145" y="134035"/>
                </a:lnTo>
                <a:lnTo>
                  <a:pt x="45669" y="130987"/>
                </a:lnTo>
                <a:lnTo>
                  <a:pt x="48704" y="129476"/>
                </a:lnTo>
                <a:lnTo>
                  <a:pt x="51752" y="126428"/>
                </a:lnTo>
                <a:lnTo>
                  <a:pt x="56324" y="124904"/>
                </a:lnTo>
                <a:lnTo>
                  <a:pt x="60883" y="121856"/>
                </a:lnTo>
                <a:lnTo>
                  <a:pt x="66979" y="121856"/>
                </a:lnTo>
                <a:lnTo>
                  <a:pt x="73063" y="120332"/>
                </a:lnTo>
                <a:lnTo>
                  <a:pt x="80683" y="118808"/>
                </a:lnTo>
                <a:lnTo>
                  <a:pt x="130914" y="118808"/>
                </a:lnTo>
                <a:lnTo>
                  <a:pt x="121780" y="114236"/>
                </a:lnTo>
                <a:lnTo>
                  <a:pt x="115697" y="112712"/>
                </a:lnTo>
                <a:lnTo>
                  <a:pt x="109722" y="111593"/>
                </a:lnTo>
                <a:lnTo>
                  <a:pt x="103322" y="110616"/>
                </a:lnTo>
                <a:lnTo>
                  <a:pt x="96639" y="109926"/>
                </a:lnTo>
                <a:lnTo>
                  <a:pt x="89814" y="109664"/>
                </a:lnTo>
                <a:close/>
              </a:path>
              <a:path w="725170" h="180339">
                <a:moveTo>
                  <a:pt x="130914" y="118808"/>
                </a:moveTo>
                <a:lnTo>
                  <a:pt x="97421" y="118808"/>
                </a:lnTo>
                <a:lnTo>
                  <a:pt x="105041" y="120332"/>
                </a:lnTo>
                <a:lnTo>
                  <a:pt x="111125" y="121856"/>
                </a:lnTo>
                <a:lnTo>
                  <a:pt x="117221" y="121856"/>
                </a:lnTo>
                <a:lnTo>
                  <a:pt x="121780" y="124904"/>
                </a:lnTo>
                <a:lnTo>
                  <a:pt x="126352" y="126428"/>
                </a:lnTo>
                <a:lnTo>
                  <a:pt x="129400" y="129476"/>
                </a:lnTo>
                <a:lnTo>
                  <a:pt x="132435" y="130987"/>
                </a:lnTo>
                <a:lnTo>
                  <a:pt x="133959" y="134035"/>
                </a:lnTo>
                <a:lnTo>
                  <a:pt x="137007" y="137083"/>
                </a:lnTo>
                <a:lnTo>
                  <a:pt x="137007" y="150799"/>
                </a:lnTo>
                <a:lnTo>
                  <a:pt x="133959" y="153835"/>
                </a:lnTo>
                <a:lnTo>
                  <a:pt x="132435" y="156883"/>
                </a:lnTo>
                <a:lnTo>
                  <a:pt x="129400" y="159931"/>
                </a:lnTo>
                <a:lnTo>
                  <a:pt x="126352" y="161455"/>
                </a:lnTo>
                <a:lnTo>
                  <a:pt x="121780" y="164503"/>
                </a:lnTo>
                <a:lnTo>
                  <a:pt x="117221" y="166027"/>
                </a:lnTo>
                <a:lnTo>
                  <a:pt x="105041" y="169075"/>
                </a:lnTo>
                <a:lnTo>
                  <a:pt x="133959" y="169075"/>
                </a:lnTo>
                <a:lnTo>
                  <a:pt x="138531" y="166027"/>
                </a:lnTo>
                <a:lnTo>
                  <a:pt x="141566" y="161455"/>
                </a:lnTo>
                <a:lnTo>
                  <a:pt x="144614" y="158407"/>
                </a:lnTo>
                <a:lnTo>
                  <a:pt x="147662" y="153835"/>
                </a:lnTo>
                <a:lnTo>
                  <a:pt x="147662" y="135559"/>
                </a:lnTo>
                <a:lnTo>
                  <a:pt x="141566" y="126428"/>
                </a:lnTo>
                <a:lnTo>
                  <a:pt x="138531" y="123380"/>
                </a:lnTo>
                <a:lnTo>
                  <a:pt x="133959" y="120332"/>
                </a:lnTo>
                <a:lnTo>
                  <a:pt x="130914" y="118808"/>
                </a:lnTo>
                <a:close/>
              </a:path>
              <a:path w="725170" h="180339">
                <a:moveTo>
                  <a:pt x="356222" y="143179"/>
                </a:moveTo>
                <a:lnTo>
                  <a:pt x="188760" y="143179"/>
                </a:lnTo>
                <a:lnTo>
                  <a:pt x="188760" y="153835"/>
                </a:lnTo>
                <a:lnTo>
                  <a:pt x="356222" y="153835"/>
                </a:lnTo>
                <a:lnTo>
                  <a:pt x="356222" y="143179"/>
                </a:lnTo>
                <a:close/>
              </a:path>
              <a:path w="725170" h="180339">
                <a:moveTo>
                  <a:pt x="277063" y="102057"/>
                </a:moveTo>
                <a:lnTo>
                  <a:pt x="266407" y="102057"/>
                </a:lnTo>
                <a:lnTo>
                  <a:pt x="266407" y="143179"/>
                </a:lnTo>
                <a:lnTo>
                  <a:pt x="277063" y="143179"/>
                </a:lnTo>
                <a:lnTo>
                  <a:pt x="277063" y="102057"/>
                </a:lnTo>
                <a:close/>
              </a:path>
              <a:path w="725170" h="180339">
                <a:moveTo>
                  <a:pt x="226822" y="15227"/>
                </a:moveTo>
                <a:lnTo>
                  <a:pt x="216166" y="15227"/>
                </a:lnTo>
                <a:lnTo>
                  <a:pt x="216166" y="102057"/>
                </a:lnTo>
                <a:lnTo>
                  <a:pt x="328815" y="102057"/>
                </a:lnTo>
                <a:lnTo>
                  <a:pt x="328815" y="92913"/>
                </a:lnTo>
                <a:lnTo>
                  <a:pt x="226822" y="92913"/>
                </a:lnTo>
                <a:lnTo>
                  <a:pt x="226822" y="57886"/>
                </a:lnTo>
                <a:lnTo>
                  <a:pt x="328815" y="57886"/>
                </a:lnTo>
                <a:lnTo>
                  <a:pt x="328815" y="48742"/>
                </a:lnTo>
                <a:lnTo>
                  <a:pt x="226822" y="48742"/>
                </a:lnTo>
                <a:lnTo>
                  <a:pt x="226822" y="15227"/>
                </a:lnTo>
                <a:close/>
              </a:path>
              <a:path w="725170" h="180339">
                <a:moveTo>
                  <a:pt x="328815" y="57886"/>
                </a:moveTo>
                <a:lnTo>
                  <a:pt x="318160" y="57886"/>
                </a:lnTo>
                <a:lnTo>
                  <a:pt x="318160" y="92913"/>
                </a:lnTo>
                <a:lnTo>
                  <a:pt x="328815" y="92913"/>
                </a:lnTo>
                <a:lnTo>
                  <a:pt x="328815" y="57886"/>
                </a:lnTo>
                <a:close/>
              </a:path>
              <a:path w="725170" h="180339">
                <a:moveTo>
                  <a:pt x="328815" y="15227"/>
                </a:moveTo>
                <a:lnTo>
                  <a:pt x="318160" y="15227"/>
                </a:lnTo>
                <a:lnTo>
                  <a:pt x="318160" y="48742"/>
                </a:lnTo>
                <a:lnTo>
                  <a:pt x="328815" y="48742"/>
                </a:lnTo>
                <a:lnTo>
                  <a:pt x="328815" y="15227"/>
                </a:lnTo>
                <a:close/>
              </a:path>
              <a:path w="725170" h="180339">
                <a:moveTo>
                  <a:pt x="144614" y="0"/>
                </a:moveTo>
                <a:lnTo>
                  <a:pt x="133959" y="0"/>
                </a:lnTo>
                <a:lnTo>
                  <a:pt x="133959" y="42646"/>
                </a:lnTo>
                <a:lnTo>
                  <a:pt x="92862" y="42646"/>
                </a:lnTo>
                <a:lnTo>
                  <a:pt x="92862" y="51790"/>
                </a:lnTo>
                <a:lnTo>
                  <a:pt x="133959" y="51790"/>
                </a:lnTo>
                <a:lnTo>
                  <a:pt x="133959" y="105105"/>
                </a:lnTo>
                <a:lnTo>
                  <a:pt x="144614" y="105105"/>
                </a:lnTo>
                <a:lnTo>
                  <a:pt x="144614" y="0"/>
                </a:lnTo>
                <a:close/>
              </a:path>
              <a:path w="725170" h="180339">
                <a:moveTo>
                  <a:pt x="56324" y="18275"/>
                </a:moveTo>
                <a:lnTo>
                  <a:pt x="45669" y="18275"/>
                </a:lnTo>
                <a:lnTo>
                  <a:pt x="45669" y="30467"/>
                </a:lnTo>
                <a:lnTo>
                  <a:pt x="44145" y="38074"/>
                </a:lnTo>
                <a:lnTo>
                  <a:pt x="42621" y="44170"/>
                </a:lnTo>
                <a:lnTo>
                  <a:pt x="39573" y="51790"/>
                </a:lnTo>
                <a:lnTo>
                  <a:pt x="36525" y="57886"/>
                </a:lnTo>
                <a:lnTo>
                  <a:pt x="31965" y="62445"/>
                </a:lnTo>
                <a:lnTo>
                  <a:pt x="27393" y="68541"/>
                </a:lnTo>
                <a:lnTo>
                  <a:pt x="22834" y="73113"/>
                </a:lnTo>
                <a:lnTo>
                  <a:pt x="16738" y="77685"/>
                </a:lnTo>
                <a:lnTo>
                  <a:pt x="12179" y="82257"/>
                </a:lnTo>
                <a:lnTo>
                  <a:pt x="6083" y="86817"/>
                </a:lnTo>
                <a:lnTo>
                  <a:pt x="0" y="89865"/>
                </a:lnTo>
                <a:lnTo>
                  <a:pt x="7607" y="97485"/>
                </a:lnTo>
                <a:lnTo>
                  <a:pt x="25869" y="85293"/>
                </a:lnTo>
                <a:lnTo>
                  <a:pt x="30441" y="80733"/>
                </a:lnTo>
                <a:lnTo>
                  <a:pt x="33489" y="76161"/>
                </a:lnTo>
                <a:lnTo>
                  <a:pt x="38049" y="71589"/>
                </a:lnTo>
                <a:lnTo>
                  <a:pt x="50228" y="53314"/>
                </a:lnTo>
                <a:lnTo>
                  <a:pt x="51752" y="48742"/>
                </a:lnTo>
                <a:lnTo>
                  <a:pt x="62407" y="48742"/>
                </a:lnTo>
                <a:lnTo>
                  <a:pt x="60883" y="42646"/>
                </a:lnTo>
                <a:lnTo>
                  <a:pt x="57848" y="36550"/>
                </a:lnTo>
                <a:lnTo>
                  <a:pt x="56324" y="30467"/>
                </a:lnTo>
                <a:lnTo>
                  <a:pt x="56324" y="18275"/>
                </a:lnTo>
                <a:close/>
              </a:path>
              <a:path w="725170" h="180339">
                <a:moveTo>
                  <a:pt x="62407" y="48742"/>
                </a:moveTo>
                <a:lnTo>
                  <a:pt x="51752" y="48742"/>
                </a:lnTo>
                <a:lnTo>
                  <a:pt x="54800" y="57886"/>
                </a:lnTo>
                <a:lnTo>
                  <a:pt x="57848" y="60921"/>
                </a:lnTo>
                <a:lnTo>
                  <a:pt x="60883" y="65493"/>
                </a:lnTo>
                <a:lnTo>
                  <a:pt x="76111" y="80733"/>
                </a:lnTo>
                <a:lnTo>
                  <a:pt x="89814" y="89865"/>
                </a:lnTo>
                <a:lnTo>
                  <a:pt x="94386" y="91389"/>
                </a:lnTo>
                <a:lnTo>
                  <a:pt x="101993" y="83769"/>
                </a:lnTo>
                <a:lnTo>
                  <a:pt x="89814" y="77685"/>
                </a:lnTo>
                <a:lnTo>
                  <a:pt x="85242" y="74637"/>
                </a:lnTo>
                <a:lnTo>
                  <a:pt x="79159" y="70065"/>
                </a:lnTo>
                <a:lnTo>
                  <a:pt x="70027" y="60921"/>
                </a:lnTo>
                <a:lnTo>
                  <a:pt x="65455" y="54838"/>
                </a:lnTo>
                <a:lnTo>
                  <a:pt x="62407" y="48742"/>
                </a:lnTo>
                <a:close/>
              </a:path>
              <a:path w="725170" h="180339">
                <a:moveTo>
                  <a:pt x="97421" y="7619"/>
                </a:moveTo>
                <a:lnTo>
                  <a:pt x="4559" y="7619"/>
                </a:lnTo>
                <a:lnTo>
                  <a:pt x="4559" y="18275"/>
                </a:lnTo>
                <a:lnTo>
                  <a:pt x="97421" y="18275"/>
                </a:lnTo>
                <a:lnTo>
                  <a:pt x="97421" y="7619"/>
                </a:lnTo>
                <a:close/>
              </a:path>
              <a:path w="725170" h="180339">
                <a:moveTo>
                  <a:pt x="548030" y="94437"/>
                </a:moveTo>
                <a:lnTo>
                  <a:pt x="380580" y="94437"/>
                </a:lnTo>
                <a:lnTo>
                  <a:pt x="380580" y="103581"/>
                </a:lnTo>
                <a:lnTo>
                  <a:pt x="548030" y="103581"/>
                </a:lnTo>
                <a:lnTo>
                  <a:pt x="548030" y="94437"/>
                </a:lnTo>
                <a:close/>
              </a:path>
              <a:path w="725170" h="180339">
                <a:moveTo>
                  <a:pt x="470395" y="71589"/>
                </a:moveTo>
                <a:lnTo>
                  <a:pt x="458215" y="71589"/>
                </a:lnTo>
                <a:lnTo>
                  <a:pt x="458215" y="94437"/>
                </a:lnTo>
                <a:lnTo>
                  <a:pt x="470395" y="94437"/>
                </a:lnTo>
                <a:lnTo>
                  <a:pt x="470395" y="71589"/>
                </a:lnTo>
                <a:close/>
              </a:path>
              <a:path w="725170" h="180339">
                <a:moveTo>
                  <a:pt x="519112" y="4571"/>
                </a:moveTo>
                <a:lnTo>
                  <a:pt x="409498" y="4571"/>
                </a:lnTo>
                <a:lnTo>
                  <a:pt x="409498" y="71589"/>
                </a:lnTo>
                <a:lnTo>
                  <a:pt x="522160" y="71589"/>
                </a:lnTo>
                <a:lnTo>
                  <a:pt x="522160" y="62445"/>
                </a:lnTo>
                <a:lnTo>
                  <a:pt x="420154" y="62445"/>
                </a:lnTo>
                <a:lnTo>
                  <a:pt x="420154" y="42646"/>
                </a:lnTo>
                <a:lnTo>
                  <a:pt x="517588" y="42646"/>
                </a:lnTo>
                <a:lnTo>
                  <a:pt x="517588" y="33515"/>
                </a:lnTo>
                <a:lnTo>
                  <a:pt x="420154" y="33515"/>
                </a:lnTo>
                <a:lnTo>
                  <a:pt x="420154" y="13703"/>
                </a:lnTo>
                <a:lnTo>
                  <a:pt x="519112" y="13703"/>
                </a:lnTo>
                <a:lnTo>
                  <a:pt x="519112" y="457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9481" y="4628946"/>
            <a:ext cx="115697" cy="563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1135" y="4604575"/>
            <a:ext cx="167449" cy="85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0053" y="4514710"/>
            <a:ext cx="112661" cy="670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1744" y="4508614"/>
            <a:ext cx="525780" cy="182880"/>
          </a:xfrm>
          <a:custGeom>
            <a:avLst/>
            <a:gdLst/>
            <a:ahLst/>
            <a:cxnLst/>
            <a:rect l="l" t="t" r="r" b="b"/>
            <a:pathLst>
              <a:path w="525779" h="182879">
                <a:moveTo>
                  <a:pt x="414070" y="124904"/>
                </a:moveTo>
                <a:lnTo>
                  <a:pt x="401891" y="124904"/>
                </a:lnTo>
                <a:lnTo>
                  <a:pt x="401891" y="176695"/>
                </a:lnTo>
                <a:lnTo>
                  <a:pt x="525208" y="176695"/>
                </a:lnTo>
                <a:lnTo>
                  <a:pt x="525208" y="167551"/>
                </a:lnTo>
                <a:lnTo>
                  <a:pt x="414070" y="167551"/>
                </a:lnTo>
                <a:lnTo>
                  <a:pt x="414070" y="124904"/>
                </a:lnTo>
                <a:close/>
              </a:path>
              <a:path w="525779" h="182879">
                <a:moveTo>
                  <a:pt x="520636" y="1523"/>
                </a:moveTo>
                <a:lnTo>
                  <a:pt x="509981" y="1523"/>
                </a:lnTo>
                <a:lnTo>
                  <a:pt x="509981" y="114236"/>
                </a:lnTo>
                <a:lnTo>
                  <a:pt x="468883" y="114236"/>
                </a:lnTo>
                <a:lnTo>
                  <a:pt x="468883" y="123380"/>
                </a:lnTo>
                <a:lnTo>
                  <a:pt x="509981" y="123380"/>
                </a:lnTo>
                <a:lnTo>
                  <a:pt x="509981" y="144703"/>
                </a:lnTo>
                <a:lnTo>
                  <a:pt x="520636" y="144703"/>
                </a:lnTo>
                <a:lnTo>
                  <a:pt x="520636" y="1523"/>
                </a:lnTo>
                <a:close/>
              </a:path>
              <a:path w="525779" h="182879">
                <a:moveTo>
                  <a:pt x="441477" y="99009"/>
                </a:moveTo>
                <a:lnTo>
                  <a:pt x="430822" y="99009"/>
                </a:lnTo>
                <a:lnTo>
                  <a:pt x="430822" y="137083"/>
                </a:lnTo>
                <a:lnTo>
                  <a:pt x="441477" y="137083"/>
                </a:lnTo>
                <a:lnTo>
                  <a:pt x="441477" y="99009"/>
                </a:lnTo>
                <a:close/>
              </a:path>
              <a:path w="525779" h="182879">
                <a:moveTo>
                  <a:pt x="493242" y="86817"/>
                </a:moveTo>
                <a:lnTo>
                  <a:pt x="480419" y="87055"/>
                </a:lnTo>
                <a:lnTo>
                  <a:pt x="453634" y="88103"/>
                </a:lnTo>
                <a:lnTo>
                  <a:pt x="439953" y="88341"/>
                </a:lnTo>
                <a:lnTo>
                  <a:pt x="431961" y="89222"/>
                </a:lnTo>
                <a:lnTo>
                  <a:pt x="423970" y="89674"/>
                </a:lnTo>
                <a:lnTo>
                  <a:pt x="415978" y="89841"/>
                </a:lnTo>
                <a:lnTo>
                  <a:pt x="407987" y="89865"/>
                </a:lnTo>
                <a:lnTo>
                  <a:pt x="374497" y="89865"/>
                </a:lnTo>
                <a:lnTo>
                  <a:pt x="376021" y="100533"/>
                </a:lnTo>
                <a:lnTo>
                  <a:pt x="382104" y="99009"/>
                </a:lnTo>
                <a:lnTo>
                  <a:pt x="441477" y="99009"/>
                </a:lnTo>
                <a:lnTo>
                  <a:pt x="441477" y="97485"/>
                </a:lnTo>
                <a:lnTo>
                  <a:pt x="450326" y="97461"/>
                </a:lnTo>
                <a:lnTo>
                  <a:pt x="458603" y="97294"/>
                </a:lnTo>
                <a:lnTo>
                  <a:pt x="466309" y="96842"/>
                </a:lnTo>
                <a:lnTo>
                  <a:pt x="473443" y="95961"/>
                </a:lnTo>
                <a:lnTo>
                  <a:pt x="494753" y="95961"/>
                </a:lnTo>
                <a:lnTo>
                  <a:pt x="493242" y="86817"/>
                </a:lnTo>
                <a:close/>
              </a:path>
              <a:path w="525779" h="182879">
                <a:moveTo>
                  <a:pt x="447560" y="6095"/>
                </a:moveTo>
                <a:lnTo>
                  <a:pt x="423214" y="6095"/>
                </a:lnTo>
                <a:lnTo>
                  <a:pt x="418642" y="7619"/>
                </a:lnTo>
                <a:lnTo>
                  <a:pt x="412559" y="9143"/>
                </a:lnTo>
                <a:lnTo>
                  <a:pt x="407987" y="12191"/>
                </a:lnTo>
                <a:lnTo>
                  <a:pt x="403415" y="13703"/>
                </a:lnTo>
                <a:lnTo>
                  <a:pt x="398856" y="16751"/>
                </a:lnTo>
                <a:lnTo>
                  <a:pt x="395808" y="21323"/>
                </a:lnTo>
                <a:lnTo>
                  <a:pt x="394284" y="24371"/>
                </a:lnTo>
                <a:lnTo>
                  <a:pt x="391236" y="28943"/>
                </a:lnTo>
                <a:lnTo>
                  <a:pt x="389712" y="33515"/>
                </a:lnTo>
                <a:lnTo>
                  <a:pt x="389712" y="44170"/>
                </a:lnTo>
                <a:lnTo>
                  <a:pt x="391236" y="48742"/>
                </a:lnTo>
                <a:lnTo>
                  <a:pt x="394284" y="53314"/>
                </a:lnTo>
                <a:lnTo>
                  <a:pt x="395808" y="57886"/>
                </a:lnTo>
                <a:lnTo>
                  <a:pt x="398856" y="60921"/>
                </a:lnTo>
                <a:lnTo>
                  <a:pt x="407987" y="67017"/>
                </a:lnTo>
                <a:lnTo>
                  <a:pt x="412559" y="68541"/>
                </a:lnTo>
                <a:lnTo>
                  <a:pt x="418642" y="70065"/>
                </a:lnTo>
                <a:lnTo>
                  <a:pt x="423214" y="71589"/>
                </a:lnTo>
                <a:lnTo>
                  <a:pt x="429298" y="73113"/>
                </a:lnTo>
                <a:lnTo>
                  <a:pt x="441477" y="73113"/>
                </a:lnTo>
                <a:lnTo>
                  <a:pt x="453656" y="70065"/>
                </a:lnTo>
                <a:lnTo>
                  <a:pt x="458228" y="68541"/>
                </a:lnTo>
                <a:lnTo>
                  <a:pt x="464311" y="67017"/>
                </a:lnTo>
                <a:lnTo>
                  <a:pt x="467359" y="63969"/>
                </a:lnTo>
                <a:lnTo>
                  <a:pt x="426250" y="63969"/>
                </a:lnTo>
                <a:lnTo>
                  <a:pt x="417118" y="60921"/>
                </a:lnTo>
                <a:lnTo>
                  <a:pt x="414070" y="59410"/>
                </a:lnTo>
                <a:lnTo>
                  <a:pt x="411035" y="56362"/>
                </a:lnTo>
                <a:lnTo>
                  <a:pt x="407987" y="54838"/>
                </a:lnTo>
                <a:lnTo>
                  <a:pt x="404939" y="51790"/>
                </a:lnTo>
                <a:lnTo>
                  <a:pt x="400380" y="42646"/>
                </a:lnTo>
                <a:lnTo>
                  <a:pt x="400380" y="35039"/>
                </a:lnTo>
                <a:lnTo>
                  <a:pt x="404939" y="25895"/>
                </a:lnTo>
                <a:lnTo>
                  <a:pt x="407987" y="24371"/>
                </a:lnTo>
                <a:lnTo>
                  <a:pt x="412559" y="19799"/>
                </a:lnTo>
                <a:lnTo>
                  <a:pt x="417118" y="16751"/>
                </a:lnTo>
                <a:lnTo>
                  <a:pt x="421690" y="16751"/>
                </a:lnTo>
                <a:lnTo>
                  <a:pt x="424726" y="15227"/>
                </a:lnTo>
                <a:lnTo>
                  <a:pt x="430822" y="13703"/>
                </a:lnTo>
                <a:lnTo>
                  <a:pt x="467359" y="13703"/>
                </a:lnTo>
                <a:lnTo>
                  <a:pt x="462788" y="12191"/>
                </a:lnTo>
                <a:lnTo>
                  <a:pt x="458228" y="9143"/>
                </a:lnTo>
                <a:lnTo>
                  <a:pt x="453656" y="7619"/>
                </a:lnTo>
                <a:lnTo>
                  <a:pt x="447560" y="6095"/>
                </a:lnTo>
                <a:close/>
              </a:path>
              <a:path w="525779" h="182879">
                <a:moveTo>
                  <a:pt x="467359" y="13703"/>
                </a:moveTo>
                <a:lnTo>
                  <a:pt x="441477" y="13703"/>
                </a:lnTo>
                <a:lnTo>
                  <a:pt x="446049" y="15227"/>
                </a:lnTo>
                <a:lnTo>
                  <a:pt x="450608" y="15227"/>
                </a:lnTo>
                <a:lnTo>
                  <a:pt x="453656" y="16751"/>
                </a:lnTo>
                <a:lnTo>
                  <a:pt x="458228" y="18275"/>
                </a:lnTo>
                <a:lnTo>
                  <a:pt x="461263" y="21323"/>
                </a:lnTo>
                <a:lnTo>
                  <a:pt x="464311" y="22847"/>
                </a:lnTo>
                <a:lnTo>
                  <a:pt x="470407" y="35039"/>
                </a:lnTo>
                <a:lnTo>
                  <a:pt x="470407" y="42646"/>
                </a:lnTo>
                <a:lnTo>
                  <a:pt x="464311" y="54838"/>
                </a:lnTo>
                <a:lnTo>
                  <a:pt x="461263" y="56362"/>
                </a:lnTo>
                <a:lnTo>
                  <a:pt x="458228" y="59410"/>
                </a:lnTo>
                <a:lnTo>
                  <a:pt x="453656" y="60921"/>
                </a:lnTo>
                <a:lnTo>
                  <a:pt x="450608" y="62445"/>
                </a:lnTo>
                <a:lnTo>
                  <a:pt x="446049" y="63969"/>
                </a:lnTo>
                <a:lnTo>
                  <a:pt x="467359" y="63969"/>
                </a:lnTo>
                <a:lnTo>
                  <a:pt x="471919" y="60921"/>
                </a:lnTo>
                <a:lnTo>
                  <a:pt x="474967" y="57886"/>
                </a:lnTo>
                <a:lnTo>
                  <a:pt x="478015" y="53314"/>
                </a:lnTo>
                <a:lnTo>
                  <a:pt x="481063" y="44170"/>
                </a:lnTo>
                <a:lnTo>
                  <a:pt x="481063" y="33515"/>
                </a:lnTo>
                <a:lnTo>
                  <a:pt x="478015" y="24371"/>
                </a:lnTo>
                <a:lnTo>
                  <a:pt x="474967" y="21323"/>
                </a:lnTo>
                <a:lnTo>
                  <a:pt x="471919" y="16751"/>
                </a:lnTo>
                <a:lnTo>
                  <a:pt x="467359" y="13703"/>
                </a:lnTo>
                <a:close/>
              </a:path>
              <a:path w="525779" h="182879">
                <a:moveTo>
                  <a:pt x="321208" y="120332"/>
                </a:moveTo>
                <a:lnTo>
                  <a:pt x="203987" y="120332"/>
                </a:lnTo>
                <a:lnTo>
                  <a:pt x="203987" y="131000"/>
                </a:lnTo>
                <a:lnTo>
                  <a:pt x="310553" y="131000"/>
                </a:lnTo>
                <a:lnTo>
                  <a:pt x="310553" y="182778"/>
                </a:lnTo>
                <a:lnTo>
                  <a:pt x="321208" y="182778"/>
                </a:lnTo>
                <a:lnTo>
                  <a:pt x="321208" y="120332"/>
                </a:lnTo>
                <a:close/>
              </a:path>
              <a:path w="525779" h="182879">
                <a:moveTo>
                  <a:pt x="246621" y="103581"/>
                </a:moveTo>
                <a:lnTo>
                  <a:pt x="223786" y="103581"/>
                </a:lnTo>
                <a:lnTo>
                  <a:pt x="229869" y="105105"/>
                </a:lnTo>
                <a:lnTo>
                  <a:pt x="242049" y="105105"/>
                </a:lnTo>
                <a:lnTo>
                  <a:pt x="246621" y="103581"/>
                </a:lnTo>
                <a:close/>
              </a:path>
              <a:path w="525779" h="182879">
                <a:moveTo>
                  <a:pt x="242049" y="44170"/>
                </a:moveTo>
                <a:lnTo>
                  <a:pt x="229869" y="44170"/>
                </a:lnTo>
                <a:lnTo>
                  <a:pt x="223786" y="45694"/>
                </a:lnTo>
                <a:lnTo>
                  <a:pt x="219214" y="47218"/>
                </a:lnTo>
                <a:lnTo>
                  <a:pt x="213131" y="48742"/>
                </a:lnTo>
                <a:lnTo>
                  <a:pt x="191820" y="70065"/>
                </a:lnTo>
                <a:lnTo>
                  <a:pt x="191820" y="79209"/>
                </a:lnTo>
                <a:lnTo>
                  <a:pt x="194856" y="88341"/>
                </a:lnTo>
                <a:lnTo>
                  <a:pt x="203987" y="97485"/>
                </a:lnTo>
                <a:lnTo>
                  <a:pt x="208559" y="99009"/>
                </a:lnTo>
                <a:lnTo>
                  <a:pt x="213131" y="102057"/>
                </a:lnTo>
                <a:lnTo>
                  <a:pt x="219214" y="103581"/>
                </a:lnTo>
                <a:lnTo>
                  <a:pt x="252704" y="103581"/>
                </a:lnTo>
                <a:lnTo>
                  <a:pt x="257276" y="102057"/>
                </a:lnTo>
                <a:lnTo>
                  <a:pt x="266407" y="97485"/>
                </a:lnTo>
                <a:lnTo>
                  <a:pt x="268693" y="95961"/>
                </a:lnTo>
                <a:lnTo>
                  <a:pt x="225310" y="95961"/>
                </a:lnTo>
                <a:lnTo>
                  <a:pt x="222262" y="94437"/>
                </a:lnTo>
                <a:lnTo>
                  <a:pt x="217690" y="92913"/>
                </a:lnTo>
                <a:lnTo>
                  <a:pt x="205511" y="86817"/>
                </a:lnTo>
                <a:lnTo>
                  <a:pt x="202476" y="80733"/>
                </a:lnTo>
                <a:lnTo>
                  <a:pt x="202476" y="68541"/>
                </a:lnTo>
                <a:lnTo>
                  <a:pt x="203987" y="65493"/>
                </a:lnTo>
                <a:lnTo>
                  <a:pt x="208559" y="60921"/>
                </a:lnTo>
                <a:lnTo>
                  <a:pt x="217690" y="56362"/>
                </a:lnTo>
                <a:lnTo>
                  <a:pt x="222262" y="54838"/>
                </a:lnTo>
                <a:lnTo>
                  <a:pt x="225310" y="54838"/>
                </a:lnTo>
                <a:lnTo>
                  <a:pt x="229869" y="53314"/>
                </a:lnTo>
                <a:lnTo>
                  <a:pt x="268693" y="53314"/>
                </a:lnTo>
                <a:lnTo>
                  <a:pt x="266407" y="51790"/>
                </a:lnTo>
                <a:lnTo>
                  <a:pt x="263359" y="50266"/>
                </a:lnTo>
                <a:lnTo>
                  <a:pt x="258800" y="48742"/>
                </a:lnTo>
                <a:lnTo>
                  <a:pt x="252704" y="47218"/>
                </a:lnTo>
                <a:lnTo>
                  <a:pt x="248145" y="45694"/>
                </a:lnTo>
                <a:lnTo>
                  <a:pt x="242049" y="44170"/>
                </a:lnTo>
                <a:close/>
              </a:path>
              <a:path w="525779" h="182879">
                <a:moveTo>
                  <a:pt x="268693" y="53314"/>
                </a:moveTo>
                <a:lnTo>
                  <a:pt x="240525" y="53314"/>
                </a:lnTo>
                <a:lnTo>
                  <a:pt x="245097" y="54838"/>
                </a:lnTo>
                <a:lnTo>
                  <a:pt x="249669" y="54838"/>
                </a:lnTo>
                <a:lnTo>
                  <a:pt x="254228" y="56362"/>
                </a:lnTo>
                <a:lnTo>
                  <a:pt x="263359" y="60921"/>
                </a:lnTo>
                <a:lnTo>
                  <a:pt x="264883" y="63969"/>
                </a:lnTo>
                <a:lnTo>
                  <a:pt x="266407" y="65493"/>
                </a:lnTo>
                <a:lnTo>
                  <a:pt x="269455" y="71589"/>
                </a:lnTo>
                <a:lnTo>
                  <a:pt x="269455" y="77685"/>
                </a:lnTo>
                <a:lnTo>
                  <a:pt x="264883" y="86817"/>
                </a:lnTo>
                <a:lnTo>
                  <a:pt x="263359" y="88341"/>
                </a:lnTo>
                <a:lnTo>
                  <a:pt x="254228" y="92913"/>
                </a:lnTo>
                <a:lnTo>
                  <a:pt x="245097" y="95961"/>
                </a:lnTo>
                <a:lnTo>
                  <a:pt x="268693" y="95961"/>
                </a:lnTo>
                <a:lnTo>
                  <a:pt x="270979" y="94437"/>
                </a:lnTo>
                <a:lnTo>
                  <a:pt x="277063" y="88341"/>
                </a:lnTo>
                <a:lnTo>
                  <a:pt x="280111" y="79209"/>
                </a:lnTo>
                <a:lnTo>
                  <a:pt x="280111" y="70065"/>
                </a:lnTo>
                <a:lnTo>
                  <a:pt x="278587" y="65493"/>
                </a:lnTo>
                <a:lnTo>
                  <a:pt x="277063" y="62445"/>
                </a:lnTo>
                <a:lnTo>
                  <a:pt x="274015" y="57886"/>
                </a:lnTo>
                <a:lnTo>
                  <a:pt x="270979" y="54838"/>
                </a:lnTo>
                <a:lnTo>
                  <a:pt x="268693" y="53314"/>
                </a:lnTo>
                <a:close/>
              </a:path>
              <a:path w="525779" h="182879">
                <a:moveTo>
                  <a:pt x="70027" y="18275"/>
                </a:moveTo>
                <a:lnTo>
                  <a:pt x="0" y="18275"/>
                </a:lnTo>
                <a:lnTo>
                  <a:pt x="0" y="132511"/>
                </a:lnTo>
                <a:lnTo>
                  <a:pt x="45669" y="132511"/>
                </a:lnTo>
                <a:lnTo>
                  <a:pt x="54732" y="131614"/>
                </a:lnTo>
                <a:lnTo>
                  <a:pt x="71143" y="130381"/>
                </a:lnTo>
                <a:lnTo>
                  <a:pt x="77635" y="129476"/>
                </a:lnTo>
                <a:lnTo>
                  <a:pt x="77635" y="123380"/>
                </a:lnTo>
                <a:lnTo>
                  <a:pt x="12179" y="123380"/>
                </a:lnTo>
                <a:lnTo>
                  <a:pt x="12179" y="27419"/>
                </a:lnTo>
                <a:lnTo>
                  <a:pt x="70027" y="27419"/>
                </a:lnTo>
                <a:lnTo>
                  <a:pt x="70027" y="18275"/>
                </a:lnTo>
                <a:close/>
              </a:path>
              <a:path w="525779" h="182879">
                <a:moveTo>
                  <a:pt x="77635" y="120332"/>
                </a:moveTo>
                <a:lnTo>
                  <a:pt x="74599" y="121856"/>
                </a:lnTo>
                <a:lnTo>
                  <a:pt x="57848" y="121856"/>
                </a:lnTo>
                <a:lnTo>
                  <a:pt x="53276" y="123380"/>
                </a:lnTo>
                <a:lnTo>
                  <a:pt x="77635" y="123380"/>
                </a:lnTo>
                <a:lnTo>
                  <a:pt x="77635" y="120332"/>
                </a:lnTo>
                <a:close/>
              </a:path>
              <a:path w="525779" h="182879">
                <a:moveTo>
                  <a:pt x="321208" y="1523"/>
                </a:moveTo>
                <a:lnTo>
                  <a:pt x="310553" y="1523"/>
                </a:lnTo>
                <a:lnTo>
                  <a:pt x="310553" y="111188"/>
                </a:lnTo>
                <a:lnTo>
                  <a:pt x="321208" y="111188"/>
                </a:lnTo>
                <a:lnTo>
                  <a:pt x="321208" y="67017"/>
                </a:lnTo>
                <a:lnTo>
                  <a:pt x="347090" y="67017"/>
                </a:lnTo>
                <a:lnTo>
                  <a:pt x="347090" y="56362"/>
                </a:lnTo>
                <a:lnTo>
                  <a:pt x="321208" y="56362"/>
                </a:lnTo>
                <a:lnTo>
                  <a:pt x="321208" y="1523"/>
                </a:lnTo>
                <a:close/>
              </a:path>
              <a:path w="525779" h="182879">
                <a:moveTo>
                  <a:pt x="141579" y="86817"/>
                </a:moveTo>
                <a:lnTo>
                  <a:pt x="130924" y="86817"/>
                </a:lnTo>
                <a:lnTo>
                  <a:pt x="130924" y="182778"/>
                </a:lnTo>
                <a:lnTo>
                  <a:pt x="141579" y="182778"/>
                </a:lnTo>
                <a:lnTo>
                  <a:pt x="141579" y="86817"/>
                </a:lnTo>
                <a:close/>
              </a:path>
              <a:path w="525779" h="182879">
                <a:moveTo>
                  <a:pt x="103517" y="4571"/>
                </a:moveTo>
                <a:lnTo>
                  <a:pt x="92862" y="4571"/>
                </a:lnTo>
                <a:lnTo>
                  <a:pt x="92862" y="176695"/>
                </a:lnTo>
                <a:lnTo>
                  <a:pt x="103517" y="176695"/>
                </a:lnTo>
                <a:lnTo>
                  <a:pt x="103517" y="86817"/>
                </a:lnTo>
                <a:lnTo>
                  <a:pt x="141579" y="86817"/>
                </a:lnTo>
                <a:lnTo>
                  <a:pt x="141579" y="77685"/>
                </a:lnTo>
                <a:lnTo>
                  <a:pt x="103517" y="77685"/>
                </a:lnTo>
                <a:lnTo>
                  <a:pt x="103517" y="4571"/>
                </a:lnTo>
                <a:close/>
              </a:path>
              <a:path w="525779" h="182879">
                <a:moveTo>
                  <a:pt x="141579" y="1523"/>
                </a:moveTo>
                <a:lnTo>
                  <a:pt x="130924" y="1523"/>
                </a:lnTo>
                <a:lnTo>
                  <a:pt x="130924" y="77685"/>
                </a:lnTo>
                <a:lnTo>
                  <a:pt x="141579" y="77685"/>
                </a:lnTo>
                <a:lnTo>
                  <a:pt x="141579" y="1523"/>
                </a:lnTo>
                <a:close/>
              </a:path>
              <a:path w="525779" h="182879">
                <a:moveTo>
                  <a:pt x="287718" y="24371"/>
                </a:moveTo>
                <a:lnTo>
                  <a:pt x="182676" y="24371"/>
                </a:lnTo>
                <a:lnTo>
                  <a:pt x="182676" y="33515"/>
                </a:lnTo>
                <a:lnTo>
                  <a:pt x="287718" y="33515"/>
                </a:lnTo>
                <a:lnTo>
                  <a:pt x="287718" y="24371"/>
                </a:lnTo>
                <a:close/>
              </a:path>
              <a:path w="525779" h="182879">
                <a:moveTo>
                  <a:pt x="240525" y="0"/>
                </a:moveTo>
                <a:lnTo>
                  <a:pt x="229869" y="0"/>
                </a:lnTo>
                <a:lnTo>
                  <a:pt x="229869" y="24371"/>
                </a:lnTo>
                <a:lnTo>
                  <a:pt x="240525" y="24371"/>
                </a:lnTo>
                <a:lnTo>
                  <a:pt x="240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6241" y="4595431"/>
            <a:ext cx="150710" cy="898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1456" y="4514710"/>
            <a:ext cx="77647" cy="670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420" y="4532985"/>
            <a:ext cx="138531" cy="1584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92863" y="4510138"/>
            <a:ext cx="147662" cy="1782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3304" y="4619802"/>
            <a:ext cx="117221" cy="685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2863" y="4510138"/>
            <a:ext cx="144614" cy="1051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33388" y="4510138"/>
            <a:ext cx="347345" cy="181610"/>
          </a:xfrm>
          <a:custGeom>
            <a:avLst/>
            <a:gdLst/>
            <a:ahLst/>
            <a:cxnLst/>
            <a:rect l="l" t="t" r="r" b="b"/>
            <a:pathLst>
              <a:path w="347345" h="181610">
                <a:moveTo>
                  <a:pt x="242049" y="117284"/>
                </a:moveTo>
                <a:lnTo>
                  <a:pt x="231393" y="117284"/>
                </a:lnTo>
                <a:lnTo>
                  <a:pt x="231393" y="173647"/>
                </a:lnTo>
                <a:lnTo>
                  <a:pt x="347090" y="173647"/>
                </a:lnTo>
                <a:lnTo>
                  <a:pt x="347090" y="164503"/>
                </a:lnTo>
                <a:lnTo>
                  <a:pt x="242049" y="164503"/>
                </a:lnTo>
                <a:lnTo>
                  <a:pt x="242049" y="117284"/>
                </a:lnTo>
                <a:close/>
              </a:path>
              <a:path w="347345" h="181610">
                <a:moveTo>
                  <a:pt x="342518" y="0"/>
                </a:moveTo>
                <a:lnTo>
                  <a:pt x="331863" y="0"/>
                </a:lnTo>
                <a:lnTo>
                  <a:pt x="331863" y="130987"/>
                </a:lnTo>
                <a:lnTo>
                  <a:pt x="342518" y="130987"/>
                </a:lnTo>
                <a:lnTo>
                  <a:pt x="342518" y="0"/>
                </a:lnTo>
                <a:close/>
              </a:path>
              <a:path w="347345" h="181610">
                <a:moveTo>
                  <a:pt x="293814" y="10667"/>
                </a:moveTo>
                <a:lnTo>
                  <a:pt x="211607" y="10667"/>
                </a:lnTo>
                <a:lnTo>
                  <a:pt x="211607" y="95961"/>
                </a:lnTo>
                <a:lnTo>
                  <a:pt x="293814" y="95961"/>
                </a:lnTo>
                <a:lnTo>
                  <a:pt x="293814" y="86817"/>
                </a:lnTo>
                <a:lnTo>
                  <a:pt x="222262" y="86817"/>
                </a:lnTo>
                <a:lnTo>
                  <a:pt x="222262" y="19799"/>
                </a:lnTo>
                <a:lnTo>
                  <a:pt x="293814" y="19799"/>
                </a:lnTo>
                <a:lnTo>
                  <a:pt x="293814" y="10667"/>
                </a:lnTo>
                <a:close/>
              </a:path>
              <a:path w="347345" h="181610">
                <a:moveTo>
                  <a:pt x="293814" y="19799"/>
                </a:moveTo>
                <a:lnTo>
                  <a:pt x="283146" y="19799"/>
                </a:lnTo>
                <a:lnTo>
                  <a:pt x="283146" y="86817"/>
                </a:lnTo>
                <a:lnTo>
                  <a:pt x="293814" y="86817"/>
                </a:lnTo>
                <a:lnTo>
                  <a:pt x="293814" y="19799"/>
                </a:lnTo>
                <a:close/>
              </a:path>
              <a:path w="347345" h="181610">
                <a:moveTo>
                  <a:pt x="124828" y="137083"/>
                </a:moveTo>
                <a:lnTo>
                  <a:pt x="120256" y="138607"/>
                </a:lnTo>
                <a:lnTo>
                  <a:pt x="103517" y="138607"/>
                </a:lnTo>
                <a:lnTo>
                  <a:pt x="95240" y="138845"/>
                </a:lnTo>
                <a:lnTo>
                  <a:pt x="76971" y="139893"/>
                </a:lnTo>
                <a:lnTo>
                  <a:pt x="66979" y="140131"/>
                </a:lnTo>
                <a:lnTo>
                  <a:pt x="0" y="140131"/>
                </a:lnTo>
                <a:lnTo>
                  <a:pt x="1524" y="150799"/>
                </a:lnTo>
                <a:lnTo>
                  <a:pt x="28917" y="150799"/>
                </a:lnTo>
                <a:lnTo>
                  <a:pt x="37218" y="149918"/>
                </a:lnTo>
                <a:lnTo>
                  <a:pt x="46234" y="149466"/>
                </a:lnTo>
                <a:lnTo>
                  <a:pt x="56107" y="149299"/>
                </a:lnTo>
                <a:lnTo>
                  <a:pt x="92862" y="149275"/>
                </a:lnTo>
                <a:lnTo>
                  <a:pt x="97421" y="147751"/>
                </a:lnTo>
                <a:lnTo>
                  <a:pt x="126352" y="147751"/>
                </a:lnTo>
                <a:lnTo>
                  <a:pt x="124828" y="137083"/>
                </a:lnTo>
                <a:close/>
              </a:path>
              <a:path w="347345" h="181610">
                <a:moveTo>
                  <a:pt x="66979" y="112712"/>
                </a:moveTo>
                <a:lnTo>
                  <a:pt x="56324" y="112712"/>
                </a:lnTo>
                <a:lnTo>
                  <a:pt x="56324" y="140131"/>
                </a:lnTo>
                <a:lnTo>
                  <a:pt x="66979" y="140131"/>
                </a:lnTo>
                <a:lnTo>
                  <a:pt x="66979" y="112712"/>
                </a:lnTo>
                <a:close/>
              </a:path>
              <a:path w="347345" h="181610">
                <a:moveTo>
                  <a:pt x="73075" y="45694"/>
                </a:moveTo>
                <a:lnTo>
                  <a:pt x="50241" y="45694"/>
                </a:lnTo>
                <a:lnTo>
                  <a:pt x="45669" y="47218"/>
                </a:lnTo>
                <a:lnTo>
                  <a:pt x="39573" y="48742"/>
                </a:lnTo>
                <a:lnTo>
                  <a:pt x="35013" y="50266"/>
                </a:lnTo>
                <a:lnTo>
                  <a:pt x="30441" y="53314"/>
                </a:lnTo>
                <a:lnTo>
                  <a:pt x="27393" y="56362"/>
                </a:lnTo>
                <a:lnTo>
                  <a:pt x="24358" y="60921"/>
                </a:lnTo>
                <a:lnTo>
                  <a:pt x="21310" y="63969"/>
                </a:lnTo>
                <a:lnTo>
                  <a:pt x="18262" y="73113"/>
                </a:lnTo>
                <a:lnTo>
                  <a:pt x="18262" y="83769"/>
                </a:lnTo>
                <a:lnTo>
                  <a:pt x="21310" y="92913"/>
                </a:lnTo>
                <a:lnTo>
                  <a:pt x="22834" y="95961"/>
                </a:lnTo>
                <a:lnTo>
                  <a:pt x="28917" y="102057"/>
                </a:lnTo>
                <a:lnTo>
                  <a:pt x="33489" y="105105"/>
                </a:lnTo>
                <a:lnTo>
                  <a:pt x="36537" y="108140"/>
                </a:lnTo>
                <a:lnTo>
                  <a:pt x="45669" y="111188"/>
                </a:lnTo>
                <a:lnTo>
                  <a:pt x="51752" y="112712"/>
                </a:lnTo>
                <a:lnTo>
                  <a:pt x="73075" y="112712"/>
                </a:lnTo>
                <a:lnTo>
                  <a:pt x="86766" y="108140"/>
                </a:lnTo>
                <a:lnTo>
                  <a:pt x="91338" y="105105"/>
                </a:lnTo>
                <a:lnTo>
                  <a:pt x="92862" y="103581"/>
                </a:lnTo>
                <a:lnTo>
                  <a:pt x="53276" y="103581"/>
                </a:lnTo>
                <a:lnTo>
                  <a:pt x="44145" y="100533"/>
                </a:lnTo>
                <a:lnTo>
                  <a:pt x="38061" y="97485"/>
                </a:lnTo>
                <a:lnTo>
                  <a:pt x="30441" y="89865"/>
                </a:lnTo>
                <a:lnTo>
                  <a:pt x="28917" y="86817"/>
                </a:lnTo>
                <a:lnTo>
                  <a:pt x="28917" y="71589"/>
                </a:lnTo>
                <a:lnTo>
                  <a:pt x="31965" y="68541"/>
                </a:lnTo>
                <a:lnTo>
                  <a:pt x="33489" y="65493"/>
                </a:lnTo>
                <a:lnTo>
                  <a:pt x="38061" y="60921"/>
                </a:lnTo>
                <a:lnTo>
                  <a:pt x="44145" y="57886"/>
                </a:lnTo>
                <a:lnTo>
                  <a:pt x="57848" y="53314"/>
                </a:lnTo>
                <a:lnTo>
                  <a:pt x="92862" y="53314"/>
                </a:lnTo>
                <a:lnTo>
                  <a:pt x="88290" y="51790"/>
                </a:lnTo>
                <a:lnTo>
                  <a:pt x="83731" y="48742"/>
                </a:lnTo>
                <a:lnTo>
                  <a:pt x="79159" y="47218"/>
                </a:lnTo>
                <a:lnTo>
                  <a:pt x="73075" y="45694"/>
                </a:lnTo>
                <a:close/>
              </a:path>
              <a:path w="347345" h="181610">
                <a:moveTo>
                  <a:pt x="92862" y="53314"/>
                </a:moveTo>
                <a:lnTo>
                  <a:pt x="66979" y="53314"/>
                </a:lnTo>
                <a:lnTo>
                  <a:pt x="76111" y="56362"/>
                </a:lnTo>
                <a:lnTo>
                  <a:pt x="79159" y="57886"/>
                </a:lnTo>
                <a:lnTo>
                  <a:pt x="83731" y="59397"/>
                </a:lnTo>
                <a:lnTo>
                  <a:pt x="86766" y="60921"/>
                </a:lnTo>
                <a:lnTo>
                  <a:pt x="88290" y="63969"/>
                </a:lnTo>
                <a:lnTo>
                  <a:pt x="91338" y="65493"/>
                </a:lnTo>
                <a:lnTo>
                  <a:pt x="94386" y="71589"/>
                </a:lnTo>
                <a:lnTo>
                  <a:pt x="95910" y="76161"/>
                </a:lnTo>
                <a:lnTo>
                  <a:pt x="95910" y="82257"/>
                </a:lnTo>
                <a:lnTo>
                  <a:pt x="94386" y="86817"/>
                </a:lnTo>
                <a:lnTo>
                  <a:pt x="91338" y="92913"/>
                </a:lnTo>
                <a:lnTo>
                  <a:pt x="88290" y="94437"/>
                </a:lnTo>
                <a:lnTo>
                  <a:pt x="86766" y="97485"/>
                </a:lnTo>
                <a:lnTo>
                  <a:pt x="83731" y="99009"/>
                </a:lnTo>
                <a:lnTo>
                  <a:pt x="79159" y="100533"/>
                </a:lnTo>
                <a:lnTo>
                  <a:pt x="76111" y="102057"/>
                </a:lnTo>
                <a:lnTo>
                  <a:pt x="71551" y="103581"/>
                </a:lnTo>
                <a:lnTo>
                  <a:pt x="92862" y="103581"/>
                </a:lnTo>
                <a:lnTo>
                  <a:pt x="94386" y="102057"/>
                </a:lnTo>
                <a:lnTo>
                  <a:pt x="98945" y="99009"/>
                </a:lnTo>
                <a:lnTo>
                  <a:pt x="100469" y="95961"/>
                </a:lnTo>
                <a:lnTo>
                  <a:pt x="103517" y="92913"/>
                </a:lnTo>
                <a:lnTo>
                  <a:pt x="106565" y="83769"/>
                </a:lnTo>
                <a:lnTo>
                  <a:pt x="106565" y="73113"/>
                </a:lnTo>
                <a:lnTo>
                  <a:pt x="105041" y="68541"/>
                </a:lnTo>
                <a:lnTo>
                  <a:pt x="101993" y="63969"/>
                </a:lnTo>
                <a:lnTo>
                  <a:pt x="100469" y="60921"/>
                </a:lnTo>
                <a:lnTo>
                  <a:pt x="97421" y="56362"/>
                </a:lnTo>
                <a:lnTo>
                  <a:pt x="92862" y="53314"/>
                </a:lnTo>
                <a:close/>
              </a:path>
              <a:path w="347345" h="181610">
                <a:moveTo>
                  <a:pt x="115697" y="24371"/>
                </a:moveTo>
                <a:lnTo>
                  <a:pt x="9131" y="24371"/>
                </a:lnTo>
                <a:lnTo>
                  <a:pt x="9131" y="33515"/>
                </a:lnTo>
                <a:lnTo>
                  <a:pt x="115697" y="33515"/>
                </a:lnTo>
                <a:lnTo>
                  <a:pt x="115697" y="24371"/>
                </a:lnTo>
                <a:close/>
              </a:path>
              <a:path w="347345" h="181610">
                <a:moveTo>
                  <a:pt x="66979" y="0"/>
                </a:moveTo>
                <a:lnTo>
                  <a:pt x="56324" y="0"/>
                </a:lnTo>
                <a:lnTo>
                  <a:pt x="56324" y="24371"/>
                </a:lnTo>
                <a:lnTo>
                  <a:pt x="66979" y="24371"/>
                </a:lnTo>
                <a:lnTo>
                  <a:pt x="66979" y="0"/>
                </a:lnTo>
                <a:close/>
              </a:path>
              <a:path w="347345" h="181610">
                <a:moveTo>
                  <a:pt x="147662" y="0"/>
                </a:moveTo>
                <a:lnTo>
                  <a:pt x="137007" y="0"/>
                </a:lnTo>
                <a:lnTo>
                  <a:pt x="137007" y="181254"/>
                </a:lnTo>
                <a:lnTo>
                  <a:pt x="147662" y="181254"/>
                </a:lnTo>
                <a:lnTo>
                  <a:pt x="147662" y="89865"/>
                </a:lnTo>
                <a:lnTo>
                  <a:pt x="175069" y="89865"/>
                </a:lnTo>
                <a:lnTo>
                  <a:pt x="175069" y="80733"/>
                </a:lnTo>
                <a:lnTo>
                  <a:pt x="147662" y="80733"/>
                </a:lnTo>
                <a:lnTo>
                  <a:pt x="14766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4782" y="4627422"/>
            <a:ext cx="115697" cy="563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0395" y="4510138"/>
            <a:ext cx="156806" cy="1812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4865" y="4516234"/>
            <a:ext cx="359410" cy="175260"/>
          </a:xfrm>
          <a:custGeom>
            <a:avLst/>
            <a:gdLst/>
            <a:ahLst/>
            <a:cxnLst/>
            <a:rect l="l" t="t" r="r" b="b"/>
            <a:pathLst>
              <a:path w="359409" h="175260">
                <a:moveTo>
                  <a:pt x="280111" y="100520"/>
                </a:moveTo>
                <a:lnTo>
                  <a:pt x="269455" y="100520"/>
                </a:lnTo>
                <a:lnTo>
                  <a:pt x="269455" y="175158"/>
                </a:lnTo>
                <a:lnTo>
                  <a:pt x="280111" y="175158"/>
                </a:lnTo>
                <a:lnTo>
                  <a:pt x="280111" y="100520"/>
                </a:lnTo>
                <a:close/>
              </a:path>
              <a:path w="359409" h="175260">
                <a:moveTo>
                  <a:pt x="359270" y="91389"/>
                </a:moveTo>
                <a:lnTo>
                  <a:pt x="191808" y="91389"/>
                </a:lnTo>
                <a:lnTo>
                  <a:pt x="191808" y="100520"/>
                </a:lnTo>
                <a:lnTo>
                  <a:pt x="359270" y="100520"/>
                </a:lnTo>
                <a:lnTo>
                  <a:pt x="359270" y="91389"/>
                </a:lnTo>
                <a:close/>
              </a:path>
              <a:path w="359409" h="175260">
                <a:moveTo>
                  <a:pt x="167449" y="134035"/>
                </a:moveTo>
                <a:lnTo>
                  <a:pt x="0" y="134035"/>
                </a:lnTo>
                <a:lnTo>
                  <a:pt x="0" y="143179"/>
                </a:lnTo>
                <a:lnTo>
                  <a:pt x="167449" y="143179"/>
                </a:lnTo>
                <a:lnTo>
                  <a:pt x="167449" y="134035"/>
                </a:lnTo>
                <a:close/>
              </a:path>
              <a:path w="359409" h="175260">
                <a:moveTo>
                  <a:pt x="54800" y="71589"/>
                </a:moveTo>
                <a:lnTo>
                  <a:pt x="44145" y="71589"/>
                </a:lnTo>
                <a:lnTo>
                  <a:pt x="44145" y="134035"/>
                </a:lnTo>
                <a:lnTo>
                  <a:pt x="54800" y="134035"/>
                </a:lnTo>
                <a:lnTo>
                  <a:pt x="54800" y="71589"/>
                </a:lnTo>
                <a:close/>
              </a:path>
              <a:path w="359409" h="175260">
                <a:moveTo>
                  <a:pt x="100469" y="71589"/>
                </a:moveTo>
                <a:lnTo>
                  <a:pt x="89814" y="71589"/>
                </a:lnTo>
                <a:lnTo>
                  <a:pt x="89814" y="134035"/>
                </a:lnTo>
                <a:lnTo>
                  <a:pt x="100469" y="134035"/>
                </a:lnTo>
                <a:lnTo>
                  <a:pt x="100469" y="71589"/>
                </a:lnTo>
                <a:close/>
              </a:path>
              <a:path w="359409" h="175260">
                <a:moveTo>
                  <a:pt x="141579" y="10655"/>
                </a:moveTo>
                <a:lnTo>
                  <a:pt x="22834" y="10655"/>
                </a:lnTo>
                <a:lnTo>
                  <a:pt x="22834" y="21323"/>
                </a:lnTo>
                <a:lnTo>
                  <a:pt x="130924" y="21323"/>
                </a:lnTo>
                <a:lnTo>
                  <a:pt x="130924" y="76161"/>
                </a:lnTo>
                <a:lnTo>
                  <a:pt x="129400" y="79197"/>
                </a:lnTo>
                <a:lnTo>
                  <a:pt x="129400" y="92913"/>
                </a:lnTo>
                <a:lnTo>
                  <a:pt x="127876" y="97485"/>
                </a:lnTo>
                <a:lnTo>
                  <a:pt x="127876" y="106616"/>
                </a:lnTo>
                <a:lnTo>
                  <a:pt x="138531" y="108140"/>
                </a:lnTo>
                <a:lnTo>
                  <a:pt x="139694" y="92913"/>
                </a:lnTo>
                <a:lnTo>
                  <a:pt x="140636" y="79197"/>
                </a:lnTo>
                <a:lnTo>
                  <a:pt x="141317" y="65520"/>
                </a:lnTo>
                <a:lnTo>
                  <a:pt x="141579" y="51790"/>
                </a:lnTo>
                <a:lnTo>
                  <a:pt x="141579" y="10655"/>
                </a:lnTo>
                <a:close/>
              </a:path>
              <a:path w="359409" h="175260">
                <a:moveTo>
                  <a:pt x="280111" y="0"/>
                </a:moveTo>
                <a:lnTo>
                  <a:pt x="269455" y="0"/>
                </a:lnTo>
                <a:lnTo>
                  <a:pt x="269455" y="15227"/>
                </a:lnTo>
                <a:lnTo>
                  <a:pt x="266407" y="19799"/>
                </a:lnTo>
                <a:lnTo>
                  <a:pt x="264883" y="24371"/>
                </a:lnTo>
                <a:lnTo>
                  <a:pt x="261835" y="28943"/>
                </a:lnTo>
                <a:lnTo>
                  <a:pt x="257276" y="31978"/>
                </a:lnTo>
                <a:lnTo>
                  <a:pt x="254228" y="36550"/>
                </a:lnTo>
                <a:lnTo>
                  <a:pt x="240525" y="45694"/>
                </a:lnTo>
                <a:lnTo>
                  <a:pt x="234442" y="48742"/>
                </a:lnTo>
                <a:lnTo>
                  <a:pt x="229870" y="50266"/>
                </a:lnTo>
                <a:lnTo>
                  <a:pt x="225298" y="53301"/>
                </a:lnTo>
                <a:lnTo>
                  <a:pt x="219214" y="54825"/>
                </a:lnTo>
                <a:lnTo>
                  <a:pt x="210083" y="57873"/>
                </a:lnTo>
                <a:lnTo>
                  <a:pt x="199428" y="57873"/>
                </a:lnTo>
                <a:lnTo>
                  <a:pt x="207035" y="67017"/>
                </a:lnTo>
                <a:lnTo>
                  <a:pt x="211607" y="67017"/>
                </a:lnTo>
                <a:lnTo>
                  <a:pt x="234442" y="59397"/>
                </a:lnTo>
                <a:lnTo>
                  <a:pt x="239001" y="56349"/>
                </a:lnTo>
                <a:lnTo>
                  <a:pt x="242049" y="54825"/>
                </a:lnTo>
                <a:lnTo>
                  <a:pt x="251180" y="48742"/>
                </a:lnTo>
                <a:lnTo>
                  <a:pt x="254228" y="47218"/>
                </a:lnTo>
                <a:lnTo>
                  <a:pt x="258800" y="44170"/>
                </a:lnTo>
                <a:lnTo>
                  <a:pt x="270967" y="31978"/>
                </a:lnTo>
                <a:lnTo>
                  <a:pt x="274015" y="27419"/>
                </a:lnTo>
                <a:lnTo>
                  <a:pt x="275539" y="24371"/>
                </a:lnTo>
                <a:lnTo>
                  <a:pt x="286194" y="24371"/>
                </a:lnTo>
                <a:lnTo>
                  <a:pt x="284670" y="19799"/>
                </a:lnTo>
                <a:lnTo>
                  <a:pt x="281635" y="15227"/>
                </a:lnTo>
                <a:lnTo>
                  <a:pt x="280111" y="10655"/>
                </a:lnTo>
                <a:lnTo>
                  <a:pt x="280111" y="0"/>
                </a:lnTo>
                <a:close/>
              </a:path>
              <a:path w="359409" h="175260">
                <a:moveTo>
                  <a:pt x="286194" y="24371"/>
                </a:moveTo>
                <a:lnTo>
                  <a:pt x="275539" y="24371"/>
                </a:lnTo>
                <a:lnTo>
                  <a:pt x="277063" y="27419"/>
                </a:lnTo>
                <a:lnTo>
                  <a:pt x="278587" y="31978"/>
                </a:lnTo>
                <a:lnTo>
                  <a:pt x="284670" y="38074"/>
                </a:lnTo>
                <a:lnTo>
                  <a:pt x="289242" y="41122"/>
                </a:lnTo>
                <a:lnTo>
                  <a:pt x="295325" y="47218"/>
                </a:lnTo>
                <a:lnTo>
                  <a:pt x="299897" y="50266"/>
                </a:lnTo>
                <a:lnTo>
                  <a:pt x="304469" y="51790"/>
                </a:lnTo>
                <a:lnTo>
                  <a:pt x="309029" y="54825"/>
                </a:lnTo>
                <a:lnTo>
                  <a:pt x="313601" y="56349"/>
                </a:lnTo>
                <a:lnTo>
                  <a:pt x="318160" y="59397"/>
                </a:lnTo>
                <a:lnTo>
                  <a:pt x="321208" y="60921"/>
                </a:lnTo>
                <a:lnTo>
                  <a:pt x="327304" y="62445"/>
                </a:lnTo>
                <a:lnTo>
                  <a:pt x="336435" y="65493"/>
                </a:lnTo>
                <a:lnTo>
                  <a:pt x="340995" y="65493"/>
                </a:lnTo>
                <a:lnTo>
                  <a:pt x="344043" y="67017"/>
                </a:lnTo>
                <a:lnTo>
                  <a:pt x="350139" y="57873"/>
                </a:lnTo>
                <a:lnTo>
                  <a:pt x="345567" y="57873"/>
                </a:lnTo>
                <a:lnTo>
                  <a:pt x="336435" y="54825"/>
                </a:lnTo>
                <a:lnTo>
                  <a:pt x="330339" y="53301"/>
                </a:lnTo>
                <a:lnTo>
                  <a:pt x="325780" y="51790"/>
                </a:lnTo>
                <a:lnTo>
                  <a:pt x="319684" y="50266"/>
                </a:lnTo>
                <a:lnTo>
                  <a:pt x="315125" y="47218"/>
                </a:lnTo>
                <a:lnTo>
                  <a:pt x="310553" y="45694"/>
                </a:lnTo>
                <a:lnTo>
                  <a:pt x="296849" y="36550"/>
                </a:lnTo>
                <a:lnTo>
                  <a:pt x="289242" y="28943"/>
                </a:lnTo>
                <a:lnTo>
                  <a:pt x="286194" y="2437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6674" y="4607623"/>
            <a:ext cx="167462" cy="91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4293" y="4516234"/>
            <a:ext cx="150710" cy="670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4818" y="4528413"/>
            <a:ext cx="892175" cy="177165"/>
          </a:xfrm>
          <a:custGeom>
            <a:avLst/>
            <a:gdLst/>
            <a:ahLst/>
            <a:cxnLst/>
            <a:rect l="l" t="t" r="r" b="b"/>
            <a:pathLst>
              <a:path w="892175" h="177164">
                <a:moveTo>
                  <a:pt x="831189" y="129476"/>
                </a:moveTo>
                <a:lnTo>
                  <a:pt x="825106" y="129476"/>
                </a:lnTo>
                <a:lnTo>
                  <a:pt x="819010" y="135559"/>
                </a:lnTo>
                <a:lnTo>
                  <a:pt x="819010" y="140131"/>
                </a:lnTo>
                <a:lnTo>
                  <a:pt x="820534" y="143179"/>
                </a:lnTo>
                <a:lnTo>
                  <a:pt x="825106" y="147751"/>
                </a:lnTo>
                <a:lnTo>
                  <a:pt x="831189" y="147751"/>
                </a:lnTo>
                <a:lnTo>
                  <a:pt x="837285" y="141655"/>
                </a:lnTo>
                <a:lnTo>
                  <a:pt x="837285" y="135559"/>
                </a:lnTo>
                <a:lnTo>
                  <a:pt x="831189" y="129476"/>
                </a:lnTo>
                <a:close/>
              </a:path>
              <a:path w="892175" h="177164">
                <a:moveTo>
                  <a:pt x="654596" y="129476"/>
                </a:moveTo>
                <a:lnTo>
                  <a:pt x="648512" y="129476"/>
                </a:lnTo>
                <a:lnTo>
                  <a:pt x="642429" y="135559"/>
                </a:lnTo>
                <a:lnTo>
                  <a:pt x="642429" y="140131"/>
                </a:lnTo>
                <a:lnTo>
                  <a:pt x="643940" y="143179"/>
                </a:lnTo>
                <a:lnTo>
                  <a:pt x="648512" y="147751"/>
                </a:lnTo>
                <a:lnTo>
                  <a:pt x="654596" y="147751"/>
                </a:lnTo>
                <a:lnTo>
                  <a:pt x="660692" y="141655"/>
                </a:lnTo>
                <a:lnTo>
                  <a:pt x="660692" y="135559"/>
                </a:lnTo>
                <a:lnTo>
                  <a:pt x="654596" y="129476"/>
                </a:lnTo>
                <a:close/>
              </a:path>
              <a:path w="892175" h="177164">
                <a:moveTo>
                  <a:pt x="726147" y="7620"/>
                </a:moveTo>
                <a:lnTo>
                  <a:pt x="691133" y="7620"/>
                </a:lnTo>
                <a:lnTo>
                  <a:pt x="691133" y="146227"/>
                </a:lnTo>
                <a:lnTo>
                  <a:pt x="724623" y="146227"/>
                </a:lnTo>
                <a:lnTo>
                  <a:pt x="735496" y="145656"/>
                </a:lnTo>
                <a:lnTo>
                  <a:pt x="745369" y="143941"/>
                </a:lnTo>
                <a:lnTo>
                  <a:pt x="754384" y="141084"/>
                </a:lnTo>
                <a:lnTo>
                  <a:pt x="762685" y="137083"/>
                </a:lnTo>
                <a:lnTo>
                  <a:pt x="767470" y="134048"/>
                </a:lnTo>
                <a:lnTo>
                  <a:pt x="701789" y="134048"/>
                </a:lnTo>
                <a:lnTo>
                  <a:pt x="701789" y="18275"/>
                </a:lnTo>
                <a:lnTo>
                  <a:pt x="770832" y="18275"/>
                </a:lnTo>
                <a:lnTo>
                  <a:pt x="769397" y="17258"/>
                </a:lnTo>
                <a:lnTo>
                  <a:pt x="757359" y="11999"/>
                </a:lnTo>
                <a:lnTo>
                  <a:pt x="743037" y="8738"/>
                </a:lnTo>
                <a:lnTo>
                  <a:pt x="726147" y="7620"/>
                </a:lnTo>
                <a:close/>
              </a:path>
              <a:path w="892175" h="177164">
                <a:moveTo>
                  <a:pt x="770832" y="18275"/>
                </a:moveTo>
                <a:lnTo>
                  <a:pt x="724623" y="18275"/>
                </a:lnTo>
                <a:lnTo>
                  <a:pt x="751482" y="21942"/>
                </a:lnTo>
                <a:lnTo>
                  <a:pt x="770488" y="32750"/>
                </a:lnTo>
                <a:lnTo>
                  <a:pt x="781786" y="50411"/>
                </a:lnTo>
                <a:lnTo>
                  <a:pt x="785520" y="74637"/>
                </a:lnTo>
                <a:lnTo>
                  <a:pt x="784403" y="88608"/>
                </a:lnTo>
                <a:lnTo>
                  <a:pt x="759933" y="125690"/>
                </a:lnTo>
                <a:lnTo>
                  <a:pt x="723112" y="134048"/>
                </a:lnTo>
                <a:lnTo>
                  <a:pt x="767470" y="134048"/>
                </a:lnTo>
                <a:lnTo>
                  <a:pt x="792561" y="104195"/>
                </a:lnTo>
                <a:lnTo>
                  <a:pt x="797699" y="74637"/>
                </a:lnTo>
                <a:lnTo>
                  <a:pt x="796558" y="59502"/>
                </a:lnTo>
                <a:lnTo>
                  <a:pt x="793135" y="46080"/>
                </a:lnTo>
                <a:lnTo>
                  <a:pt x="787428" y="34370"/>
                </a:lnTo>
                <a:lnTo>
                  <a:pt x="779437" y="24371"/>
                </a:lnTo>
                <a:lnTo>
                  <a:pt x="770832" y="18275"/>
                </a:lnTo>
                <a:close/>
              </a:path>
              <a:path w="892175" h="177164">
                <a:moveTo>
                  <a:pt x="467359" y="7620"/>
                </a:moveTo>
                <a:lnTo>
                  <a:pt x="432346" y="7620"/>
                </a:lnTo>
                <a:lnTo>
                  <a:pt x="432346" y="146227"/>
                </a:lnTo>
                <a:lnTo>
                  <a:pt x="443001" y="146227"/>
                </a:lnTo>
                <a:lnTo>
                  <a:pt x="443001" y="91389"/>
                </a:lnTo>
                <a:lnTo>
                  <a:pt x="462787" y="91389"/>
                </a:lnTo>
                <a:lnTo>
                  <a:pt x="470255" y="91079"/>
                </a:lnTo>
                <a:lnTo>
                  <a:pt x="476867" y="90057"/>
                </a:lnTo>
                <a:lnTo>
                  <a:pt x="482910" y="88179"/>
                </a:lnTo>
                <a:lnTo>
                  <a:pt x="488670" y="85305"/>
                </a:lnTo>
                <a:lnTo>
                  <a:pt x="496277" y="82257"/>
                </a:lnTo>
                <a:lnTo>
                  <a:pt x="497801" y="80733"/>
                </a:lnTo>
                <a:lnTo>
                  <a:pt x="443001" y="80733"/>
                </a:lnTo>
                <a:lnTo>
                  <a:pt x="443001" y="18275"/>
                </a:lnTo>
                <a:lnTo>
                  <a:pt x="499325" y="18275"/>
                </a:lnTo>
                <a:lnTo>
                  <a:pt x="493047" y="13401"/>
                </a:lnTo>
                <a:lnTo>
                  <a:pt x="485624" y="10094"/>
                </a:lnTo>
                <a:lnTo>
                  <a:pt x="477060" y="8215"/>
                </a:lnTo>
                <a:lnTo>
                  <a:pt x="467359" y="7620"/>
                </a:lnTo>
                <a:close/>
              </a:path>
              <a:path w="892175" h="177164">
                <a:moveTo>
                  <a:pt x="499325" y="18275"/>
                </a:moveTo>
                <a:lnTo>
                  <a:pt x="464311" y="18275"/>
                </a:lnTo>
                <a:lnTo>
                  <a:pt x="479416" y="20251"/>
                </a:lnTo>
                <a:lnTo>
                  <a:pt x="490381" y="26084"/>
                </a:lnTo>
                <a:lnTo>
                  <a:pt x="497066" y="35629"/>
                </a:lnTo>
                <a:lnTo>
                  <a:pt x="499325" y="48742"/>
                </a:lnTo>
                <a:lnTo>
                  <a:pt x="499325" y="57886"/>
                </a:lnTo>
                <a:lnTo>
                  <a:pt x="496277" y="67017"/>
                </a:lnTo>
                <a:lnTo>
                  <a:pt x="490194" y="71589"/>
                </a:lnTo>
                <a:lnTo>
                  <a:pt x="485053" y="75590"/>
                </a:lnTo>
                <a:lnTo>
                  <a:pt x="478772" y="78447"/>
                </a:lnTo>
                <a:lnTo>
                  <a:pt x="471351" y="80162"/>
                </a:lnTo>
                <a:lnTo>
                  <a:pt x="462787" y="80733"/>
                </a:lnTo>
                <a:lnTo>
                  <a:pt x="497801" y="80733"/>
                </a:lnTo>
                <a:lnTo>
                  <a:pt x="500849" y="77685"/>
                </a:lnTo>
                <a:lnTo>
                  <a:pt x="505409" y="70065"/>
                </a:lnTo>
                <a:lnTo>
                  <a:pt x="509981" y="63982"/>
                </a:lnTo>
                <a:lnTo>
                  <a:pt x="511505" y="56362"/>
                </a:lnTo>
                <a:lnTo>
                  <a:pt x="511505" y="47218"/>
                </a:lnTo>
                <a:lnTo>
                  <a:pt x="510671" y="38415"/>
                </a:lnTo>
                <a:lnTo>
                  <a:pt x="508268" y="30465"/>
                </a:lnTo>
                <a:lnTo>
                  <a:pt x="504438" y="23656"/>
                </a:lnTo>
                <a:lnTo>
                  <a:pt x="499325" y="18275"/>
                </a:lnTo>
                <a:close/>
              </a:path>
              <a:path w="892175" h="177164">
                <a:moveTo>
                  <a:pt x="863168" y="7620"/>
                </a:moveTo>
                <a:lnTo>
                  <a:pt x="850988" y="7620"/>
                </a:lnTo>
                <a:lnTo>
                  <a:pt x="864735" y="26517"/>
                </a:lnTo>
                <a:lnTo>
                  <a:pt x="874201" y="46842"/>
                </a:lnTo>
                <a:lnTo>
                  <a:pt x="879671" y="68879"/>
                </a:lnTo>
                <a:lnTo>
                  <a:pt x="881430" y="92913"/>
                </a:lnTo>
                <a:lnTo>
                  <a:pt x="879694" y="116073"/>
                </a:lnTo>
                <a:lnTo>
                  <a:pt x="874390" y="137661"/>
                </a:lnTo>
                <a:lnTo>
                  <a:pt x="865373" y="157821"/>
                </a:lnTo>
                <a:lnTo>
                  <a:pt x="852500" y="176695"/>
                </a:lnTo>
                <a:lnTo>
                  <a:pt x="863168" y="176695"/>
                </a:lnTo>
                <a:lnTo>
                  <a:pt x="876034" y="158678"/>
                </a:lnTo>
                <a:lnTo>
                  <a:pt x="885047" y="138804"/>
                </a:lnTo>
                <a:lnTo>
                  <a:pt x="890350" y="116930"/>
                </a:lnTo>
                <a:lnTo>
                  <a:pt x="892086" y="92913"/>
                </a:lnTo>
                <a:lnTo>
                  <a:pt x="890350" y="68665"/>
                </a:lnTo>
                <a:lnTo>
                  <a:pt x="885047" y="46270"/>
                </a:lnTo>
                <a:lnTo>
                  <a:pt x="876034" y="25874"/>
                </a:lnTo>
                <a:lnTo>
                  <a:pt x="863168" y="7620"/>
                </a:lnTo>
                <a:close/>
              </a:path>
              <a:path w="892175" h="177164">
                <a:moveTo>
                  <a:pt x="240525" y="7620"/>
                </a:moveTo>
                <a:lnTo>
                  <a:pt x="229870" y="7620"/>
                </a:lnTo>
                <a:lnTo>
                  <a:pt x="229870" y="146227"/>
                </a:lnTo>
                <a:lnTo>
                  <a:pt x="240525" y="146227"/>
                </a:lnTo>
                <a:lnTo>
                  <a:pt x="240525" y="7620"/>
                </a:lnTo>
                <a:close/>
              </a:path>
              <a:path w="892175" h="177164">
                <a:moveTo>
                  <a:pt x="73075" y="7620"/>
                </a:moveTo>
                <a:lnTo>
                  <a:pt x="60896" y="7620"/>
                </a:lnTo>
                <a:lnTo>
                  <a:pt x="60896" y="146227"/>
                </a:lnTo>
                <a:lnTo>
                  <a:pt x="71551" y="146227"/>
                </a:lnTo>
                <a:lnTo>
                  <a:pt x="71551" y="27419"/>
                </a:lnTo>
                <a:lnTo>
                  <a:pt x="82251" y="27419"/>
                </a:lnTo>
                <a:lnTo>
                  <a:pt x="73075" y="7620"/>
                </a:lnTo>
                <a:close/>
              </a:path>
              <a:path w="892175" h="177164">
                <a:moveTo>
                  <a:pt x="82251" y="27419"/>
                </a:moveTo>
                <a:lnTo>
                  <a:pt x="71551" y="27419"/>
                </a:lnTo>
                <a:lnTo>
                  <a:pt x="74599" y="36563"/>
                </a:lnTo>
                <a:lnTo>
                  <a:pt x="76111" y="39611"/>
                </a:lnTo>
                <a:lnTo>
                  <a:pt x="124828" y="146227"/>
                </a:lnTo>
                <a:lnTo>
                  <a:pt x="129400" y="146227"/>
                </a:lnTo>
                <a:lnTo>
                  <a:pt x="138447" y="126428"/>
                </a:lnTo>
                <a:lnTo>
                  <a:pt x="126352" y="126428"/>
                </a:lnTo>
                <a:lnTo>
                  <a:pt x="121780" y="112712"/>
                </a:lnTo>
                <a:lnTo>
                  <a:pt x="82251" y="27419"/>
                </a:lnTo>
                <a:close/>
              </a:path>
              <a:path w="892175" h="177164">
                <a:moveTo>
                  <a:pt x="193332" y="27419"/>
                </a:moveTo>
                <a:lnTo>
                  <a:pt x="182676" y="27419"/>
                </a:lnTo>
                <a:lnTo>
                  <a:pt x="182676" y="38087"/>
                </a:lnTo>
                <a:lnTo>
                  <a:pt x="181152" y="45694"/>
                </a:lnTo>
                <a:lnTo>
                  <a:pt x="181152" y="146227"/>
                </a:lnTo>
                <a:lnTo>
                  <a:pt x="193332" y="146227"/>
                </a:lnTo>
                <a:lnTo>
                  <a:pt x="193332" y="27419"/>
                </a:lnTo>
                <a:close/>
              </a:path>
              <a:path w="892175" h="177164">
                <a:moveTo>
                  <a:pt x="193332" y="7620"/>
                </a:moveTo>
                <a:lnTo>
                  <a:pt x="181152" y="7620"/>
                </a:lnTo>
                <a:lnTo>
                  <a:pt x="160031" y="53861"/>
                </a:lnTo>
                <a:lnTo>
                  <a:pt x="144618" y="87393"/>
                </a:lnTo>
                <a:lnTo>
                  <a:pt x="134914" y="108073"/>
                </a:lnTo>
                <a:lnTo>
                  <a:pt x="130924" y="115760"/>
                </a:lnTo>
                <a:lnTo>
                  <a:pt x="130924" y="117284"/>
                </a:lnTo>
                <a:lnTo>
                  <a:pt x="129400" y="120332"/>
                </a:lnTo>
                <a:lnTo>
                  <a:pt x="127876" y="126428"/>
                </a:lnTo>
                <a:lnTo>
                  <a:pt x="138447" y="126428"/>
                </a:lnTo>
                <a:lnTo>
                  <a:pt x="178117" y="39611"/>
                </a:lnTo>
                <a:lnTo>
                  <a:pt x="181152" y="33515"/>
                </a:lnTo>
                <a:lnTo>
                  <a:pt x="182676" y="27419"/>
                </a:lnTo>
                <a:lnTo>
                  <a:pt x="193332" y="27419"/>
                </a:lnTo>
                <a:lnTo>
                  <a:pt x="193332" y="7620"/>
                </a:lnTo>
                <a:close/>
              </a:path>
              <a:path w="892175" h="177164">
                <a:moveTo>
                  <a:pt x="41097" y="7620"/>
                </a:moveTo>
                <a:lnTo>
                  <a:pt x="30441" y="7620"/>
                </a:lnTo>
                <a:lnTo>
                  <a:pt x="17337" y="25874"/>
                </a:lnTo>
                <a:lnTo>
                  <a:pt x="7800" y="46270"/>
                </a:lnTo>
                <a:lnTo>
                  <a:pt x="1974" y="68665"/>
                </a:lnTo>
                <a:lnTo>
                  <a:pt x="0" y="92913"/>
                </a:lnTo>
                <a:lnTo>
                  <a:pt x="1950" y="116930"/>
                </a:lnTo>
                <a:lnTo>
                  <a:pt x="7610" y="138804"/>
                </a:lnTo>
                <a:lnTo>
                  <a:pt x="16694" y="158678"/>
                </a:lnTo>
                <a:lnTo>
                  <a:pt x="28917" y="176695"/>
                </a:lnTo>
                <a:lnTo>
                  <a:pt x="41097" y="176695"/>
                </a:lnTo>
                <a:lnTo>
                  <a:pt x="27993" y="157821"/>
                </a:lnTo>
                <a:lnTo>
                  <a:pt x="18456" y="137661"/>
                </a:lnTo>
                <a:lnTo>
                  <a:pt x="12629" y="116073"/>
                </a:lnTo>
                <a:lnTo>
                  <a:pt x="10655" y="92913"/>
                </a:lnTo>
                <a:lnTo>
                  <a:pt x="12629" y="68879"/>
                </a:lnTo>
                <a:lnTo>
                  <a:pt x="18456" y="46842"/>
                </a:lnTo>
                <a:lnTo>
                  <a:pt x="27993" y="26517"/>
                </a:lnTo>
                <a:lnTo>
                  <a:pt x="41097" y="7620"/>
                </a:lnTo>
                <a:close/>
              </a:path>
              <a:path w="892175" h="177164">
                <a:moveTo>
                  <a:pt x="270979" y="126428"/>
                </a:moveTo>
                <a:lnTo>
                  <a:pt x="270979" y="140131"/>
                </a:lnTo>
                <a:lnTo>
                  <a:pt x="274015" y="141655"/>
                </a:lnTo>
                <a:lnTo>
                  <a:pt x="278587" y="144703"/>
                </a:lnTo>
                <a:lnTo>
                  <a:pt x="286194" y="146227"/>
                </a:lnTo>
                <a:lnTo>
                  <a:pt x="292290" y="147751"/>
                </a:lnTo>
                <a:lnTo>
                  <a:pt x="302945" y="147751"/>
                </a:lnTo>
                <a:lnTo>
                  <a:pt x="337952" y="137083"/>
                </a:lnTo>
                <a:lnTo>
                  <a:pt x="298373" y="137083"/>
                </a:lnTo>
                <a:lnTo>
                  <a:pt x="293814" y="135559"/>
                </a:lnTo>
                <a:lnTo>
                  <a:pt x="281635" y="132524"/>
                </a:lnTo>
                <a:lnTo>
                  <a:pt x="277063" y="129476"/>
                </a:lnTo>
                <a:lnTo>
                  <a:pt x="270979" y="126428"/>
                </a:lnTo>
                <a:close/>
              </a:path>
              <a:path w="892175" h="177164">
                <a:moveTo>
                  <a:pt x="315125" y="6096"/>
                </a:moveTo>
                <a:lnTo>
                  <a:pt x="278915" y="20995"/>
                </a:lnTo>
                <a:lnTo>
                  <a:pt x="272491" y="41122"/>
                </a:lnTo>
                <a:lnTo>
                  <a:pt x="272491" y="51790"/>
                </a:lnTo>
                <a:lnTo>
                  <a:pt x="275539" y="54838"/>
                </a:lnTo>
                <a:lnTo>
                  <a:pt x="277063" y="59410"/>
                </a:lnTo>
                <a:lnTo>
                  <a:pt x="280111" y="62458"/>
                </a:lnTo>
                <a:lnTo>
                  <a:pt x="283159" y="67017"/>
                </a:lnTo>
                <a:lnTo>
                  <a:pt x="287718" y="70065"/>
                </a:lnTo>
                <a:lnTo>
                  <a:pt x="295325" y="74637"/>
                </a:lnTo>
                <a:lnTo>
                  <a:pt x="304469" y="80733"/>
                </a:lnTo>
                <a:lnTo>
                  <a:pt x="315125" y="86829"/>
                </a:lnTo>
                <a:lnTo>
                  <a:pt x="322732" y="91389"/>
                </a:lnTo>
                <a:lnTo>
                  <a:pt x="325780" y="94437"/>
                </a:lnTo>
                <a:lnTo>
                  <a:pt x="328828" y="95961"/>
                </a:lnTo>
                <a:lnTo>
                  <a:pt x="331863" y="99009"/>
                </a:lnTo>
                <a:lnTo>
                  <a:pt x="334911" y="105105"/>
                </a:lnTo>
                <a:lnTo>
                  <a:pt x="334911" y="120332"/>
                </a:lnTo>
                <a:lnTo>
                  <a:pt x="333387" y="126428"/>
                </a:lnTo>
                <a:lnTo>
                  <a:pt x="327304" y="131000"/>
                </a:lnTo>
                <a:lnTo>
                  <a:pt x="322732" y="135559"/>
                </a:lnTo>
                <a:lnTo>
                  <a:pt x="315125" y="137083"/>
                </a:lnTo>
                <a:lnTo>
                  <a:pt x="337952" y="137083"/>
                </a:lnTo>
                <a:lnTo>
                  <a:pt x="341548" y="133471"/>
                </a:lnTo>
                <a:lnTo>
                  <a:pt x="345378" y="127190"/>
                </a:lnTo>
                <a:lnTo>
                  <a:pt x="347781" y="119766"/>
                </a:lnTo>
                <a:lnTo>
                  <a:pt x="348614" y="111201"/>
                </a:lnTo>
                <a:lnTo>
                  <a:pt x="348614" y="103581"/>
                </a:lnTo>
                <a:lnTo>
                  <a:pt x="313601" y="71589"/>
                </a:lnTo>
                <a:lnTo>
                  <a:pt x="304469" y="67017"/>
                </a:lnTo>
                <a:lnTo>
                  <a:pt x="298373" y="62458"/>
                </a:lnTo>
                <a:lnTo>
                  <a:pt x="295325" y="59410"/>
                </a:lnTo>
                <a:lnTo>
                  <a:pt x="290766" y="56362"/>
                </a:lnTo>
                <a:lnTo>
                  <a:pt x="287718" y="54838"/>
                </a:lnTo>
                <a:lnTo>
                  <a:pt x="284670" y="48742"/>
                </a:lnTo>
                <a:lnTo>
                  <a:pt x="284670" y="31991"/>
                </a:lnTo>
                <a:lnTo>
                  <a:pt x="287718" y="27419"/>
                </a:lnTo>
                <a:lnTo>
                  <a:pt x="292290" y="22847"/>
                </a:lnTo>
                <a:lnTo>
                  <a:pt x="298373" y="18275"/>
                </a:lnTo>
                <a:lnTo>
                  <a:pt x="305993" y="16764"/>
                </a:lnTo>
                <a:lnTo>
                  <a:pt x="342519" y="16764"/>
                </a:lnTo>
                <a:lnTo>
                  <a:pt x="342519" y="9144"/>
                </a:lnTo>
                <a:lnTo>
                  <a:pt x="336527" y="8024"/>
                </a:lnTo>
                <a:lnTo>
                  <a:pt x="329965" y="7048"/>
                </a:lnTo>
                <a:lnTo>
                  <a:pt x="322830" y="6357"/>
                </a:lnTo>
                <a:lnTo>
                  <a:pt x="315125" y="6096"/>
                </a:lnTo>
                <a:close/>
              </a:path>
              <a:path w="892175" h="177164">
                <a:moveTo>
                  <a:pt x="342519" y="16764"/>
                </a:moveTo>
                <a:lnTo>
                  <a:pt x="315125" y="16764"/>
                </a:lnTo>
                <a:lnTo>
                  <a:pt x="322187" y="17071"/>
                </a:lnTo>
                <a:lnTo>
                  <a:pt x="329393" y="18091"/>
                </a:lnTo>
                <a:lnTo>
                  <a:pt x="336313" y="19967"/>
                </a:lnTo>
                <a:lnTo>
                  <a:pt x="342519" y="22847"/>
                </a:lnTo>
                <a:lnTo>
                  <a:pt x="342519" y="16764"/>
                </a:lnTo>
                <a:close/>
              </a:path>
              <a:path w="892175" h="177164">
                <a:moveTo>
                  <a:pt x="549567" y="0"/>
                </a:moveTo>
                <a:lnTo>
                  <a:pt x="537387" y="0"/>
                </a:lnTo>
                <a:lnTo>
                  <a:pt x="537387" y="146227"/>
                </a:lnTo>
                <a:lnTo>
                  <a:pt x="549567" y="146227"/>
                </a:lnTo>
                <a:lnTo>
                  <a:pt x="549567" y="83781"/>
                </a:lnTo>
                <a:lnTo>
                  <a:pt x="552602" y="71589"/>
                </a:lnTo>
                <a:lnTo>
                  <a:pt x="555650" y="67017"/>
                </a:lnTo>
                <a:lnTo>
                  <a:pt x="558694" y="63982"/>
                </a:lnTo>
                <a:lnTo>
                  <a:pt x="549567" y="63982"/>
                </a:lnTo>
                <a:lnTo>
                  <a:pt x="549567" y="0"/>
                </a:lnTo>
                <a:close/>
              </a:path>
              <a:path w="892175" h="177164">
                <a:moveTo>
                  <a:pt x="607415" y="54838"/>
                </a:moveTo>
                <a:lnTo>
                  <a:pt x="587616" y="54838"/>
                </a:lnTo>
                <a:lnTo>
                  <a:pt x="593712" y="57886"/>
                </a:lnTo>
                <a:lnTo>
                  <a:pt x="598271" y="62458"/>
                </a:lnTo>
                <a:lnTo>
                  <a:pt x="602843" y="68541"/>
                </a:lnTo>
                <a:lnTo>
                  <a:pt x="604258" y="75616"/>
                </a:lnTo>
                <a:lnTo>
                  <a:pt x="604367" y="146227"/>
                </a:lnTo>
                <a:lnTo>
                  <a:pt x="616546" y="146227"/>
                </a:lnTo>
                <a:lnTo>
                  <a:pt x="616457" y="83781"/>
                </a:lnTo>
                <a:lnTo>
                  <a:pt x="615975" y="75616"/>
                </a:lnTo>
                <a:lnTo>
                  <a:pt x="614262" y="67214"/>
                </a:lnTo>
                <a:lnTo>
                  <a:pt x="611408" y="60242"/>
                </a:lnTo>
                <a:lnTo>
                  <a:pt x="607415" y="54838"/>
                </a:lnTo>
                <a:close/>
              </a:path>
              <a:path w="892175" h="177164">
                <a:moveTo>
                  <a:pt x="583056" y="44170"/>
                </a:moveTo>
                <a:lnTo>
                  <a:pt x="572469" y="45551"/>
                </a:lnTo>
                <a:lnTo>
                  <a:pt x="563454" y="49504"/>
                </a:lnTo>
                <a:lnTo>
                  <a:pt x="555867" y="55743"/>
                </a:lnTo>
                <a:lnTo>
                  <a:pt x="549567" y="63982"/>
                </a:lnTo>
                <a:lnTo>
                  <a:pt x="558694" y="63982"/>
                </a:lnTo>
                <a:lnTo>
                  <a:pt x="560222" y="62458"/>
                </a:lnTo>
                <a:lnTo>
                  <a:pt x="569353" y="56362"/>
                </a:lnTo>
                <a:lnTo>
                  <a:pt x="573912" y="54838"/>
                </a:lnTo>
                <a:lnTo>
                  <a:pt x="607415" y="54838"/>
                </a:lnTo>
                <a:lnTo>
                  <a:pt x="602536" y="50599"/>
                </a:lnTo>
                <a:lnTo>
                  <a:pt x="596946" y="47218"/>
                </a:lnTo>
                <a:lnTo>
                  <a:pt x="590500" y="44980"/>
                </a:lnTo>
                <a:lnTo>
                  <a:pt x="583056" y="4417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712" y="1556689"/>
            <a:ext cx="4020489" cy="30311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459" y="1181819"/>
            <a:ext cx="9587230" cy="5981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indent="-241300">
              <a:lnSpc>
                <a:spcPct val="100000"/>
              </a:lnSpc>
              <a:spcBef>
                <a:spcPts val="240"/>
              </a:spcBef>
              <a:buChar char="*"/>
              <a:tabLst>
                <a:tab pos="241300" algn="l"/>
              </a:tabLst>
            </a:pPr>
            <a:r>
              <a:rPr sz="2150" spc="5" dirty="0">
                <a:latin typeface="바탕"/>
                <a:cs typeface="바탕"/>
              </a:rPr>
              <a:t>예측 </a:t>
            </a:r>
            <a:r>
              <a:rPr sz="2150" dirty="0">
                <a:latin typeface="바탕"/>
                <a:cs typeface="바탕"/>
              </a:rPr>
              <a:t>(forecasting</a:t>
            </a:r>
            <a:r>
              <a:rPr sz="2150" spc="-55" dirty="0">
                <a:latin typeface="바탕"/>
                <a:cs typeface="바탕"/>
              </a:rPr>
              <a:t> </a:t>
            </a:r>
            <a:r>
              <a:rPr sz="2150" dirty="0">
                <a:latin typeface="바탕"/>
                <a:cs typeface="바탕"/>
              </a:rPr>
              <a:t>)</a:t>
            </a:r>
            <a:endParaRPr sz="2150">
              <a:latin typeface="바탕"/>
              <a:cs typeface="바탕"/>
            </a:endParaRPr>
          </a:p>
          <a:p>
            <a:pPr marL="669925" lvl="1" indent="-361950">
              <a:lnSpc>
                <a:spcPct val="100000"/>
              </a:lnSpc>
              <a:spcBef>
                <a:spcPts val="140"/>
              </a:spcBef>
              <a:buChar char="-"/>
              <a:tabLst>
                <a:tab pos="570230" algn="l"/>
              </a:tabLst>
            </a:pPr>
            <a:r>
              <a:rPr sz="2150" spc="5" dirty="0">
                <a:latin typeface="바탕"/>
                <a:cs typeface="바탕"/>
              </a:rPr>
              <a:t>주어진 상황하에서 미래에 어떤 현상이 발생될 것이지 표현하는</a:t>
            </a:r>
            <a:r>
              <a:rPr sz="2150" spc="-8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방법</a:t>
            </a:r>
            <a:endParaRPr sz="2150">
              <a:latin typeface="바탕"/>
              <a:cs typeface="바탕"/>
            </a:endParaRPr>
          </a:p>
          <a:p>
            <a:pPr marL="669925" marR="202565" lvl="1" indent="-361950">
              <a:lnSpc>
                <a:spcPct val="100400"/>
              </a:lnSpc>
              <a:buChar char="-"/>
              <a:tabLst>
                <a:tab pos="570230" algn="l"/>
              </a:tabLst>
            </a:pPr>
            <a:r>
              <a:rPr sz="2150" dirty="0">
                <a:latin typeface="바탕"/>
                <a:cs typeface="바탕"/>
              </a:rPr>
              <a:t>기획(Planning)은 </a:t>
            </a:r>
            <a:r>
              <a:rPr sz="2150" spc="5" dirty="0">
                <a:latin typeface="바탕"/>
                <a:cs typeface="바탕"/>
              </a:rPr>
              <a:t>예측 결과를 이용하여 미래의 활동방법에 대한</a:t>
            </a:r>
            <a:r>
              <a:rPr sz="2150" spc="-7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최선의  의사결정을 하는</a:t>
            </a:r>
            <a:r>
              <a:rPr sz="2150" spc="-1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과정</a:t>
            </a:r>
            <a:endParaRPr sz="2150">
              <a:latin typeface="바탕"/>
              <a:cs typeface="바탕"/>
            </a:endParaRPr>
          </a:p>
          <a:p>
            <a:pPr marL="580390" marR="610870" lvl="1" indent="-272415">
              <a:lnSpc>
                <a:spcPct val="100400"/>
              </a:lnSpc>
              <a:buChar char="-"/>
              <a:tabLst>
                <a:tab pos="570230" algn="l"/>
              </a:tabLst>
            </a:pPr>
            <a:r>
              <a:rPr sz="2150" spc="5" dirty="0">
                <a:latin typeface="바탕"/>
                <a:cs typeface="바탕"/>
              </a:rPr>
              <a:t>장래의 예측없이 앞으로의 행동을 결정할 수 없고 계획이나</a:t>
            </a:r>
            <a:r>
              <a:rPr sz="2150" spc="-9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결정에는  </a:t>
            </a:r>
            <a:r>
              <a:rPr sz="2150" dirty="0">
                <a:latin typeface="바탕"/>
                <a:cs typeface="바탕"/>
              </a:rPr>
              <a:t>위험(Risk)이 </a:t>
            </a:r>
            <a:r>
              <a:rPr sz="2150" spc="5" dirty="0">
                <a:latin typeface="바탕"/>
                <a:cs typeface="바탕"/>
              </a:rPr>
              <a:t>따르기 때문에 보다 적절한 예측이</a:t>
            </a:r>
            <a:r>
              <a:rPr sz="2150" spc="-6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필요하다.</a:t>
            </a:r>
            <a:endParaRPr sz="2150">
              <a:latin typeface="바탕"/>
              <a:cs typeface="바탕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"/>
              <a:buChar char="-"/>
            </a:pPr>
            <a:endParaRPr sz="2250">
              <a:latin typeface="Times New Roman"/>
              <a:cs typeface="Times New Roman"/>
            </a:endParaRPr>
          </a:p>
          <a:p>
            <a:pPr marL="264160" marR="508634" indent="-264160">
              <a:lnSpc>
                <a:spcPct val="100400"/>
              </a:lnSpc>
              <a:buChar char="*"/>
              <a:tabLst>
                <a:tab pos="264160" algn="l"/>
              </a:tabLst>
            </a:pPr>
            <a:r>
              <a:rPr sz="2150" spc="5" dirty="0">
                <a:latin typeface="바탕"/>
                <a:cs typeface="바탕"/>
              </a:rPr>
              <a:t>예측과 기획이 필요한 이유 </a:t>
            </a:r>
            <a:r>
              <a:rPr sz="2150" dirty="0">
                <a:latin typeface="바탕"/>
                <a:cs typeface="바탕"/>
              </a:rPr>
              <a:t>: </a:t>
            </a:r>
            <a:r>
              <a:rPr sz="2150" spc="5" dirty="0">
                <a:latin typeface="바탕"/>
                <a:cs typeface="바탕"/>
              </a:rPr>
              <a:t>불확실한 미래 사건의 예견과 발생 사이에  존재하는 시차 때문이며 의사결정은 이 시차를 두고 이루어 지기</a:t>
            </a:r>
            <a:r>
              <a:rPr sz="2150" spc="-10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때문에  기획이 필요하고 예측은 효율적인 기힉을 하는데 중요한</a:t>
            </a:r>
            <a:r>
              <a:rPr sz="2150" spc="-8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수단이다.</a:t>
            </a:r>
            <a:endParaRPr sz="215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"/>
              <a:buChar char="*"/>
            </a:pPr>
            <a:endParaRPr sz="2250">
              <a:latin typeface="Times New Roman"/>
              <a:cs typeface="Times New Roman"/>
            </a:endParaRPr>
          </a:p>
          <a:p>
            <a:pPr marL="216535" marR="5080" indent="-181610">
              <a:lnSpc>
                <a:spcPct val="100400"/>
              </a:lnSpc>
              <a:buChar char="*"/>
              <a:tabLst>
                <a:tab pos="264160" algn="l"/>
              </a:tabLst>
            </a:pPr>
            <a:r>
              <a:rPr sz="2150" spc="5" dirty="0">
                <a:latin typeface="바탕"/>
                <a:cs typeface="바탕"/>
              </a:rPr>
              <a:t>제품을 생산하는 경우 어느 정도 수요가 있는가를 모르고 적당히</a:t>
            </a:r>
            <a:r>
              <a:rPr sz="2150" spc="-10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생산계획을  세우면 과다 생산된 제품이 팔리지 못하여 손해를 보고 수요보다 생산량이  적으면 매출 확대 기회를 스스로 상실하게</a:t>
            </a:r>
            <a:r>
              <a:rPr sz="2150" spc="-5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된다.</a:t>
            </a:r>
            <a:endParaRPr sz="2150">
              <a:latin typeface="바탕"/>
              <a:cs typeface="바탕"/>
            </a:endParaRPr>
          </a:p>
          <a:p>
            <a:pPr>
              <a:lnSpc>
                <a:spcPct val="100000"/>
              </a:lnSpc>
              <a:buFont typeface=""/>
              <a:buChar char="*"/>
            </a:pPr>
            <a:endParaRPr sz="2250">
              <a:latin typeface="Times New Roman"/>
              <a:cs typeface="Times New Roman"/>
            </a:endParaRPr>
          </a:p>
          <a:p>
            <a:pPr marL="216535" marR="149225" indent="-181610">
              <a:lnSpc>
                <a:spcPct val="100400"/>
              </a:lnSpc>
              <a:spcBef>
                <a:spcPts val="5"/>
              </a:spcBef>
              <a:buChar char="*"/>
              <a:tabLst>
                <a:tab pos="264160" algn="l"/>
              </a:tabLst>
            </a:pPr>
            <a:r>
              <a:rPr sz="2150" spc="5" dirty="0">
                <a:latin typeface="바탕"/>
                <a:cs typeface="바탕"/>
              </a:rPr>
              <a:t>올바른 예측은 사업 성패에 큰 영향을 미치며 예측의 중요성에도 불구하고  </a:t>
            </a:r>
            <a:r>
              <a:rPr sz="2150" dirty="0">
                <a:latin typeface="바탕"/>
                <a:cs typeface="바탕"/>
              </a:rPr>
              <a:t>100%신뢰할 </a:t>
            </a:r>
            <a:r>
              <a:rPr sz="2150" spc="5" dirty="0">
                <a:latin typeface="바탕"/>
                <a:cs typeface="바탕"/>
              </a:rPr>
              <a:t>수 있는 예측이란 불가는 하지만 신뢰성이 높은 예측치를</a:t>
            </a:r>
            <a:r>
              <a:rPr sz="2150" spc="-7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얻기  위하여 여러가지 예측방법이</a:t>
            </a:r>
            <a:r>
              <a:rPr sz="2150" spc="-2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사용된다.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954" y="1181819"/>
            <a:ext cx="9689465" cy="56521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9245" indent="-228600">
              <a:lnSpc>
                <a:spcPct val="100000"/>
              </a:lnSpc>
              <a:spcBef>
                <a:spcPts val="240"/>
              </a:spcBef>
              <a:buChar char="*"/>
              <a:tabLst>
                <a:tab pos="309880" algn="l"/>
              </a:tabLst>
            </a:pPr>
            <a:r>
              <a:rPr sz="2150" spc="5" dirty="0">
                <a:latin typeface="바탕"/>
                <a:cs typeface="바탕"/>
              </a:rPr>
              <a:t>예측을 하려면</a:t>
            </a:r>
            <a:r>
              <a:rPr sz="2150" spc="-20" dirty="0">
                <a:latin typeface="바탕"/>
                <a:cs typeface="바탕"/>
              </a:rPr>
              <a:t> </a:t>
            </a:r>
            <a:r>
              <a:rPr sz="2150" dirty="0">
                <a:latin typeface="바탕"/>
                <a:cs typeface="바탕"/>
              </a:rPr>
              <a:t>?</a:t>
            </a:r>
          </a:p>
          <a:p>
            <a:pPr marL="638175" lvl="1" indent="-262255">
              <a:lnSpc>
                <a:spcPct val="100000"/>
              </a:lnSpc>
              <a:spcBef>
                <a:spcPts val="140"/>
              </a:spcBef>
              <a:buChar char="-"/>
              <a:tabLst>
                <a:tab pos="638810" algn="l"/>
              </a:tabLst>
            </a:pPr>
            <a:r>
              <a:rPr sz="2150" spc="5" dirty="0">
                <a:latin typeface="바탕"/>
                <a:cs typeface="바탕"/>
              </a:rPr>
              <a:t>그럼 예측을 하려면 어떻게 해야</a:t>
            </a:r>
            <a:r>
              <a:rPr sz="2150" spc="-5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하나</a:t>
            </a:r>
            <a:endParaRPr sz="2150" dirty="0">
              <a:latin typeface="바탕"/>
              <a:cs typeface="바탕"/>
            </a:endParaRPr>
          </a:p>
          <a:p>
            <a:pPr marL="913765" lvl="2" indent="-356235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914400" algn="l"/>
              </a:tabLst>
            </a:pPr>
            <a:r>
              <a:rPr sz="2150" spc="5" dirty="0">
                <a:latin typeface="바탕"/>
                <a:cs typeface="바탕"/>
              </a:rPr>
              <a:t>가장 중요한 것은 </a:t>
            </a:r>
            <a:r>
              <a:rPr sz="2150" spc="5" dirty="0" err="1">
                <a:highlight>
                  <a:srgbClr val="FFFF00"/>
                </a:highlight>
                <a:latin typeface="바탕"/>
                <a:cs typeface="바탕"/>
              </a:rPr>
              <a:t>데이터가</a:t>
            </a: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 완</a:t>
            </a:r>
            <a:r>
              <a:rPr lang="ko-KR" altLang="en-US" sz="2150" spc="5" dirty="0">
                <a:highlight>
                  <a:srgbClr val="FFFF00"/>
                </a:highlight>
                <a:latin typeface="바탕"/>
                <a:cs typeface="바탕"/>
              </a:rPr>
              <a:t>벽</a:t>
            </a:r>
            <a:r>
              <a:rPr sz="2150" spc="5" dirty="0" err="1">
                <a:latin typeface="바탕"/>
                <a:cs typeface="바탕"/>
              </a:rPr>
              <a:t>해야</a:t>
            </a:r>
            <a:r>
              <a:rPr sz="2150" spc="-5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한다.</a:t>
            </a:r>
            <a:endParaRPr sz="2150" dirty="0">
              <a:latin typeface="바탕"/>
              <a:cs typeface="바탕"/>
            </a:endParaRPr>
          </a:p>
          <a:p>
            <a:pPr marL="913765" lvl="2" indent="-35623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914400" algn="l"/>
              </a:tabLst>
            </a:pPr>
            <a:r>
              <a:rPr sz="2150" spc="5" dirty="0">
                <a:latin typeface="바탕"/>
                <a:cs typeface="바탕"/>
              </a:rPr>
              <a:t>과학적인 예측 방법을 이용해야</a:t>
            </a:r>
            <a:r>
              <a:rPr sz="2150" spc="-3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한다.</a:t>
            </a:r>
            <a:endParaRPr sz="2150" dirty="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*"/>
              <a:tabLst>
                <a:tab pos="241300" algn="l"/>
              </a:tabLst>
            </a:pPr>
            <a:r>
              <a:rPr sz="2150" spc="5" dirty="0">
                <a:latin typeface="바탕"/>
                <a:cs typeface="바탕"/>
              </a:rPr>
              <a:t>시계열</a:t>
            </a:r>
            <a:r>
              <a:rPr sz="2150" spc="-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분석:</a:t>
            </a:r>
            <a:endParaRPr sz="2150" dirty="0">
              <a:latin typeface="바탕"/>
              <a:cs typeface="바탕"/>
            </a:endParaRPr>
          </a:p>
          <a:p>
            <a:pPr marL="648970" marR="5080" lvl="1" indent="-273050">
              <a:lnSpc>
                <a:spcPct val="100400"/>
              </a:lnSpc>
              <a:buChar char="-"/>
              <a:tabLst>
                <a:tab pos="638810" algn="l"/>
              </a:tabLst>
            </a:pPr>
            <a:r>
              <a:rPr sz="2150" spc="5" dirty="0">
                <a:latin typeface="바탕"/>
                <a:cs typeface="바탕"/>
              </a:rPr>
              <a:t>예측의 목적은 과거의 데이터로 부터 정보를 추출하고 이를 통하여</a:t>
            </a:r>
            <a:r>
              <a:rPr sz="2150" spc="-9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미래를  추정하는 것이다. 그리고 대부분의 예측은 시계열 데이터를 근거로</a:t>
            </a:r>
            <a:r>
              <a:rPr sz="2150" spc="-8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한다.</a:t>
            </a:r>
            <a:endParaRPr sz="2150" dirty="0">
              <a:latin typeface="바탕"/>
              <a:cs typeface="바탕"/>
            </a:endParaRPr>
          </a:p>
          <a:p>
            <a:pPr marL="738505" marR="871219" lvl="1" indent="-362585">
              <a:lnSpc>
                <a:spcPct val="100400"/>
              </a:lnSpc>
              <a:buChar char="-"/>
              <a:tabLst>
                <a:tab pos="638810" algn="l"/>
              </a:tabLst>
            </a:pPr>
            <a:r>
              <a:rPr sz="2150" b="1" spc="5" dirty="0">
                <a:highlight>
                  <a:srgbClr val="FFFF00"/>
                </a:highlight>
                <a:latin typeface="바탕"/>
                <a:cs typeface="바탕"/>
              </a:rPr>
              <a:t>시간에 따라 진행 중인 상태를 기록해 놓은 것을 시계열</a:t>
            </a:r>
            <a:r>
              <a:rPr sz="2150" b="1" spc="-85" dirty="0">
                <a:highlight>
                  <a:srgbClr val="FFFF00"/>
                </a:highlight>
                <a:latin typeface="바탕"/>
                <a:cs typeface="바탕"/>
              </a:rPr>
              <a:t> </a:t>
            </a:r>
            <a:r>
              <a:rPr sz="2150" b="1" dirty="0">
                <a:highlight>
                  <a:srgbClr val="FFFF00"/>
                </a:highlight>
                <a:latin typeface="바탕"/>
                <a:cs typeface="바탕"/>
              </a:rPr>
              <a:t>자료(Time  Series)라고</a:t>
            </a:r>
            <a:r>
              <a:rPr sz="2150" b="1" spc="-40" dirty="0">
                <a:highlight>
                  <a:srgbClr val="FFFF00"/>
                </a:highlight>
                <a:latin typeface="바탕"/>
                <a:cs typeface="바탕"/>
              </a:rPr>
              <a:t> </a:t>
            </a:r>
            <a:r>
              <a:rPr sz="2150" b="1" spc="5" dirty="0">
                <a:highlight>
                  <a:srgbClr val="FFFF00"/>
                </a:highlight>
                <a:latin typeface="바탕"/>
                <a:cs typeface="바탕"/>
              </a:rPr>
              <a:t>한다.</a:t>
            </a:r>
            <a:endParaRPr sz="2150" b="1" dirty="0">
              <a:highlight>
                <a:srgbClr val="FFFF00"/>
              </a:highlight>
              <a:latin typeface="바탕"/>
              <a:cs typeface="바탕"/>
            </a:endParaRPr>
          </a:p>
          <a:p>
            <a:pPr marL="738505" marR="290830" lvl="1" indent="-362585">
              <a:lnSpc>
                <a:spcPct val="100400"/>
              </a:lnSpc>
              <a:spcBef>
                <a:spcPts val="5"/>
              </a:spcBef>
              <a:buChar char="-"/>
              <a:tabLst>
                <a:tab pos="638810" algn="l"/>
              </a:tabLst>
            </a:pPr>
            <a:r>
              <a:rPr sz="2150" spc="5" dirty="0">
                <a:latin typeface="바탕"/>
                <a:cs typeface="바탕"/>
              </a:rPr>
              <a:t>시계열 분석은 과거나 현재 정보에서 미래 정보를 추출하는 기능으로  자료의 추세를 이해하고, 통제하고 </a:t>
            </a:r>
            <a:r>
              <a:rPr sz="2150" dirty="0">
                <a:latin typeface="바탕"/>
                <a:cs typeface="바탕"/>
              </a:rPr>
              <a:t>, </a:t>
            </a:r>
            <a:r>
              <a:rPr sz="2150" spc="5" dirty="0">
                <a:latin typeface="바탕"/>
                <a:cs typeface="바탕"/>
              </a:rPr>
              <a:t>장차 미래를 예측하기 위한</a:t>
            </a:r>
            <a:r>
              <a:rPr sz="2150" spc="-9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것으로  </a:t>
            </a: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자료의 추세를 시간(t)에 대한 함수로 나타내는 것이</a:t>
            </a:r>
            <a:r>
              <a:rPr sz="2150" spc="-85" dirty="0">
                <a:highlight>
                  <a:srgbClr val="FFFF00"/>
                </a:highlight>
                <a:latin typeface="바탕"/>
                <a:cs typeface="바탕"/>
              </a:rPr>
              <a:t> </a:t>
            </a: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일반적이다</a:t>
            </a:r>
            <a:r>
              <a:rPr sz="2150" spc="5" dirty="0">
                <a:latin typeface="바탕"/>
                <a:cs typeface="바탕"/>
              </a:rPr>
              <a:t>.</a:t>
            </a:r>
            <a:endParaRPr sz="2150" dirty="0">
              <a:latin typeface="바탕"/>
              <a:cs typeface="바탕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"/>
              <a:buChar char="-"/>
            </a:pPr>
            <a:endParaRPr sz="22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*"/>
              <a:tabLst>
                <a:tab pos="241300" algn="l"/>
              </a:tabLst>
            </a:pP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평활법</a:t>
            </a:r>
            <a:r>
              <a:rPr sz="2150" spc="5" dirty="0">
                <a:latin typeface="바탕"/>
                <a:cs typeface="바탕"/>
              </a:rPr>
              <a:t> </a:t>
            </a:r>
            <a:r>
              <a:rPr sz="2150" dirty="0">
                <a:latin typeface="바탕"/>
                <a:cs typeface="바탕"/>
              </a:rPr>
              <a:t>: </a:t>
            </a:r>
            <a:r>
              <a:rPr sz="2150" spc="5" dirty="0">
                <a:latin typeface="바탕"/>
                <a:cs typeface="바탕"/>
              </a:rPr>
              <a:t>현재사용되는 여러 예측기법 중에서 가장 경험적인 예측</a:t>
            </a:r>
            <a:r>
              <a:rPr sz="2150" spc="-9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기업이다.</a:t>
            </a:r>
            <a:endParaRPr sz="2150" dirty="0">
              <a:latin typeface="바탕"/>
              <a:cs typeface="바탕"/>
            </a:endParaRPr>
          </a:p>
          <a:p>
            <a:pPr marL="557530" marR="735330" lvl="1" indent="-181610">
              <a:lnSpc>
                <a:spcPct val="100400"/>
              </a:lnSpc>
              <a:buChar char="-"/>
              <a:tabLst>
                <a:tab pos="638810" algn="l"/>
              </a:tabLst>
            </a:pPr>
            <a:r>
              <a:rPr sz="2150" spc="5" dirty="0">
                <a:latin typeface="바탕"/>
                <a:cs typeface="바탕"/>
              </a:rPr>
              <a:t>수학적인 노리구조가 빈약한 면도 있지만 계산이 간단하고</a:t>
            </a:r>
            <a:r>
              <a:rPr sz="2150" spc="-9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적용하기  편하다. 비교적 정확한 예측값을 구할 수</a:t>
            </a:r>
            <a:r>
              <a:rPr sz="2150" spc="-5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있다.</a:t>
            </a:r>
            <a:endParaRPr sz="2150" dirty="0">
              <a:latin typeface="바탕"/>
              <a:cs typeface="바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459" y="1198571"/>
            <a:ext cx="9617710" cy="5053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*"/>
              <a:tabLst>
                <a:tab pos="241300" algn="l"/>
              </a:tabLst>
            </a:pPr>
            <a:r>
              <a:rPr sz="2150" spc="5" dirty="0">
                <a:latin typeface="바탕"/>
                <a:cs typeface="바탕"/>
              </a:rPr>
              <a:t>시계열</a:t>
            </a:r>
            <a:r>
              <a:rPr sz="2150" spc="-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모형</a:t>
            </a:r>
            <a:endParaRPr sz="2150" dirty="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Char char="*"/>
            </a:pPr>
            <a:endParaRPr sz="2350" dirty="0">
              <a:latin typeface="Times New Roman"/>
              <a:cs typeface="Times New Roman"/>
            </a:endParaRPr>
          </a:p>
          <a:p>
            <a:pPr marL="580390" marR="616585" lvl="1" indent="-272415">
              <a:lnSpc>
                <a:spcPct val="100400"/>
              </a:lnSpc>
              <a:spcBef>
                <a:spcPts val="5"/>
              </a:spcBef>
              <a:buChar char="-"/>
              <a:tabLst>
                <a:tab pos="570230" algn="l"/>
              </a:tabLst>
            </a:pP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장기적인 추이</a:t>
            </a:r>
            <a:r>
              <a:rPr sz="2150" spc="5" dirty="0">
                <a:latin typeface="바탕"/>
                <a:cs typeface="바탕"/>
              </a:rPr>
              <a:t>: 인구의 증가, GNP의 </a:t>
            </a:r>
            <a:r>
              <a:rPr sz="2150" dirty="0">
                <a:latin typeface="바탕"/>
                <a:cs typeface="바탕"/>
              </a:rPr>
              <a:t>증가, </a:t>
            </a:r>
            <a:r>
              <a:rPr sz="2150" spc="5" dirty="0">
                <a:latin typeface="바탕"/>
                <a:cs typeface="바탕"/>
              </a:rPr>
              <a:t>습관이나 태도의</a:t>
            </a:r>
            <a:r>
              <a:rPr sz="2150" spc="-9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변화처럼  단기간에 갑작스럽게 바뀌는 것이 아니고 시간을 두고 장기적으로  움직이는</a:t>
            </a:r>
            <a:r>
              <a:rPr sz="2150" spc="-1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변화</a:t>
            </a:r>
            <a:endParaRPr sz="2150" dirty="0">
              <a:latin typeface="바탕"/>
              <a:cs typeface="바탕"/>
            </a:endParaRPr>
          </a:p>
          <a:p>
            <a:pPr lvl="1">
              <a:lnSpc>
                <a:spcPct val="100000"/>
              </a:lnSpc>
              <a:buFont typeface=""/>
              <a:buChar char="-"/>
            </a:pPr>
            <a:endParaRPr sz="2250" dirty="0">
              <a:latin typeface="Times New Roman"/>
              <a:cs typeface="Times New Roman"/>
            </a:endParaRPr>
          </a:p>
          <a:p>
            <a:pPr marL="669925" marR="275590" lvl="2" indent="-272415">
              <a:lnSpc>
                <a:spcPct val="100400"/>
              </a:lnSpc>
              <a:buChar char="-"/>
              <a:tabLst>
                <a:tab pos="661670" algn="l"/>
              </a:tabLst>
            </a:pP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단기적인 추이</a:t>
            </a:r>
            <a:r>
              <a:rPr sz="2150" spc="5" dirty="0">
                <a:latin typeface="바탕"/>
                <a:cs typeface="바탕"/>
              </a:rPr>
              <a:t>: 실업률이나 재고수준처럼 장기적으로 꾸준히 상승</a:t>
            </a:r>
            <a:r>
              <a:rPr sz="2150" spc="-9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혹은  하락하는 것이 아니라 일정한 주기를 두고 반복하여 발생하는</a:t>
            </a:r>
            <a:r>
              <a:rPr sz="2150" spc="-8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변화</a:t>
            </a:r>
            <a:endParaRPr sz="2150" dirty="0">
              <a:latin typeface="바탕"/>
              <a:cs typeface="바탕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"/>
              <a:buChar char="-"/>
            </a:pPr>
            <a:endParaRPr sz="2250" dirty="0">
              <a:latin typeface="Times New Roman"/>
              <a:cs typeface="Times New Roman"/>
            </a:endParaRPr>
          </a:p>
          <a:p>
            <a:pPr marL="669925" lvl="3" indent="-180975">
              <a:lnSpc>
                <a:spcPct val="100000"/>
              </a:lnSpc>
              <a:buChar char="-"/>
              <a:tabLst>
                <a:tab pos="751205" algn="l"/>
              </a:tabLst>
            </a:pP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계절적인 추이</a:t>
            </a:r>
            <a:r>
              <a:rPr sz="2150" spc="5" dirty="0">
                <a:latin typeface="바탕"/>
                <a:cs typeface="바탕"/>
              </a:rPr>
              <a:t>: 에어컨을 많이 사용하는 여름에 전력</a:t>
            </a:r>
            <a:r>
              <a:rPr sz="2150" spc="-7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소비량이</a:t>
            </a:r>
            <a:endParaRPr sz="2150" dirty="0">
              <a:latin typeface="바탕"/>
              <a:cs typeface="바탕"/>
            </a:endParaRPr>
          </a:p>
          <a:p>
            <a:pPr marL="761365" marR="13970">
              <a:lnSpc>
                <a:spcPct val="100400"/>
              </a:lnSpc>
            </a:pPr>
            <a:r>
              <a:rPr sz="2150" spc="5" dirty="0">
                <a:latin typeface="바탕"/>
                <a:cs typeface="바탕"/>
              </a:rPr>
              <a:t>늘어 난다 든지 겨울에 난방기구의 매출이 늘어나는 것과 같이 한 계절  혹은 </a:t>
            </a:r>
            <a:r>
              <a:rPr sz="2150" dirty="0">
                <a:latin typeface="바탕"/>
                <a:cs typeface="바탕"/>
              </a:rPr>
              <a:t>1년 </a:t>
            </a:r>
            <a:r>
              <a:rPr sz="2150" spc="5" dirty="0">
                <a:latin typeface="바탕"/>
                <a:cs typeface="바탕"/>
              </a:rPr>
              <a:t>동안의 제품 및 서비스 수요의 증감이 발본 하여 발생하는</a:t>
            </a:r>
            <a:r>
              <a:rPr sz="2150" spc="-11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변화</a:t>
            </a:r>
            <a:endParaRPr sz="2150" dirty="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69925" marR="5080" lvl="3" indent="-180975">
              <a:lnSpc>
                <a:spcPct val="100400"/>
              </a:lnSpc>
              <a:buChar char="-"/>
              <a:tabLst>
                <a:tab pos="751205" algn="l"/>
              </a:tabLst>
            </a:pPr>
            <a:r>
              <a:rPr sz="2150" spc="5" dirty="0">
                <a:highlight>
                  <a:srgbClr val="FFFF00"/>
                </a:highlight>
                <a:latin typeface="바탕"/>
                <a:cs typeface="바탕"/>
              </a:rPr>
              <a:t>불규칙적인 추이</a:t>
            </a:r>
            <a:r>
              <a:rPr sz="2150" spc="5" dirty="0">
                <a:latin typeface="바탕"/>
                <a:cs typeface="바탕"/>
              </a:rPr>
              <a:t>: 위의 세가지 변화로 설명할 수 없는 파업이나</a:t>
            </a:r>
            <a:r>
              <a:rPr sz="2150" spc="-11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정치적인  사건 등 그 때 그 때 발생하는</a:t>
            </a:r>
            <a:r>
              <a:rPr sz="2150" spc="-6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변화</a:t>
            </a:r>
            <a:endParaRPr sz="2150" dirty="0">
              <a:latin typeface="바탕"/>
              <a:cs typeface="바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459" y="1198571"/>
            <a:ext cx="893444" cy="35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150" dirty="0">
                <a:latin typeface="바탕"/>
                <a:cs typeface="바탕"/>
              </a:rPr>
              <a:t>*	</a:t>
            </a:r>
            <a:r>
              <a:rPr sz="2150" spc="5" dirty="0">
                <a:latin typeface="바탕"/>
                <a:cs typeface="바탕"/>
              </a:rPr>
              <a:t>사례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791" y="1873335"/>
            <a:ext cx="1657350" cy="35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latin typeface="바탕"/>
                <a:cs typeface="바탕"/>
              </a:rPr>
              <a:t>-</a:t>
            </a:r>
            <a:r>
              <a:rPr sz="2150" spc="-8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이동평균법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9890" y="1873335"/>
            <a:ext cx="2058035" cy="35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5" dirty="0">
                <a:latin typeface="바탕"/>
                <a:cs typeface="바탕"/>
              </a:rPr>
              <a:t>(예제 파일</a:t>
            </a:r>
            <a:r>
              <a:rPr sz="2150" spc="-10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참조)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0259" y="2385301"/>
            <a:ext cx="6491236" cy="45086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459" y="1198571"/>
            <a:ext cx="8209280" cy="102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150" dirty="0">
                <a:latin typeface="바탕"/>
                <a:cs typeface="바탕"/>
              </a:rPr>
              <a:t>*	</a:t>
            </a:r>
            <a:r>
              <a:rPr sz="2150" spc="5" dirty="0">
                <a:latin typeface="바탕"/>
                <a:cs typeface="바탕"/>
              </a:rPr>
              <a:t>사례</a:t>
            </a:r>
            <a:endParaRPr sz="215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바탕"/>
                <a:cs typeface="바탕"/>
              </a:rPr>
              <a:t>- </a:t>
            </a:r>
            <a:r>
              <a:rPr sz="2150" spc="5" dirty="0">
                <a:latin typeface="바탕"/>
                <a:cs typeface="바탕"/>
              </a:rPr>
              <a:t>추세선 (그래프-&gt; 추세선 추가-&gt; 이동평균-&gt;구간 정하기</a:t>
            </a:r>
            <a:r>
              <a:rPr sz="2150" spc="-105" dirty="0">
                <a:latin typeface="바탕"/>
                <a:cs typeface="바탕"/>
              </a:rPr>
              <a:t> </a:t>
            </a:r>
            <a:r>
              <a:rPr sz="2150" dirty="0">
                <a:latin typeface="바탕"/>
                <a:cs typeface="바탕"/>
              </a:rPr>
              <a:t>2~)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437" y="2598547"/>
            <a:ext cx="9348660" cy="3481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15" y="589470"/>
            <a:ext cx="197904" cy="12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970" y="411264"/>
            <a:ext cx="232918" cy="150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307" y="435635"/>
            <a:ext cx="203987" cy="20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530" y="408216"/>
            <a:ext cx="886460" cy="309245"/>
          </a:xfrm>
          <a:custGeom>
            <a:avLst/>
            <a:gdLst/>
            <a:ahLst/>
            <a:cxnLst/>
            <a:rect l="l" t="t" r="r" b="b"/>
            <a:pathLst>
              <a:path w="886460" h="309245">
                <a:moveTo>
                  <a:pt x="400380" y="19799"/>
                </a:moveTo>
                <a:lnTo>
                  <a:pt x="353926" y="35867"/>
                </a:lnTo>
                <a:lnTo>
                  <a:pt x="326737" y="81868"/>
                </a:lnTo>
                <a:lnTo>
                  <a:pt x="321221" y="126415"/>
                </a:lnTo>
                <a:lnTo>
                  <a:pt x="322623" y="149242"/>
                </a:lnTo>
                <a:lnTo>
                  <a:pt x="333420" y="187466"/>
                </a:lnTo>
                <a:lnTo>
                  <a:pt x="368026" y="224474"/>
                </a:lnTo>
                <a:lnTo>
                  <a:pt x="400380" y="231521"/>
                </a:lnTo>
                <a:lnTo>
                  <a:pt x="416887" y="229782"/>
                </a:lnTo>
                <a:lnTo>
                  <a:pt x="431966" y="224474"/>
                </a:lnTo>
                <a:lnTo>
                  <a:pt x="445334" y="215452"/>
                </a:lnTo>
                <a:lnTo>
                  <a:pt x="449975" y="210197"/>
                </a:lnTo>
                <a:lnTo>
                  <a:pt x="400380" y="210197"/>
                </a:lnTo>
                <a:lnTo>
                  <a:pt x="388388" y="208769"/>
                </a:lnTo>
                <a:lnTo>
                  <a:pt x="353040" y="174189"/>
                </a:lnTo>
                <a:lnTo>
                  <a:pt x="344055" y="126415"/>
                </a:lnTo>
                <a:lnTo>
                  <a:pt x="345148" y="107875"/>
                </a:lnTo>
                <a:lnTo>
                  <a:pt x="359270" y="63969"/>
                </a:lnTo>
                <a:lnTo>
                  <a:pt x="400380" y="41122"/>
                </a:lnTo>
                <a:lnTo>
                  <a:pt x="449975" y="41122"/>
                </a:lnTo>
                <a:lnTo>
                  <a:pt x="445334" y="35867"/>
                </a:lnTo>
                <a:lnTo>
                  <a:pt x="431966" y="26846"/>
                </a:lnTo>
                <a:lnTo>
                  <a:pt x="416887" y="21537"/>
                </a:lnTo>
                <a:lnTo>
                  <a:pt x="400380" y="19799"/>
                </a:lnTo>
                <a:close/>
              </a:path>
              <a:path w="886460" h="309245">
                <a:moveTo>
                  <a:pt x="449975" y="41122"/>
                </a:moveTo>
                <a:lnTo>
                  <a:pt x="400380" y="41122"/>
                </a:lnTo>
                <a:lnTo>
                  <a:pt x="412126" y="42551"/>
                </a:lnTo>
                <a:lnTo>
                  <a:pt x="422448" y="46836"/>
                </a:lnTo>
                <a:lnTo>
                  <a:pt x="446827" y="76509"/>
                </a:lnTo>
                <a:lnTo>
                  <a:pt x="455180" y="126415"/>
                </a:lnTo>
                <a:lnTo>
                  <a:pt x="454299" y="143862"/>
                </a:lnTo>
                <a:lnTo>
                  <a:pt x="439953" y="187350"/>
                </a:lnTo>
                <a:lnTo>
                  <a:pt x="400380" y="210197"/>
                </a:lnTo>
                <a:lnTo>
                  <a:pt x="449975" y="210197"/>
                </a:lnTo>
                <a:lnTo>
                  <a:pt x="473832" y="169640"/>
                </a:lnTo>
                <a:lnTo>
                  <a:pt x="479539" y="126415"/>
                </a:lnTo>
                <a:lnTo>
                  <a:pt x="478112" y="102715"/>
                </a:lnTo>
                <a:lnTo>
                  <a:pt x="473832" y="81868"/>
                </a:lnTo>
                <a:lnTo>
                  <a:pt x="466696" y="63877"/>
                </a:lnTo>
                <a:lnTo>
                  <a:pt x="456704" y="48742"/>
                </a:lnTo>
                <a:lnTo>
                  <a:pt x="449975" y="41122"/>
                </a:lnTo>
                <a:close/>
              </a:path>
              <a:path w="886460" h="309245">
                <a:moveTo>
                  <a:pt x="886002" y="0"/>
                </a:moveTo>
                <a:lnTo>
                  <a:pt x="863168" y="0"/>
                </a:lnTo>
                <a:lnTo>
                  <a:pt x="863168" y="130987"/>
                </a:lnTo>
                <a:lnTo>
                  <a:pt x="802271" y="130987"/>
                </a:lnTo>
                <a:lnTo>
                  <a:pt x="802271" y="150787"/>
                </a:lnTo>
                <a:lnTo>
                  <a:pt x="863168" y="150787"/>
                </a:lnTo>
                <a:lnTo>
                  <a:pt x="863168" y="309206"/>
                </a:lnTo>
                <a:lnTo>
                  <a:pt x="886002" y="309206"/>
                </a:lnTo>
                <a:lnTo>
                  <a:pt x="886002" y="0"/>
                </a:lnTo>
                <a:close/>
              </a:path>
              <a:path w="886460" h="309245">
                <a:moveTo>
                  <a:pt x="808367" y="25895"/>
                </a:moveTo>
                <a:lnTo>
                  <a:pt x="660692" y="25895"/>
                </a:lnTo>
                <a:lnTo>
                  <a:pt x="660692" y="233045"/>
                </a:lnTo>
                <a:lnTo>
                  <a:pt x="773353" y="233045"/>
                </a:lnTo>
                <a:lnTo>
                  <a:pt x="800368" y="231330"/>
                </a:lnTo>
                <a:lnTo>
                  <a:pt x="813164" y="230258"/>
                </a:lnTo>
                <a:lnTo>
                  <a:pt x="825106" y="228473"/>
                </a:lnTo>
                <a:lnTo>
                  <a:pt x="823816" y="211721"/>
                </a:lnTo>
                <a:lnTo>
                  <a:pt x="685050" y="211721"/>
                </a:lnTo>
                <a:lnTo>
                  <a:pt x="685050" y="135559"/>
                </a:lnTo>
                <a:lnTo>
                  <a:pt x="774865" y="135559"/>
                </a:lnTo>
                <a:lnTo>
                  <a:pt x="774865" y="115760"/>
                </a:lnTo>
                <a:lnTo>
                  <a:pt x="685050" y="115760"/>
                </a:lnTo>
                <a:lnTo>
                  <a:pt x="685050" y="47218"/>
                </a:lnTo>
                <a:lnTo>
                  <a:pt x="808367" y="47218"/>
                </a:lnTo>
                <a:lnTo>
                  <a:pt x="808367" y="25895"/>
                </a:lnTo>
                <a:close/>
              </a:path>
              <a:path w="886460" h="309245">
                <a:moveTo>
                  <a:pt x="823582" y="208673"/>
                </a:moveTo>
                <a:lnTo>
                  <a:pt x="805934" y="209792"/>
                </a:lnTo>
                <a:lnTo>
                  <a:pt x="782862" y="210769"/>
                </a:lnTo>
                <a:lnTo>
                  <a:pt x="754652" y="211459"/>
                </a:lnTo>
                <a:lnTo>
                  <a:pt x="721588" y="211721"/>
                </a:lnTo>
                <a:lnTo>
                  <a:pt x="823816" y="211721"/>
                </a:lnTo>
                <a:lnTo>
                  <a:pt x="823582" y="208673"/>
                </a:lnTo>
                <a:close/>
              </a:path>
              <a:path w="886460" h="309245">
                <a:moveTo>
                  <a:pt x="178117" y="6083"/>
                </a:moveTo>
                <a:lnTo>
                  <a:pt x="153758" y="6083"/>
                </a:lnTo>
                <a:lnTo>
                  <a:pt x="153758" y="112712"/>
                </a:lnTo>
                <a:lnTo>
                  <a:pt x="89814" y="112712"/>
                </a:lnTo>
                <a:lnTo>
                  <a:pt x="89814" y="134035"/>
                </a:lnTo>
                <a:lnTo>
                  <a:pt x="153758" y="134035"/>
                </a:lnTo>
                <a:lnTo>
                  <a:pt x="153758" y="300062"/>
                </a:lnTo>
                <a:lnTo>
                  <a:pt x="178117" y="300062"/>
                </a:lnTo>
                <a:lnTo>
                  <a:pt x="178117" y="6083"/>
                </a:lnTo>
                <a:close/>
              </a:path>
              <a:path w="886460" h="309245">
                <a:moveTo>
                  <a:pt x="115697" y="25895"/>
                </a:moveTo>
                <a:lnTo>
                  <a:pt x="0" y="25895"/>
                </a:lnTo>
                <a:lnTo>
                  <a:pt x="0" y="228473"/>
                </a:lnTo>
                <a:lnTo>
                  <a:pt x="43936" y="228187"/>
                </a:lnTo>
                <a:lnTo>
                  <a:pt x="79735" y="227329"/>
                </a:lnTo>
                <a:lnTo>
                  <a:pt x="107254" y="225901"/>
                </a:lnTo>
                <a:lnTo>
                  <a:pt x="126352" y="223900"/>
                </a:lnTo>
                <a:lnTo>
                  <a:pt x="125062" y="207149"/>
                </a:lnTo>
                <a:lnTo>
                  <a:pt x="24358" y="207149"/>
                </a:lnTo>
                <a:lnTo>
                  <a:pt x="24358" y="47218"/>
                </a:lnTo>
                <a:lnTo>
                  <a:pt x="115697" y="47218"/>
                </a:lnTo>
                <a:lnTo>
                  <a:pt x="115697" y="25895"/>
                </a:lnTo>
                <a:close/>
              </a:path>
              <a:path w="886460" h="309245">
                <a:moveTo>
                  <a:pt x="124828" y="204101"/>
                </a:moveTo>
                <a:lnTo>
                  <a:pt x="109990" y="205220"/>
                </a:lnTo>
                <a:lnTo>
                  <a:pt x="88299" y="206197"/>
                </a:lnTo>
                <a:lnTo>
                  <a:pt x="59755" y="206887"/>
                </a:lnTo>
                <a:lnTo>
                  <a:pt x="24358" y="207149"/>
                </a:lnTo>
                <a:lnTo>
                  <a:pt x="125062" y="207149"/>
                </a:lnTo>
                <a:lnTo>
                  <a:pt x="124828" y="204101"/>
                </a:lnTo>
                <a:close/>
              </a:path>
              <a:path w="886460" h="309245">
                <a:moveTo>
                  <a:pt x="560222" y="0"/>
                </a:moveTo>
                <a:lnTo>
                  <a:pt x="537387" y="0"/>
                </a:lnTo>
                <a:lnTo>
                  <a:pt x="537387" y="309206"/>
                </a:lnTo>
                <a:lnTo>
                  <a:pt x="560222" y="309206"/>
                </a:lnTo>
                <a:lnTo>
                  <a:pt x="560222" y="0"/>
                </a:lnTo>
                <a:close/>
              </a:path>
              <a:path w="886460" h="309245">
                <a:moveTo>
                  <a:pt x="237490" y="0"/>
                </a:moveTo>
                <a:lnTo>
                  <a:pt x="213131" y="0"/>
                </a:lnTo>
                <a:lnTo>
                  <a:pt x="213131" y="309206"/>
                </a:lnTo>
                <a:lnTo>
                  <a:pt x="237490" y="309206"/>
                </a:lnTo>
                <a:lnTo>
                  <a:pt x="237490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751" y="428015"/>
            <a:ext cx="128754" cy="211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9222" y="434111"/>
            <a:ext cx="164414" cy="207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997" y="405168"/>
            <a:ext cx="1228725" cy="312420"/>
          </a:xfrm>
          <a:custGeom>
            <a:avLst/>
            <a:gdLst/>
            <a:ahLst/>
            <a:cxnLst/>
            <a:rect l="l" t="t" r="r" b="b"/>
            <a:pathLst>
              <a:path w="1228725" h="312420">
                <a:moveTo>
                  <a:pt x="715505" y="214769"/>
                </a:moveTo>
                <a:lnTo>
                  <a:pt x="691146" y="214769"/>
                </a:lnTo>
                <a:lnTo>
                  <a:pt x="691146" y="303110"/>
                </a:lnTo>
                <a:lnTo>
                  <a:pt x="893610" y="303110"/>
                </a:lnTo>
                <a:lnTo>
                  <a:pt x="893610" y="281787"/>
                </a:lnTo>
                <a:lnTo>
                  <a:pt x="715505" y="281787"/>
                </a:lnTo>
                <a:lnTo>
                  <a:pt x="715505" y="214769"/>
                </a:lnTo>
                <a:close/>
              </a:path>
              <a:path w="1228725" h="312420">
                <a:moveTo>
                  <a:pt x="802271" y="187350"/>
                </a:moveTo>
                <a:lnTo>
                  <a:pt x="777913" y="187350"/>
                </a:lnTo>
                <a:lnTo>
                  <a:pt x="777913" y="258940"/>
                </a:lnTo>
                <a:lnTo>
                  <a:pt x="802271" y="258940"/>
                </a:lnTo>
                <a:lnTo>
                  <a:pt x="802271" y="187350"/>
                </a:lnTo>
                <a:close/>
              </a:path>
              <a:path w="1228725" h="312420">
                <a:moveTo>
                  <a:pt x="933195" y="166027"/>
                </a:moveTo>
                <a:lnTo>
                  <a:pt x="645477" y="166027"/>
                </a:lnTo>
                <a:lnTo>
                  <a:pt x="645477" y="187350"/>
                </a:lnTo>
                <a:lnTo>
                  <a:pt x="933195" y="187350"/>
                </a:lnTo>
                <a:lnTo>
                  <a:pt x="933195" y="166027"/>
                </a:lnTo>
                <a:close/>
              </a:path>
              <a:path w="1228725" h="312420">
                <a:moveTo>
                  <a:pt x="557174" y="207149"/>
                </a:moveTo>
                <a:lnTo>
                  <a:pt x="357758" y="207149"/>
                </a:lnTo>
                <a:lnTo>
                  <a:pt x="357758" y="228473"/>
                </a:lnTo>
                <a:lnTo>
                  <a:pt x="532828" y="228473"/>
                </a:lnTo>
                <a:lnTo>
                  <a:pt x="532828" y="312254"/>
                </a:lnTo>
                <a:lnTo>
                  <a:pt x="557174" y="312254"/>
                </a:lnTo>
                <a:lnTo>
                  <a:pt x="557174" y="207149"/>
                </a:lnTo>
                <a:close/>
              </a:path>
              <a:path w="1228725" h="312420">
                <a:moveTo>
                  <a:pt x="1228534" y="199529"/>
                </a:moveTo>
                <a:lnTo>
                  <a:pt x="1027582" y="199529"/>
                </a:lnTo>
                <a:lnTo>
                  <a:pt x="1027582" y="220865"/>
                </a:lnTo>
                <a:lnTo>
                  <a:pt x="1204175" y="220865"/>
                </a:lnTo>
                <a:lnTo>
                  <a:pt x="1204175" y="312254"/>
                </a:lnTo>
                <a:lnTo>
                  <a:pt x="1228534" y="312254"/>
                </a:lnTo>
                <a:lnTo>
                  <a:pt x="1228534" y="199529"/>
                </a:lnTo>
                <a:close/>
              </a:path>
              <a:path w="1228725" h="312420">
                <a:moveTo>
                  <a:pt x="604367" y="150787"/>
                </a:moveTo>
                <a:lnTo>
                  <a:pt x="316649" y="150787"/>
                </a:lnTo>
                <a:lnTo>
                  <a:pt x="316649" y="173647"/>
                </a:lnTo>
                <a:lnTo>
                  <a:pt x="604367" y="173647"/>
                </a:lnTo>
                <a:lnTo>
                  <a:pt x="604367" y="150787"/>
                </a:lnTo>
                <a:close/>
              </a:path>
              <a:path w="1228725" h="312420">
                <a:moveTo>
                  <a:pt x="196392" y="188874"/>
                </a:moveTo>
                <a:lnTo>
                  <a:pt x="172034" y="188874"/>
                </a:lnTo>
                <a:lnTo>
                  <a:pt x="172034" y="309206"/>
                </a:lnTo>
                <a:lnTo>
                  <a:pt x="196392" y="309206"/>
                </a:lnTo>
                <a:lnTo>
                  <a:pt x="196392" y="188874"/>
                </a:lnTo>
                <a:close/>
              </a:path>
              <a:path w="1228725" h="312420">
                <a:moveTo>
                  <a:pt x="66992" y="21323"/>
                </a:moveTo>
                <a:lnTo>
                  <a:pt x="28028" y="36748"/>
                </a:lnTo>
                <a:lnTo>
                  <a:pt x="4570" y="83392"/>
                </a:lnTo>
                <a:lnTo>
                  <a:pt x="0" y="129463"/>
                </a:lnTo>
                <a:lnTo>
                  <a:pt x="1142" y="153195"/>
                </a:lnTo>
                <a:lnTo>
                  <a:pt x="10281" y="192657"/>
                </a:lnTo>
                <a:lnTo>
                  <a:pt x="39209" y="229236"/>
                </a:lnTo>
                <a:lnTo>
                  <a:pt x="66992" y="236093"/>
                </a:lnTo>
                <a:lnTo>
                  <a:pt x="86969" y="233213"/>
                </a:lnTo>
                <a:lnTo>
                  <a:pt x="103522" y="224480"/>
                </a:lnTo>
                <a:lnTo>
                  <a:pt x="112178" y="214769"/>
                </a:lnTo>
                <a:lnTo>
                  <a:pt x="66992" y="214769"/>
                </a:lnTo>
                <a:lnTo>
                  <a:pt x="48125" y="209366"/>
                </a:lnTo>
                <a:lnTo>
                  <a:pt x="34826" y="193252"/>
                </a:lnTo>
                <a:lnTo>
                  <a:pt x="26951" y="166570"/>
                </a:lnTo>
                <a:lnTo>
                  <a:pt x="24358" y="129463"/>
                </a:lnTo>
                <a:lnTo>
                  <a:pt x="26951" y="91483"/>
                </a:lnTo>
                <a:lnTo>
                  <a:pt x="34826" y="64352"/>
                </a:lnTo>
                <a:lnTo>
                  <a:pt x="48125" y="48073"/>
                </a:lnTo>
                <a:lnTo>
                  <a:pt x="66992" y="42646"/>
                </a:lnTo>
                <a:lnTo>
                  <a:pt x="112011" y="42646"/>
                </a:lnTo>
                <a:lnTo>
                  <a:pt x="102955" y="32745"/>
                </a:lnTo>
                <a:lnTo>
                  <a:pt x="86756" y="24178"/>
                </a:lnTo>
                <a:lnTo>
                  <a:pt x="66992" y="21323"/>
                </a:lnTo>
                <a:close/>
              </a:path>
              <a:path w="1228725" h="312420">
                <a:moveTo>
                  <a:pt x="112011" y="42646"/>
                </a:moveTo>
                <a:lnTo>
                  <a:pt x="66992" y="42646"/>
                </a:lnTo>
                <a:lnTo>
                  <a:pt x="86089" y="48073"/>
                </a:lnTo>
                <a:lnTo>
                  <a:pt x="99909" y="64352"/>
                </a:lnTo>
                <a:lnTo>
                  <a:pt x="108306" y="91483"/>
                </a:lnTo>
                <a:lnTo>
                  <a:pt x="111137" y="129463"/>
                </a:lnTo>
                <a:lnTo>
                  <a:pt x="108306" y="166570"/>
                </a:lnTo>
                <a:lnTo>
                  <a:pt x="99909" y="193252"/>
                </a:lnTo>
                <a:lnTo>
                  <a:pt x="86089" y="209366"/>
                </a:lnTo>
                <a:lnTo>
                  <a:pt x="66992" y="214769"/>
                </a:lnTo>
                <a:lnTo>
                  <a:pt x="112178" y="214769"/>
                </a:lnTo>
                <a:lnTo>
                  <a:pt x="116654" y="209748"/>
                </a:lnTo>
                <a:lnTo>
                  <a:pt x="126364" y="188874"/>
                </a:lnTo>
                <a:lnTo>
                  <a:pt x="196392" y="188874"/>
                </a:lnTo>
                <a:lnTo>
                  <a:pt x="196392" y="167551"/>
                </a:lnTo>
                <a:lnTo>
                  <a:pt x="130924" y="167551"/>
                </a:lnTo>
                <a:lnTo>
                  <a:pt x="132686" y="158385"/>
                </a:lnTo>
                <a:lnTo>
                  <a:pt x="133591" y="149078"/>
                </a:lnTo>
                <a:lnTo>
                  <a:pt x="133924" y="139486"/>
                </a:lnTo>
                <a:lnTo>
                  <a:pt x="133924" y="119186"/>
                </a:lnTo>
                <a:lnTo>
                  <a:pt x="133591" y="108907"/>
                </a:lnTo>
                <a:lnTo>
                  <a:pt x="132686" y="98626"/>
                </a:lnTo>
                <a:lnTo>
                  <a:pt x="130924" y="88341"/>
                </a:lnTo>
                <a:lnTo>
                  <a:pt x="196392" y="88341"/>
                </a:lnTo>
                <a:lnTo>
                  <a:pt x="196392" y="67017"/>
                </a:lnTo>
                <a:lnTo>
                  <a:pt x="126364" y="67017"/>
                </a:lnTo>
                <a:lnTo>
                  <a:pt x="116016" y="47024"/>
                </a:lnTo>
                <a:lnTo>
                  <a:pt x="112011" y="42646"/>
                </a:lnTo>
                <a:close/>
              </a:path>
              <a:path w="1228725" h="312420">
                <a:moveTo>
                  <a:pt x="196392" y="88341"/>
                </a:moveTo>
                <a:lnTo>
                  <a:pt x="172034" y="88341"/>
                </a:lnTo>
                <a:lnTo>
                  <a:pt x="172034" y="167551"/>
                </a:lnTo>
                <a:lnTo>
                  <a:pt x="196392" y="167551"/>
                </a:lnTo>
                <a:lnTo>
                  <a:pt x="196392" y="88341"/>
                </a:lnTo>
                <a:close/>
              </a:path>
              <a:path w="1228725" h="312420">
                <a:moveTo>
                  <a:pt x="196392" y="9131"/>
                </a:moveTo>
                <a:lnTo>
                  <a:pt x="172034" y="9131"/>
                </a:lnTo>
                <a:lnTo>
                  <a:pt x="172034" y="67017"/>
                </a:lnTo>
                <a:lnTo>
                  <a:pt x="196392" y="67017"/>
                </a:lnTo>
                <a:lnTo>
                  <a:pt x="196392" y="9131"/>
                </a:lnTo>
                <a:close/>
              </a:path>
              <a:path w="1228725" h="312420">
                <a:moveTo>
                  <a:pt x="718553" y="10655"/>
                </a:moveTo>
                <a:lnTo>
                  <a:pt x="694194" y="10655"/>
                </a:lnTo>
                <a:lnTo>
                  <a:pt x="694194" y="129463"/>
                </a:lnTo>
                <a:lnTo>
                  <a:pt x="884478" y="129463"/>
                </a:lnTo>
                <a:lnTo>
                  <a:pt x="884478" y="108140"/>
                </a:lnTo>
                <a:lnTo>
                  <a:pt x="718553" y="108140"/>
                </a:lnTo>
                <a:lnTo>
                  <a:pt x="718553" y="73113"/>
                </a:lnTo>
                <a:lnTo>
                  <a:pt x="884478" y="73113"/>
                </a:lnTo>
                <a:lnTo>
                  <a:pt x="884478" y="51790"/>
                </a:lnTo>
                <a:lnTo>
                  <a:pt x="718553" y="51790"/>
                </a:lnTo>
                <a:lnTo>
                  <a:pt x="718553" y="10655"/>
                </a:lnTo>
                <a:close/>
              </a:path>
              <a:path w="1228725" h="312420">
                <a:moveTo>
                  <a:pt x="884478" y="73113"/>
                </a:moveTo>
                <a:lnTo>
                  <a:pt x="861644" y="73113"/>
                </a:lnTo>
                <a:lnTo>
                  <a:pt x="861644" y="108140"/>
                </a:lnTo>
                <a:lnTo>
                  <a:pt x="884478" y="108140"/>
                </a:lnTo>
                <a:lnTo>
                  <a:pt x="884478" y="73113"/>
                </a:lnTo>
                <a:close/>
              </a:path>
              <a:path w="1228725" h="312420">
                <a:moveTo>
                  <a:pt x="884478" y="10655"/>
                </a:moveTo>
                <a:lnTo>
                  <a:pt x="861644" y="10655"/>
                </a:lnTo>
                <a:lnTo>
                  <a:pt x="861644" y="51790"/>
                </a:lnTo>
                <a:lnTo>
                  <a:pt x="884478" y="51790"/>
                </a:lnTo>
                <a:lnTo>
                  <a:pt x="884478" y="10655"/>
                </a:lnTo>
                <a:close/>
              </a:path>
              <a:path w="1228725" h="312420">
                <a:moveTo>
                  <a:pt x="1228534" y="3048"/>
                </a:moveTo>
                <a:lnTo>
                  <a:pt x="1204175" y="3048"/>
                </a:lnTo>
                <a:lnTo>
                  <a:pt x="1204175" y="68541"/>
                </a:lnTo>
                <a:lnTo>
                  <a:pt x="1131100" y="68541"/>
                </a:lnTo>
                <a:lnTo>
                  <a:pt x="1131100" y="89865"/>
                </a:lnTo>
                <a:lnTo>
                  <a:pt x="1204175" y="89865"/>
                </a:lnTo>
                <a:lnTo>
                  <a:pt x="1204175" y="181254"/>
                </a:lnTo>
                <a:lnTo>
                  <a:pt x="1228534" y="181254"/>
                </a:lnTo>
                <a:lnTo>
                  <a:pt x="1228534" y="3048"/>
                </a:lnTo>
                <a:close/>
              </a:path>
              <a:path w="1228725" h="312420">
                <a:moveTo>
                  <a:pt x="1080858" y="12179"/>
                </a:moveTo>
                <a:lnTo>
                  <a:pt x="1056500" y="12179"/>
                </a:lnTo>
                <a:lnTo>
                  <a:pt x="1056500" y="47218"/>
                </a:lnTo>
                <a:lnTo>
                  <a:pt x="1055311" y="63854"/>
                </a:lnTo>
                <a:lnTo>
                  <a:pt x="1035189" y="111188"/>
                </a:lnTo>
                <a:lnTo>
                  <a:pt x="995159" y="148032"/>
                </a:lnTo>
                <a:lnTo>
                  <a:pt x="978865" y="156883"/>
                </a:lnTo>
                <a:lnTo>
                  <a:pt x="995616" y="173647"/>
                </a:lnTo>
                <a:lnTo>
                  <a:pt x="1029222" y="149220"/>
                </a:lnTo>
                <a:lnTo>
                  <a:pt x="1057840" y="116522"/>
                </a:lnTo>
                <a:lnTo>
                  <a:pt x="1070203" y="94437"/>
                </a:lnTo>
                <a:lnTo>
                  <a:pt x="1095000" y="94437"/>
                </a:lnTo>
                <a:lnTo>
                  <a:pt x="1093706" y="92624"/>
                </a:lnTo>
                <a:lnTo>
                  <a:pt x="1086570" y="78060"/>
                </a:lnTo>
                <a:lnTo>
                  <a:pt x="1082287" y="62925"/>
                </a:lnTo>
                <a:lnTo>
                  <a:pt x="1080858" y="47218"/>
                </a:lnTo>
                <a:lnTo>
                  <a:pt x="1080858" y="12179"/>
                </a:lnTo>
                <a:close/>
              </a:path>
              <a:path w="1228725" h="312420">
                <a:moveTo>
                  <a:pt x="1095000" y="94437"/>
                </a:moveTo>
                <a:lnTo>
                  <a:pt x="1070203" y="94437"/>
                </a:lnTo>
                <a:lnTo>
                  <a:pt x="1074725" y="103835"/>
                </a:lnTo>
                <a:lnTo>
                  <a:pt x="1099134" y="134035"/>
                </a:lnTo>
                <a:lnTo>
                  <a:pt x="1131241" y="159742"/>
                </a:lnTo>
                <a:lnTo>
                  <a:pt x="1141755" y="166027"/>
                </a:lnTo>
                <a:lnTo>
                  <a:pt x="1158506" y="147751"/>
                </a:lnTo>
                <a:lnTo>
                  <a:pt x="1143087" y="140893"/>
                </a:lnTo>
                <a:lnTo>
                  <a:pt x="1128814" y="131751"/>
                </a:lnTo>
                <a:lnTo>
                  <a:pt x="1115683" y="120325"/>
                </a:lnTo>
                <a:lnTo>
                  <a:pt x="1103693" y="106616"/>
                </a:lnTo>
                <a:lnTo>
                  <a:pt x="1095000" y="94437"/>
                </a:lnTo>
                <a:close/>
              </a:path>
              <a:path w="1228725" h="312420">
                <a:moveTo>
                  <a:pt x="252717" y="3048"/>
                </a:moveTo>
                <a:lnTo>
                  <a:pt x="228358" y="3048"/>
                </a:lnTo>
                <a:lnTo>
                  <a:pt x="228358" y="312254"/>
                </a:lnTo>
                <a:lnTo>
                  <a:pt x="252717" y="312254"/>
                </a:lnTo>
                <a:lnTo>
                  <a:pt x="252717" y="3048"/>
                </a:lnTo>
                <a:close/>
              </a:path>
              <a:path w="1228725" h="312420">
                <a:moveTo>
                  <a:pt x="474979" y="50266"/>
                </a:moveTo>
                <a:lnTo>
                  <a:pt x="446049" y="50266"/>
                </a:lnTo>
                <a:lnTo>
                  <a:pt x="439796" y="60260"/>
                </a:lnTo>
                <a:lnTo>
                  <a:pt x="430258" y="69684"/>
                </a:lnTo>
                <a:lnTo>
                  <a:pt x="383897" y="93056"/>
                </a:lnTo>
                <a:lnTo>
                  <a:pt x="331876" y="102057"/>
                </a:lnTo>
                <a:lnTo>
                  <a:pt x="345579" y="123380"/>
                </a:lnTo>
                <a:lnTo>
                  <a:pt x="398243" y="110736"/>
                </a:lnTo>
                <a:lnTo>
                  <a:pt x="443576" y="87579"/>
                </a:lnTo>
                <a:lnTo>
                  <a:pt x="461276" y="71589"/>
                </a:lnTo>
                <a:lnTo>
                  <a:pt x="493022" y="71589"/>
                </a:lnTo>
                <a:lnTo>
                  <a:pt x="490961" y="70256"/>
                </a:lnTo>
                <a:lnTo>
                  <a:pt x="481256" y="60903"/>
                </a:lnTo>
                <a:lnTo>
                  <a:pt x="474979" y="50266"/>
                </a:lnTo>
                <a:close/>
              </a:path>
              <a:path w="1228725" h="312420">
                <a:moveTo>
                  <a:pt x="493022" y="71589"/>
                </a:moveTo>
                <a:lnTo>
                  <a:pt x="461276" y="71589"/>
                </a:lnTo>
                <a:lnTo>
                  <a:pt x="467801" y="78752"/>
                </a:lnTo>
                <a:lnTo>
                  <a:pt x="506945" y="103568"/>
                </a:lnTo>
                <a:lnTo>
                  <a:pt x="559823" y="121142"/>
                </a:lnTo>
                <a:lnTo>
                  <a:pt x="576973" y="123380"/>
                </a:lnTo>
                <a:lnTo>
                  <a:pt x="589152" y="100533"/>
                </a:lnTo>
                <a:lnTo>
                  <a:pt x="572027" y="99675"/>
                </a:lnTo>
                <a:lnTo>
                  <a:pt x="554901" y="97104"/>
                </a:lnTo>
                <a:lnTo>
                  <a:pt x="537775" y="92817"/>
                </a:lnTo>
                <a:lnTo>
                  <a:pt x="520649" y="86817"/>
                </a:lnTo>
                <a:lnTo>
                  <a:pt x="504052" y="78726"/>
                </a:lnTo>
                <a:lnTo>
                  <a:pt x="493022" y="71589"/>
                </a:lnTo>
                <a:close/>
              </a:path>
              <a:path w="1228725" h="312420">
                <a:moveTo>
                  <a:pt x="570877" y="28943"/>
                </a:moveTo>
                <a:lnTo>
                  <a:pt x="350138" y="28943"/>
                </a:lnTo>
                <a:lnTo>
                  <a:pt x="350138" y="50266"/>
                </a:lnTo>
                <a:lnTo>
                  <a:pt x="570877" y="50266"/>
                </a:lnTo>
                <a:lnTo>
                  <a:pt x="570877" y="28943"/>
                </a:lnTo>
                <a:close/>
              </a:path>
              <a:path w="1228725" h="312420">
                <a:moveTo>
                  <a:pt x="473455" y="0"/>
                </a:moveTo>
                <a:lnTo>
                  <a:pt x="449097" y="0"/>
                </a:lnTo>
                <a:lnTo>
                  <a:pt x="449097" y="28943"/>
                </a:lnTo>
                <a:lnTo>
                  <a:pt x="473455" y="28943"/>
                </a:lnTo>
                <a:lnTo>
                  <a:pt x="473455" y="0"/>
                </a:lnTo>
                <a:close/>
              </a:path>
            </a:pathLst>
          </a:custGeom>
          <a:solidFill>
            <a:srgbClr val="11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474" y="571195"/>
            <a:ext cx="287718" cy="137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579" y="604697"/>
            <a:ext cx="200952" cy="1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1191" y="415823"/>
            <a:ext cx="190284" cy="118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796" y="1198571"/>
            <a:ext cx="2933065" cy="168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5"/>
              </a:spcBef>
              <a:tabLst>
                <a:tab pos="581660" algn="l"/>
              </a:tabLst>
            </a:pPr>
            <a:r>
              <a:rPr sz="2150" dirty="0">
                <a:latin typeface="바탕"/>
                <a:cs typeface="바탕"/>
              </a:rPr>
              <a:t>*	</a:t>
            </a:r>
            <a:r>
              <a:rPr sz="2150" spc="5" dirty="0">
                <a:latin typeface="바탕"/>
                <a:cs typeface="바탕"/>
              </a:rPr>
              <a:t>사례</a:t>
            </a:r>
            <a:endParaRPr sz="2150">
              <a:latin typeface="바탕"/>
              <a:cs typeface="바탕"/>
            </a:endParaRPr>
          </a:p>
          <a:p>
            <a:pPr marL="12700" marR="5080" indent="272415">
              <a:lnSpc>
                <a:spcPct val="200800"/>
              </a:lnSpc>
              <a:spcBef>
                <a:spcPts val="135"/>
              </a:spcBef>
            </a:pPr>
            <a:r>
              <a:rPr sz="2150" dirty="0">
                <a:latin typeface="바탕"/>
                <a:cs typeface="바탕"/>
              </a:rPr>
              <a:t>- </a:t>
            </a:r>
            <a:r>
              <a:rPr sz="2150" spc="5" dirty="0">
                <a:latin typeface="바탕"/>
                <a:cs typeface="바탕"/>
              </a:rPr>
              <a:t>시계열 회귀분석</a:t>
            </a:r>
            <a:r>
              <a:rPr sz="2150" spc="-95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등  첨부 논문</a:t>
            </a:r>
            <a:r>
              <a:rPr sz="2150" spc="-30" dirty="0">
                <a:latin typeface="바탕"/>
                <a:cs typeface="바탕"/>
              </a:rPr>
              <a:t> </a:t>
            </a:r>
            <a:r>
              <a:rPr sz="2150" spc="5" dirty="0">
                <a:latin typeface="바탕"/>
                <a:cs typeface="바탕"/>
              </a:rPr>
              <a:t>참조</a:t>
            </a:r>
            <a:endParaRPr sz="2150">
              <a:latin typeface="바탕"/>
              <a:cs typeface="바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5401" y="1169809"/>
            <a:ext cx="5072418" cy="6082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0" dirty="0"/>
              <a:t>Sogang </a:t>
            </a:r>
            <a:r>
              <a:rPr spc="5" dirty="0"/>
              <a:t>University </a:t>
            </a:r>
            <a:r>
              <a:rPr spc="25" dirty="0"/>
              <a:t>정 화민</a:t>
            </a:r>
            <a:r>
              <a:rPr spc="40" dirty="0"/>
              <a:t> </a:t>
            </a:r>
            <a:r>
              <a:rPr spc="25" dirty="0"/>
              <a:t>교수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410</Words>
  <Application>Microsoft Office PowerPoint</Application>
  <PresentationFormat>사용자 지정</PresentationFormat>
  <Paragraphs>50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맑은 고딕 Semilight</vt:lpstr>
      <vt:lpstr>바탕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빅데이터 예측분석 11주</dc:title>
  <dc:creator>vivah</dc:creator>
  <cp:lastModifiedBy>goeun</cp:lastModifiedBy>
  <cp:revision>4</cp:revision>
  <dcterms:created xsi:type="dcterms:W3CDTF">2018-11-15T09:35:23Z</dcterms:created>
  <dcterms:modified xsi:type="dcterms:W3CDTF">2018-11-15T10:58:05Z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2018-11-15T00:00:00Z</vt:filetime>
  </property>
  <property fmtid="{D5CDD505-2E9C-101B-9397-08002B2CF9AE}" pid="3" name="Creator">
    <vt:lpwstr>Hancom PDF 1.3.0.404</vt:lpwstr>
  </property>
  <property fmtid="{D5CDD505-2E9C-101B-9397-08002B2CF9AE}" pid="4" name="LastSaved">
    <vt:filetime>2018-11-15T00:00:00Z</vt:filetime>
  </property>
</Properties>
</file>