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073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43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19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40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20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261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79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52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821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88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9C9F-79A4-4E8B-B8C1-C4B369A5FF56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4D4E-F8AE-4C0C-B9E4-9D73C518FE5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93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01659" y="543464"/>
            <a:ext cx="7203057" cy="6314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nip Diagonal Corner Rectangle 3"/>
          <p:cNvSpPr/>
          <p:nvPr/>
        </p:nvSpPr>
        <p:spPr>
          <a:xfrm>
            <a:off x="2501658" y="543463"/>
            <a:ext cx="3778372" cy="733245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Päiväkirja</a:t>
            </a:r>
            <a:endParaRPr lang="fi-FI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2815" y="2123080"/>
            <a:ext cx="4537499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 määrä ja laatu</a:t>
            </a:r>
            <a:r>
              <a:rPr lang="fi-FI" dirty="0" smtClean="0"/>
              <a:t>:_____________________</a:t>
            </a:r>
            <a:endParaRPr lang="fi-FI" dirty="0"/>
          </a:p>
        </p:txBody>
      </p:sp>
      <p:sp>
        <p:nvSpPr>
          <p:cNvPr id="7" name="Hexagon 6"/>
          <p:cNvSpPr/>
          <p:nvPr/>
        </p:nvSpPr>
        <p:spPr>
          <a:xfrm>
            <a:off x="2682815" y="6189562"/>
            <a:ext cx="4433977" cy="552091"/>
          </a:xfrm>
          <a:prstGeom prst="hexagon">
            <a:avLst>
              <a:gd name="adj" fmla="val 42680"/>
              <a:gd name="vf" fmla="val 11547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Bauhaus 93" panose="04030905020B02020C02" pitchFamily="82" charset="0"/>
              </a:rPr>
              <a:t>Seuraava osio </a:t>
            </a:r>
            <a:r>
              <a:rPr lang="fi-FI" sz="3600" dirty="0" smtClean="0">
                <a:latin typeface="Bauhaus 93" panose="04030905020B02020C02" pitchFamily="82" charset="0"/>
                <a:sym typeface="Wingdings" panose="05000000000000000000" pitchFamily="2" charset="2"/>
              </a:rPr>
              <a:t></a:t>
            </a:r>
            <a:endParaRPr lang="fi-FI" sz="3600" dirty="0">
              <a:latin typeface="Bauhaus 93" panose="04030905020B02020C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2816" y="2801276"/>
            <a:ext cx="4537498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Liikunnan määrä ja tyyppi</a:t>
            </a:r>
            <a:r>
              <a:rPr lang="fi-FI" dirty="0" smtClean="0"/>
              <a:t>:________________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7504984" y="2801276"/>
            <a:ext cx="2009952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Valintakenttä </a:t>
            </a:r>
            <a:r>
              <a:rPr lang="fi-FI" dirty="0" smtClean="0">
                <a:sym typeface="Wingdings" panose="05000000000000000000" pitchFamily="2" charset="2"/>
              </a:rPr>
              <a:t>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2682816" y="3498613"/>
            <a:ext cx="1992701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Ruokailujen määrä:</a:t>
            </a:r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8246852" y="888521"/>
            <a:ext cx="1268083" cy="38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 smtClean="0"/>
              <a:t>x.x.xxxx</a:t>
            </a:r>
            <a:endParaRPr lang="fi-FI" sz="2000" dirty="0"/>
          </a:p>
        </p:txBody>
      </p:sp>
      <p:sp>
        <p:nvSpPr>
          <p:cNvPr id="15" name="Smiley Face 14"/>
          <p:cNvSpPr/>
          <p:nvPr/>
        </p:nvSpPr>
        <p:spPr>
          <a:xfrm>
            <a:off x="7504984" y="2123079"/>
            <a:ext cx="448575" cy="4323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miley Face 15"/>
          <p:cNvSpPr/>
          <p:nvPr/>
        </p:nvSpPr>
        <p:spPr>
          <a:xfrm>
            <a:off x="8238228" y="2123079"/>
            <a:ext cx="448575" cy="432343"/>
          </a:xfrm>
          <a:prstGeom prst="smileyFace">
            <a:avLst>
              <a:gd name="adj" fmla="val 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Smiley Face 16"/>
          <p:cNvSpPr/>
          <p:nvPr/>
        </p:nvSpPr>
        <p:spPr>
          <a:xfrm>
            <a:off x="8971472" y="2123080"/>
            <a:ext cx="448575" cy="432343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Oval 17"/>
          <p:cNvSpPr/>
          <p:nvPr/>
        </p:nvSpPr>
        <p:spPr>
          <a:xfrm>
            <a:off x="4856674" y="3479472"/>
            <a:ext cx="1621769" cy="43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Aamupala:___</a:t>
            </a:r>
            <a:endParaRPr lang="fi-FI" sz="1200" dirty="0"/>
          </a:p>
        </p:txBody>
      </p:sp>
      <p:sp>
        <p:nvSpPr>
          <p:cNvPr id="19" name="Oval 18"/>
          <p:cNvSpPr/>
          <p:nvPr/>
        </p:nvSpPr>
        <p:spPr>
          <a:xfrm>
            <a:off x="3963844" y="4024859"/>
            <a:ext cx="1621769" cy="41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Lounas:___</a:t>
            </a:r>
            <a:endParaRPr lang="fi-FI" sz="1200" dirty="0"/>
          </a:p>
        </p:txBody>
      </p:sp>
      <p:sp>
        <p:nvSpPr>
          <p:cNvPr id="20" name="Oval 19"/>
          <p:cNvSpPr/>
          <p:nvPr/>
        </p:nvSpPr>
        <p:spPr>
          <a:xfrm>
            <a:off x="6659600" y="3498613"/>
            <a:ext cx="1621769" cy="41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Päivällinen:___</a:t>
            </a:r>
            <a:endParaRPr lang="fi-FI" sz="1200" dirty="0"/>
          </a:p>
        </p:txBody>
      </p:sp>
      <p:sp>
        <p:nvSpPr>
          <p:cNvPr id="21" name="Oval 20"/>
          <p:cNvSpPr/>
          <p:nvPr/>
        </p:nvSpPr>
        <p:spPr>
          <a:xfrm>
            <a:off x="7798278" y="4024859"/>
            <a:ext cx="1621769" cy="41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Iltapala:___</a:t>
            </a:r>
            <a:endParaRPr lang="fi-FI" sz="1200" dirty="0"/>
          </a:p>
        </p:txBody>
      </p:sp>
      <p:sp>
        <p:nvSpPr>
          <p:cNvPr id="22" name="Oval 21"/>
          <p:cNvSpPr/>
          <p:nvPr/>
        </p:nvSpPr>
        <p:spPr>
          <a:xfrm>
            <a:off x="5878907" y="4024859"/>
            <a:ext cx="1626077" cy="413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Välipala:___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2809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1659" y="543464"/>
            <a:ext cx="7203057" cy="6314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nip Diagonal Corner Rectangle 2"/>
          <p:cNvSpPr/>
          <p:nvPr/>
        </p:nvSpPr>
        <p:spPr>
          <a:xfrm>
            <a:off x="2501658" y="543463"/>
            <a:ext cx="3778372" cy="733245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Päiväkirja</a:t>
            </a:r>
            <a:endParaRPr lang="fi-FI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5958" y="2019789"/>
            <a:ext cx="3648978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Harjoittelun määrä:______________</a:t>
            </a:r>
            <a:endParaRPr lang="fi-FI" dirty="0"/>
          </a:p>
        </p:txBody>
      </p:sp>
      <p:sp>
        <p:nvSpPr>
          <p:cNvPr id="5" name="Hexagon 4"/>
          <p:cNvSpPr/>
          <p:nvPr/>
        </p:nvSpPr>
        <p:spPr>
          <a:xfrm>
            <a:off x="4744526" y="5952226"/>
            <a:ext cx="2708697" cy="552091"/>
          </a:xfrm>
          <a:prstGeom prst="hexagon">
            <a:avLst>
              <a:gd name="adj" fmla="val 42680"/>
              <a:gd name="vf" fmla="val 11547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Bauhaus 93" panose="04030905020B02020C02" pitchFamily="82" charset="0"/>
              </a:rPr>
              <a:t>Lähetä </a:t>
            </a:r>
            <a:r>
              <a:rPr lang="fi-FI" sz="3600" dirty="0" smtClean="0">
                <a:latin typeface="Bauhaus 93" panose="04030905020B02020C02" pitchFamily="82" charset="0"/>
                <a:sym typeface="Wingdings" panose="05000000000000000000" pitchFamily="2" charset="2"/>
              </a:rPr>
              <a:t></a:t>
            </a:r>
            <a:endParaRPr lang="fi-FI" sz="3600" dirty="0"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2816" y="2801276"/>
            <a:ext cx="6832118" cy="8662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/>
              <a:t>Harjoittelun sisältö:</a:t>
            </a:r>
          </a:p>
          <a:p>
            <a:pPr algn="ctr"/>
            <a:r>
              <a:rPr lang="fi-FI" dirty="0" smtClean="0"/>
              <a:t>____________________________________________</a:t>
            </a:r>
            <a:r>
              <a:rPr lang="fi-FI" dirty="0" smtClean="0"/>
              <a:t>________________________________________________________________________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8246852" y="888521"/>
            <a:ext cx="1268083" cy="38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 smtClean="0"/>
              <a:t>x.x.xxxx</a:t>
            </a:r>
            <a:endParaRPr lang="fi-FI" sz="2000" dirty="0"/>
          </a:p>
        </p:txBody>
      </p:sp>
      <p:sp>
        <p:nvSpPr>
          <p:cNvPr id="18" name="Rectangle 17"/>
          <p:cNvSpPr/>
          <p:nvPr/>
        </p:nvSpPr>
        <p:spPr>
          <a:xfrm>
            <a:off x="2687130" y="2019789"/>
            <a:ext cx="2329132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Valittu peli: _________</a:t>
            </a:r>
          </a:p>
          <a:p>
            <a:pPr algn="ctr"/>
            <a:r>
              <a:rPr lang="fi-FI" dirty="0" smtClean="0"/>
              <a:t>(vaihdetaan profiilista)</a:t>
            </a:r>
            <a:endParaRPr lang="fi-FI" dirty="0"/>
          </a:p>
        </p:txBody>
      </p:sp>
      <p:grpSp>
        <p:nvGrpSpPr>
          <p:cNvPr id="22" name="Group 21"/>
          <p:cNvGrpSpPr/>
          <p:nvPr/>
        </p:nvGrpSpPr>
        <p:grpSpPr>
          <a:xfrm>
            <a:off x="5865958" y="3924930"/>
            <a:ext cx="1915063" cy="432344"/>
            <a:chOff x="7289320" y="4613862"/>
            <a:chExt cx="1915063" cy="432344"/>
          </a:xfrm>
        </p:grpSpPr>
        <p:sp>
          <p:nvSpPr>
            <p:cNvPr id="19" name="Smiley Face 18"/>
            <p:cNvSpPr/>
            <p:nvPr/>
          </p:nvSpPr>
          <p:spPr>
            <a:xfrm>
              <a:off x="7289320" y="4613862"/>
              <a:ext cx="448575" cy="43234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0" name="Smiley Face 19"/>
            <p:cNvSpPr/>
            <p:nvPr/>
          </p:nvSpPr>
          <p:spPr>
            <a:xfrm>
              <a:off x="8022564" y="4613862"/>
              <a:ext cx="448575" cy="432343"/>
            </a:xfrm>
            <a:prstGeom prst="smileyFace">
              <a:avLst>
                <a:gd name="adj" fmla="val 6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8755808" y="4613863"/>
              <a:ext cx="448575" cy="432343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82815" y="3924137"/>
            <a:ext cx="2333447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Mieliala:</a:t>
            </a:r>
            <a:endParaRPr lang="fi-FI" dirty="0"/>
          </a:p>
        </p:txBody>
      </p:sp>
      <p:sp>
        <p:nvSpPr>
          <p:cNvPr id="24" name="Rectangle 23"/>
          <p:cNvSpPr/>
          <p:nvPr/>
        </p:nvSpPr>
        <p:spPr>
          <a:xfrm>
            <a:off x="2682815" y="4705624"/>
            <a:ext cx="5098206" cy="433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Oma kommentti</a:t>
            </a:r>
            <a:r>
              <a:rPr lang="fi-FI" dirty="0" smtClean="0"/>
              <a:t>:_____________________________</a:t>
            </a:r>
            <a:endParaRPr lang="fi-FI" dirty="0"/>
          </a:p>
        </p:txBody>
      </p:sp>
      <p:sp>
        <p:nvSpPr>
          <p:cNvPr id="26" name="Rectangle 25"/>
          <p:cNvSpPr/>
          <p:nvPr/>
        </p:nvSpPr>
        <p:spPr>
          <a:xfrm>
            <a:off x="569351" y="2258832"/>
            <a:ext cx="1268083" cy="38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smtClean="0"/>
              <a:t>Muokkaa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21280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Törmä Kristian Kalevi</dc:creator>
  <cp:lastModifiedBy>Törmä Kristian Kalevi</cp:lastModifiedBy>
  <cp:revision>9</cp:revision>
  <dcterms:created xsi:type="dcterms:W3CDTF">2019-02-07T11:36:47Z</dcterms:created>
  <dcterms:modified xsi:type="dcterms:W3CDTF">2019-02-21T12:38:03Z</dcterms:modified>
</cp:coreProperties>
</file>