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4" r:id="rId3"/>
    <p:sldId id="259" r:id="rId4"/>
    <p:sldId id="257" r:id="rId5"/>
    <p:sldId id="258" r:id="rId6"/>
    <p:sldId id="260" r:id="rId7"/>
    <p:sldId id="261" r:id="rId8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4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8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0C753-91CE-4AE8-A58E-C3B3B344710E}" type="datetimeFigureOut">
              <a:rPr lang="fi-FI" smtClean="0"/>
              <a:t>21.2.2019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6DF-0E14-4FE5-B044-5E33AE0F590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97870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0C753-91CE-4AE8-A58E-C3B3B344710E}" type="datetimeFigureOut">
              <a:rPr lang="fi-FI" smtClean="0"/>
              <a:t>21.2.2019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6DF-0E14-4FE5-B044-5E33AE0F590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29946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0C753-91CE-4AE8-A58E-C3B3B344710E}" type="datetimeFigureOut">
              <a:rPr lang="fi-FI" smtClean="0"/>
              <a:t>21.2.2019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6DF-0E14-4FE5-B044-5E33AE0F590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27803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0C753-91CE-4AE8-A58E-C3B3B344710E}" type="datetimeFigureOut">
              <a:rPr lang="fi-FI" smtClean="0"/>
              <a:t>21.2.2019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6DF-0E14-4FE5-B044-5E33AE0F590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83692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0C753-91CE-4AE8-A58E-C3B3B344710E}" type="datetimeFigureOut">
              <a:rPr lang="fi-FI" smtClean="0"/>
              <a:t>21.2.2019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6DF-0E14-4FE5-B044-5E33AE0F590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06157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0C753-91CE-4AE8-A58E-C3B3B344710E}" type="datetimeFigureOut">
              <a:rPr lang="fi-FI" smtClean="0"/>
              <a:t>21.2.2019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6DF-0E14-4FE5-B044-5E33AE0F590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70042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0C753-91CE-4AE8-A58E-C3B3B344710E}" type="datetimeFigureOut">
              <a:rPr lang="fi-FI" smtClean="0"/>
              <a:t>21.2.2019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6DF-0E14-4FE5-B044-5E33AE0F590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98216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0C753-91CE-4AE8-A58E-C3B3B344710E}" type="datetimeFigureOut">
              <a:rPr lang="fi-FI" smtClean="0"/>
              <a:t>21.2.2019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6DF-0E14-4FE5-B044-5E33AE0F590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24502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0C753-91CE-4AE8-A58E-C3B3B344710E}" type="datetimeFigureOut">
              <a:rPr lang="fi-FI" smtClean="0"/>
              <a:t>21.2.2019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6DF-0E14-4FE5-B044-5E33AE0F590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43536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0C753-91CE-4AE8-A58E-C3B3B344710E}" type="datetimeFigureOut">
              <a:rPr lang="fi-FI" smtClean="0"/>
              <a:t>21.2.2019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6DF-0E14-4FE5-B044-5E33AE0F590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4966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0C753-91CE-4AE8-A58E-C3B3B344710E}" type="datetimeFigureOut">
              <a:rPr lang="fi-FI" smtClean="0"/>
              <a:t>21.2.2019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6DF-0E14-4FE5-B044-5E33AE0F590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27302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0C753-91CE-4AE8-A58E-C3B3B344710E}" type="datetimeFigureOut">
              <a:rPr lang="fi-FI" smtClean="0"/>
              <a:t>21.2.2019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996DF-0E14-4FE5-B044-5E33AE0F590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25461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nip Single Corner Rectangle 21"/>
          <p:cNvSpPr/>
          <p:nvPr/>
        </p:nvSpPr>
        <p:spPr>
          <a:xfrm flipH="1">
            <a:off x="4668253" y="1251283"/>
            <a:ext cx="6464967" cy="4315328"/>
          </a:xfrm>
          <a:prstGeom prst="snip1Rect">
            <a:avLst>
              <a:gd name="adj" fmla="val 69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" name="Hexagon 5"/>
          <p:cNvSpPr/>
          <p:nvPr/>
        </p:nvSpPr>
        <p:spPr>
          <a:xfrm>
            <a:off x="-352928" y="-1"/>
            <a:ext cx="4283243" cy="125128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3600" dirty="0" smtClean="0">
                <a:latin typeface="Arial Black" panose="020B0A04020102020204" pitchFamily="34" charset="0"/>
              </a:rPr>
              <a:t>Sovelluksen nimi</a:t>
            </a:r>
            <a:endParaRPr lang="fi-FI" sz="3600" dirty="0">
              <a:latin typeface="Arial Black" panose="020B0A040201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74821" y="1989221"/>
            <a:ext cx="2855494" cy="2899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400" dirty="0" smtClean="0"/>
              <a:t>Rekisteröidy palveluun tästä!</a:t>
            </a:r>
            <a:endParaRPr lang="fi-FI" dirty="0"/>
          </a:p>
          <a:p>
            <a:pPr algn="ctr"/>
            <a:endParaRPr lang="fi-FI" dirty="0" smtClean="0"/>
          </a:p>
          <a:p>
            <a:pPr algn="ctr"/>
            <a:endParaRPr lang="fi-FI" dirty="0"/>
          </a:p>
          <a:p>
            <a:pPr algn="ctr"/>
            <a:endParaRPr lang="fi-FI" dirty="0" smtClean="0"/>
          </a:p>
          <a:p>
            <a:pPr algn="ctr"/>
            <a:endParaRPr lang="fi-FI" dirty="0"/>
          </a:p>
          <a:p>
            <a:pPr algn="ctr"/>
            <a:endParaRPr lang="fi-FI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4668253" y="1433759"/>
            <a:ext cx="3577387" cy="7700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800" b="1" dirty="0" smtClean="0">
                <a:latin typeface="Arial Black" panose="020B0A04020102020204" pitchFamily="34" charset="0"/>
              </a:rPr>
              <a:t>Kirjautumissivu</a:t>
            </a:r>
            <a:endParaRPr lang="fi-FI" sz="2000" b="1" dirty="0">
              <a:latin typeface="Arial Black" panose="020B0A040201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82126" y="3005889"/>
            <a:ext cx="4323348" cy="43313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Käyttäjätunnus:_______________________</a:t>
            </a:r>
            <a:endParaRPr lang="fi-FI" dirty="0"/>
          </a:p>
        </p:txBody>
      </p:sp>
      <p:sp>
        <p:nvSpPr>
          <p:cNvPr id="17" name="Rectangle 16"/>
          <p:cNvSpPr/>
          <p:nvPr/>
        </p:nvSpPr>
        <p:spPr>
          <a:xfrm>
            <a:off x="5382126" y="3733799"/>
            <a:ext cx="4323348" cy="43313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Salasana:____________________________</a:t>
            </a:r>
            <a:endParaRPr lang="fi-FI" dirty="0"/>
          </a:p>
        </p:txBody>
      </p:sp>
      <p:sp>
        <p:nvSpPr>
          <p:cNvPr id="18" name="Hexagon 17"/>
          <p:cNvSpPr/>
          <p:nvPr/>
        </p:nvSpPr>
        <p:spPr>
          <a:xfrm>
            <a:off x="1355557" y="3429000"/>
            <a:ext cx="2294022" cy="814137"/>
          </a:xfrm>
          <a:prstGeom prst="hexagon">
            <a:avLst>
              <a:gd name="adj" fmla="val 19704"/>
              <a:gd name="vf" fmla="val 11547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400" dirty="0" smtClean="0">
                <a:latin typeface="Impact" panose="020B0806030902050204" pitchFamily="34" charset="0"/>
              </a:rPr>
              <a:t>Rekisteröidy</a:t>
            </a:r>
            <a:endParaRPr lang="fi-FI" sz="2400" dirty="0">
              <a:latin typeface="Impact" panose="020B0806030902050204" pitchFamily="34" charset="0"/>
            </a:endParaRPr>
          </a:p>
        </p:txBody>
      </p:sp>
      <p:sp>
        <p:nvSpPr>
          <p:cNvPr id="19" name="Hexagon 18"/>
          <p:cNvSpPr/>
          <p:nvPr/>
        </p:nvSpPr>
        <p:spPr>
          <a:xfrm>
            <a:off x="5197642" y="4461709"/>
            <a:ext cx="2887579" cy="725905"/>
          </a:xfrm>
          <a:prstGeom prst="hexagon">
            <a:avLst>
              <a:gd name="adj" fmla="val 42680"/>
              <a:gd name="vf" fmla="val 11547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3600" dirty="0" smtClean="0">
                <a:latin typeface="Bauhaus 93" panose="04030905020B02020C02" pitchFamily="82" charset="0"/>
              </a:rPr>
              <a:t>Kirjaudu</a:t>
            </a:r>
            <a:endParaRPr lang="fi-FI" sz="3600" dirty="0">
              <a:latin typeface="Bauhaus 93" panose="04030905020B02020C02" pitchFamily="82" charset="0"/>
            </a:endParaRPr>
          </a:p>
        </p:txBody>
      </p:sp>
      <p:sp>
        <p:nvSpPr>
          <p:cNvPr id="20" name="Snip Same Side Corner Rectangle 19"/>
          <p:cNvSpPr/>
          <p:nvPr/>
        </p:nvSpPr>
        <p:spPr>
          <a:xfrm>
            <a:off x="8245641" y="5013158"/>
            <a:ext cx="2887579" cy="553453"/>
          </a:xfrm>
          <a:prstGeom prst="snip2SameRect">
            <a:avLst>
              <a:gd name="adj1" fmla="val 23913"/>
              <a:gd name="adj2" fmla="val 0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400" dirty="0" smtClean="0"/>
              <a:t>Unohtuiko salasana?</a:t>
            </a:r>
            <a:endParaRPr lang="fi-FI" sz="2400" dirty="0"/>
          </a:p>
        </p:txBody>
      </p:sp>
    </p:spTree>
    <p:extLst>
      <p:ext uri="{BB962C8B-B14F-4D97-AF65-F5344CB8AC3E}">
        <p14:creationId xmlns:p14="http://schemas.microsoft.com/office/powerpoint/2010/main" val="214225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nip Single Corner Rectangle 21"/>
          <p:cNvSpPr/>
          <p:nvPr/>
        </p:nvSpPr>
        <p:spPr>
          <a:xfrm flipH="1">
            <a:off x="3150006" y="1113260"/>
            <a:ext cx="7719278" cy="5322046"/>
          </a:xfrm>
          <a:prstGeom prst="snip1Rect">
            <a:avLst>
              <a:gd name="adj" fmla="val 69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" name="Rectangle 13"/>
          <p:cNvSpPr/>
          <p:nvPr/>
        </p:nvSpPr>
        <p:spPr>
          <a:xfrm>
            <a:off x="2952196" y="1113260"/>
            <a:ext cx="4271460" cy="9496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400" b="1" dirty="0" smtClean="0">
                <a:latin typeface="Arial Black" panose="020B0A04020102020204" pitchFamily="34" charset="0"/>
              </a:rPr>
              <a:t>Salasanan palautus</a:t>
            </a:r>
            <a:endParaRPr lang="fi-FI" sz="2400" b="1" dirty="0">
              <a:latin typeface="Arial Black" panose="020B0A040201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645644" y="3170385"/>
            <a:ext cx="5308575" cy="61661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Sähköpostiosoite:______________________________</a:t>
            </a:r>
            <a:endParaRPr lang="fi-FI" dirty="0"/>
          </a:p>
        </p:txBody>
      </p:sp>
      <p:sp>
        <p:nvSpPr>
          <p:cNvPr id="19" name="Hexagon 18"/>
          <p:cNvSpPr/>
          <p:nvPr/>
        </p:nvSpPr>
        <p:spPr>
          <a:xfrm>
            <a:off x="3782105" y="5072643"/>
            <a:ext cx="3447817" cy="895251"/>
          </a:xfrm>
          <a:prstGeom prst="hexagon">
            <a:avLst>
              <a:gd name="adj" fmla="val 42680"/>
              <a:gd name="vf" fmla="val 11547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3600" dirty="0" smtClean="0">
                <a:latin typeface="Bauhaus 93" panose="04030905020B02020C02" pitchFamily="82" charset="0"/>
              </a:rPr>
              <a:t>Lähetä</a:t>
            </a:r>
            <a:endParaRPr lang="fi-FI" sz="3600" dirty="0">
              <a:latin typeface="Bauhaus 93" panose="04030905020B02020C02" pitchFamily="82" charset="0"/>
            </a:endParaRPr>
          </a:p>
        </p:txBody>
      </p:sp>
      <p:sp>
        <p:nvSpPr>
          <p:cNvPr id="12" name="Hexagon 11"/>
          <p:cNvSpPr/>
          <p:nvPr/>
        </p:nvSpPr>
        <p:spPr>
          <a:xfrm>
            <a:off x="-637599" y="0"/>
            <a:ext cx="4283243" cy="1251284"/>
          </a:xfrm>
          <a:prstGeom prst="hexagon">
            <a:avLst>
              <a:gd name="adj" fmla="val 50508"/>
              <a:gd name="v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3600" dirty="0" smtClean="0">
                <a:latin typeface="Arial Black" panose="020B0A04020102020204" pitchFamily="34" charset="0"/>
              </a:rPr>
              <a:t>Kirjautumissivu</a:t>
            </a:r>
            <a:endParaRPr lang="fi-FI" sz="3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01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796716" y="0"/>
            <a:ext cx="7908758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Hexagon 1"/>
          <p:cNvSpPr/>
          <p:nvPr/>
        </p:nvSpPr>
        <p:spPr>
          <a:xfrm>
            <a:off x="1459831" y="-1"/>
            <a:ext cx="4283243" cy="125128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3600" dirty="0" smtClean="0">
                <a:latin typeface="Arial Black" panose="020B0A04020102020204" pitchFamily="34" charset="0"/>
              </a:rPr>
              <a:t>Sovelluksen nimi</a:t>
            </a:r>
            <a:endParaRPr lang="fi-FI" sz="3600" dirty="0">
              <a:latin typeface="Arial Black" panose="020B0A04020102020204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518613" y="2697079"/>
            <a:ext cx="6464967" cy="3593433"/>
            <a:chOff x="4668253" y="1973178"/>
            <a:chExt cx="6464967" cy="3593433"/>
          </a:xfrm>
        </p:grpSpPr>
        <p:sp>
          <p:nvSpPr>
            <p:cNvPr id="4" name="Rectangle 3"/>
            <p:cNvSpPr/>
            <p:nvPr/>
          </p:nvSpPr>
          <p:spPr>
            <a:xfrm>
              <a:off x="4668253" y="1973179"/>
              <a:ext cx="6464967" cy="35934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sz="2000" dirty="0" smtClean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668253" y="1973178"/>
              <a:ext cx="2149642" cy="77002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2400" b="1" dirty="0" smtClean="0"/>
                <a:t>Kirjautumissivu</a:t>
              </a:r>
              <a:endParaRPr lang="fi-FI" b="1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382126" y="3005889"/>
              <a:ext cx="4323348" cy="4331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dirty="0" smtClean="0"/>
                <a:t>Käyttäjätunnus:_______________________</a:t>
              </a:r>
              <a:endParaRPr lang="fi-FI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382126" y="3733799"/>
              <a:ext cx="4323348" cy="4331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dirty="0" smtClean="0"/>
                <a:t>Salasana:____________________________</a:t>
              </a:r>
              <a:endParaRPr lang="fi-FI" dirty="0"/>
            </a:p>
          </p:txBody>
        </p:sp>
        <p:sp>
          <p:nvSpPr>
            <p:cNvPr id="9" name="Hexagon 8"/>
            <p:cNvSpPr/>
            <p:nvPr/>
          </p:nvSpPr>
          <p:spPr>
            <a:xfrm>
              <a:off x="5197642" y="4461709"/>
              <a:ext cx="2887579" cy="725905"/>
            </a:xfrm>
            <a:prstGeom prst="hexagon">
              <a:avLst>
                <a:gd name="adj" fmla="val 42680"/>
                <a:gd name="vf" fmla="val 115470"/>
              </a:avLst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3600" dirty="0" smtClean="0">
                  <a:latin typeface="Bauhaus 93" panose="04030905020B02020C02" pitchFamily="82" charset="0"/>
                </a:rPr>
                <a:t>Kirjaudu</a:t>
              </a:r>
              <a:endParaRPr lang="fi-FI" sz="3600" dirty="0">
                <a:latin typeface="Bauhaus 93" panose="04030905020B02020C02" pitchFamily="82" charset="0"/>
              </a:endParaRPr>
            </a:p>
          </p:txBody>
        </p:sp>
        <p:sp>
          <p:nvSpPr>
            <p:cNvPr id="10" name="Snip Same Side Corner Rectangle 9"/>
            <p:cNvSpPr/>
            <p:nvPr/>
          </p:nvSpPr>
          <p:spPr>
            <a:xfrm>
              <a:off x="8245641" y="5013158"/>
              <a:ext cx="2887579" cy="553453"/>
            </a:xfrm>
            <a:prstGeom prst="snip2SameRect">
              <a:avLst>
                <a:gd name="adj1" fmla="val 23913"/>
                <a:gd name="adj2" fmla="val 0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2400" dirty="0" smtClean="0"/>
                <a:t>Unohtuiko salasana?</a:t>
              </a:r>
              <a:endParaRPr lang="fi-FI" sz="2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079959" y="561473"/>
            <a:ext cx="2903621" cy="1776528"/>
            <a:chOff x="6079959" y="561473"/>
            <a:chExt cx="2903621" cy="1776528"/>
          </a:xfrm>
        </p:grpSpPr>
        <p:grpSp>
          <p:nvGrpSpPr>
            <p:cNvPr id="12" name="Group 11"/>
            <p:cNvGrpSpPr/>
            <p:nvPr/>
          </p:nvGrpSpPr>
          <p:grpSpPr>
            <a:xfrm>
              <a:off x="6079959" y="561473"/>
              <a:ext cx="2903621" cy="1776528"/>
              <a:chOff x="1074821" y="4590253"/>
              <a:chExt cx="2855494" cy="1987705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074821" y="4590253"/>
                <a:ext cx="2855494" cy="1978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 dirty="0"/>
              </a:p>
              <a:p>
                <a:pPr algn="ctr"/>
                <a:endParaRPr lang="fi-FI" dirty="0" smtClean="0"/>
              </a:p>
              <a:p>
                <a:pPr algn="ctr"/>
                <a:endParaRPr lang="fi-FI" dirty="0"/>
              </a:p>
              <a:p>
                <a:pPr algn="ctr"/>
                <a:endParaRPr lang="fi-FI" dirty="0" smtClean="0"/>
              </a:p>
              <a:p>
                <a:pPr algn="ctr"/>
                <a:endParaRPr lang="fi-FI" dirty="0"/>
              </a:p>
              <a:p>
                <a:pPr algn="ctr"/>
                <a:endParaRPr lang="fi-FI" dirty="0" smtClean="0"/>
              </a:p>
            </p:txBody>
          </p:sp>
          <p:sp>
            <p:nvSpPr>
              <p:cNvPr id="8" name="Hexagon 7"/>
              <p:cNvSpPr/>
              <p:nvPr/>
            </p:nvSpPr>
            <p:spPr>
              <a:xfrm>
                <a:off x="1355556" y="5763822"/>
                <a:ext cx="2294022" cy="814136"/>
              </a:xfrm>
              <a:prstGeom prst="hexagon">
                <a:avLst>
                  <a:gd name="adj" fmla="val 19704"/>
                  <a:gd name="vf" fmla="val 115470"/>
                </a:avLst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i-FI" sz="2400" dirty="0" smtClean="0">
                    <a:latin typeface="Impact" panose="020B0806030902050204" pitchFamily="34" charset="0"/>
                  </a:rPr>
                  <a:t>Rekisteröidy</a:t>
                </a:r>
                <a:endParaRPr lang="fi-FI" sz="2400" dirty="0">
                  <a:latin typeface="Impact" panose="020B0806030902050204" pitchFamily="34" charset="0"/>
                </a:endParaRP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6184526" y="595880"/>
              <a:ext cx="25879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i-FI" sz="2400" dirty="0" smtClean="0">
                  <a:solidFill>
                    <a:schemeClr val="bg1"/>
                  </a:solidFill>
                </a:rPr>
                <a:t>Rekisteröidy</a:t>
              </a:r>
            </a:p>
            <a:p>
              <a:r>
                <a:rPr lang="fi-FI" sz="2400" dirty="0" smtClean="0">
                  <a:solidFill>
                    <a:schemeClr val="bg1"/>
                  </a:solidFill>
                </a:rPr>
                <a:t>Palveluun tästä!</a:t>
              </a:r>
              <a:endParaRPr lang="fi-FI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184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30316" y="4882816"/>
            <a:ext cx="4315326" cy="19751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5" name="Hexagon 4"/>
          <p:cNvSpPr/>
          <p:nvPr/>
        </p:nvSpPr>
        <p:spPr>
          <a:xfrm>
            <a:off x="3930316" y="-1"/>
            <a:ext cx="4315326" cy="545433"/>
          </a:xfrm>
          <a:prstGeom prst="hexagon">
            <a:avLst>
              <a:gd name="adj" fmla="val 0"/>
              <a:gd name="v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800" dirty="0" smtClean="0">
                <a:latin typeface="Arial Black" panose="020B0A04020102020204" pitchFamily="34" charset="0"/>
              </a:rPr>
              <a:t>Sovelluksen nimi</a:t>
            </a:r>
            <a:endParaRPr lang="fi-FI" sz="2800" dirty="0">
              <a:latin typeface="Arial Black" panose="020B0A040201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30316" y="545433"/>
            <a:ext cx="4315326" cy="5037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" name="Rectangle 8"/>
          <p:cNvSpPr/>
          <p:nvPr/>
        </p:nvSpPr>
        <p:spPr>
          <a:xfrm>
            <a:off x="3918284" y="1269332"/>
            <a:ext cx="4323348" cy="71788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400" b="1" dirty="0" smtClean="0"/>
              <a:t>Käyttäjätunnus</a:t>
            </a:r>
            <a:endParaRPr lang="fi-FI" sz="2400" b="1" dirty="0"/>
          </a:p>
        </p:txBody>
      </p:sp>
      <p:sp>
        <p:nvSpPr>
          <p:cNvPr id="10" name="Rectangle 9"/>
          <p:cNvSpPr/>
          <p:nvPr/>
        </p:nvSpPr>
        <p:spPr>
          <a:xfrm>
            <a:off x="3918284" y="1993232"/>
            <a:ext cx="4323348" cy="71788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400" b="1" smtClean="0"/>
              <a:t>Salasana</a:t>
            </a:r>
            <a:endParaRPr lang="fi-FI" sz="2400" b="1" dirty="0"/>
          </a:p>
        </p:txBody>
      </p:sp>
      <p:sp>
        <p:nvSpPr>
          <p:cNvPr id="11" name="Hexagon 10"/>
          <p:cNvSpPr/>
          <p:nvPr/>
        </p:nvSpPr>
        <p:spPr>
          <a:xfrm>
            <a:off x="4652210" y="4158916"/>
            <a:ext cx="2887579" cy="72590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3600" dirty="0" smtClean="0">
                <a:latin typeface="Bauhaus 93" panose="04030905020B02020C02" pitchFamily="82" charset="0"/>
              </a:rPr>
              <a:t>Kirjaudu</a:t>
            </a:r>
            <a:endParaRPr lang="fi-FI" sz="3600" dirty="0">
              <a:latin typeface="Bauhaus 93" panose="04030905020B02020C02" pitchFamily="82" charset="0"/>
            </a:endParaRPr>
          </a:p>
        </p:txBody>
      </p:sp>
      <p:sp>
        <p:nvSpPr>
          <p:cNvPr id="13" name="Snip Same Side Corner Rectangle 12"/>
          <p:cNvSpPr/>
          <p:nvPr/>
        </p:nvSpPr>
        <p:spPr>
          <a:xfrm>
            <a:off x="4636168" y="6304547"/>
            <a:ext cx="2887579" cy="553453"/>
          </a:xfrm>
          <a:prstGeom prst="snip2SameRect">
            <a:avLst>
              <a:gd name="adj1" fmla="val 23913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400" dirty="0" smtClean="0"/>
              <a:t>Unohtuiko salasana?</a:t>
            </a:r>
            <a:endParaRPr lang="fi-FI" sz="2400" dirty="0"/>
          </a:p>
        </p:txBody>
      </p:sp>
    </p:spTree>
    <p:extLst>
      <p:ext uri="{BB962C8B-B14F-4D97-AF65-F5344CB8AC3E}">
        <p14:creationId xmlns:p14="http://schemas.microsoft.com/office/powerpoint/2010/main" val="93098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2"/>
          <p:cNvSpPr/>
          <p:nvPr/>
        </p:nvSpPr>
        <p:spPr>
          <a:xfrm>
            <a:off x="1684421" y="-1"/>
            <a:ext cx="10796337" cy="57751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3600" dirty="0">
              <a:latin typeface="Arial Black" panose="020B0A04020102020204" pitchFamily="34" charset="0"/>
            </a:endParaRPr>
          </a:p>
        </p:txBody>
      </p:sp>
      <p:sp>
        <p:nvSpPr>
          <p:cNvPr id="2" name="Hexagon 1"/>
          <p:cNvSpPr/>
          <p:nvPr/>
        </p:nvSpPr>
        <p:spPr>
          <a:xfrm>
            <a:off x="-224588" y="-1"/>
            <a:ext cx="2582778" cy="57751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800" dirty="0" smtClean="0">
                <a:latin typeface="Arial Black" panose="020B0A04020102020204" pitchFamily="34" charset="0"/>
              </a:rPr>
              <a:t>Etusivu</a:t>
            </a:r>
            <a:endParaRPr lang="fi-FI" sz="2800" dirty="0">
              <a:latin typeface="Arial Black" panose="020B0A040201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92318" y="-4"/>
            <a:ext cx="1419727" cy="57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400" dirty="0" smtClean="0"/>
              <a:t>Viestit</a:t>
            </a:r>
            <a:endParaRPr lang="fi-FI" sz="2400" dirty="0"/>
          </a:p>
        </p:txBody>
      </p:sp>
      <p:sp>
        <p:nvSpPr>
          <p:cNvPr id="5" name="Rectangle 4"/>
          <p:cNvSpPr/>
          <p:nvPr/>
        </p:nvSpPr>
        <p:spPr>
          <a:xfrm>
            <a:off x="6087980" y="-4"/>
            <a:ext cx="2173706" cy="57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400" dirty="0" smtClean="0"/>
              <a:t>Ilmoitukset</a:t>
            </a:r>
            <a:endParaRPr lang="fi-FI" sz="2400" dirty="0"/>
          </a:p>
        </p:txBody>
      </p:sp>
      <p:sp>
        <p:nvSpPr>
          <p:cNvPr id="6" name="Rectangle 5"/>
          <p:cNvSpPr/>
          <p:nvPr/>
        </p:nvSpPr>
        <p:spPr>
          <a:xfrm>
            <a:off x="8261686" y="0"/>
            <a:ext cx="1483894" cy="57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400" dirty="0" smtClean="0"/>
              <a:t>päiväkirja</a:t>
            </a:r>
            <a:endParaRPr lang="fi-FI" sz="2400" dirty="0"/>
          </a:p>
        </p:txBody>
      </p:sp>
      <p:sp>
        <p:nvSpPr>
          <p:cNvPr id="7" name="Multiply 6"/>
          <p:cNvSpPr/>
          <p:nvPr/>
        </p:nvSpPr>
        <p:spPr>
          <a:xfrm>
            <a:off x="11229474" y="0"/>
            <a:ext cx="577515" cy="577516"/>
          </a:xfrm>
          <a:prstGeom prst="mathMultiply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" name="Rectangle 7"/>
          <p:cNvSpPr/>
          <p:nvPr/>
        </p:nvSpPr>
        <p:spPr>
          <a:xfrm>
            <a:off x="9745580" y="0"/>
            <a:ext cx="1403684" cy="57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400" dirty="0" smtClean="0"/>
              <a:t>Raportit</a:t>
            </a:r>
            <a:endParaRPr lang="fi-FI" sz="2400" dirty="0"/>
          </a:p>
        </p:txBody>
      </p:sp>
      <p:sp>
        <p:nvSpPr>
          <p:cNvPr id="9" name="Rectangle 8"/>
          <p:cNvSpPr/>
          <p:nvPr/>
        </p:nvSpPr>
        <p:spPr>
          <a:xfrm>
            <a:off x="3216444" y="0"/>
            <a:ext cx="1475874" cy="57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400" dirty="0" smtClean="0"/>
              <a:t>Profiili</a:t>
            </a:r>
            <a:endParaRPr lang="fi-FI" sz="2400" dirty="0"/>
          </a:p>
        </p:txBody>
      </p:sp>
      <p:sp>
        <p:nvSpPr>
          <p:cNvPr id="10" name="Equal 9"/>
          <p:cNvSpPr/>
          <p:nvPr/>
        </p:nvSpPr>
        <p:spPr>
          <a:xfrm>
            <a:off x="2510590" y="0"/>
            <a:ext cx="665749" cy="577512"/>
          </a:xfrm>
          <a:prstGeom prst="mathEqual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96716" y="1267326"/>
            <a:ext cx="9352548" cy="55906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9917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xagon 9"/>
          <p:cNvSpPr/>
          <p:nvPr/>
        </p:nvSpPr>
        <p:spPr>
          <a:xfrm>
            <a:off x="3585418" y="2998"/>
            <a:ext cx="6968282" cy="568502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3600" dirty="0">
              <a:latin typeface="Arial Black" panose="020B0A04020102020204" pitchFamily="34" charset="0"/>
            </a:endParaRPr>
          </a:p>
        </p:txBody>
      </p:sp>
      <p:sp>
        <p:nvSpPr>
          <p:cNvPr id="11" name="Hexagon 10"/>
          <p:cNvSpPr/>
          <p:nvPr/>
        </p:nvSpPr>
        <p:spPr>
          <a:xfrm>
            <a:off x="1592180" y="-4"/>
            <a:ext cx="2582778" cy="57150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800" dirty="0" smtClean="0">
                <a:latin typeface="Arial Black" panose="020B0A04020102020204" pitchFamily="34" charset="0"/>
              </a:rPr>
              <a:t>Etusivu</a:t>
            </a:r>
            <a:endParaRPr lang="fi-FI" sz="2800" dirty="0">
              <a:latin typeface="Arial Black" panose="020B0A040201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346224" y="-12986"/>
            <a:ext cx="1419727" cy="57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400" dirty="0" smtClean="0"/>
              <a:t>Viestit</a:t>
            </a:r>
            <a:endParaRPr lang="fi-FI" sz="2400" dirty="0"/>
          </a:p>
        </p:txBody>
      </p:sp>
      <p:sp>
        <p:nvSpPr>
          <p:cNvPr id="14" name="Rectangle 13"/>
          <p:cNvSpPr/>
          <p:nvPr/>
        </p:nvSpPr>
        <p:spPr>
          <a:xfrm>
            <a:off x="6756934" y="-12986"/>
            <a:ext cx="1483894" cy="57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400" dirty="0" smtClean="0"/>
              <a:t>päiväkirja</a:t>
            </a:r>
            <a:endParaRPr lang="fi-FI" sz="2400" dirty="0"/>
          </a:p>
        </p:txBody>
      </p:sp>
      <p:sp>
        <p:nvSpPr>
          <p:cNvPr id="15" name="Multiply 14"/>
          <p:cNvSpPr/>
          <p:nvPr/>
        </p:nvSpPr>
        <p:spPr>
          <a:xfrm>
            <a:off x="9777682" y="-12986"/>
            <a:ext cx="577515" cy="577516"/>
          </a:xfrm>
          <a:prstGeom prst="mathMultiply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6" name="Rectangle 15"/>
          <p:cNvSpPr/>
          <p:nvPr/>
        </p:nvSpPr>
        <p:spPr>
          <a:xfrm>
            <a:off x="8240828" y="-9980"/>
            <a:ext cx="1403684" cy="57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400" dirty="0" smtClean="0"/>
              <a:t>Raportit</a:t>
            </a:r>
            <a:endParaRPr lang="fi-FI" sz="2400" dirty="0"/>
          </a:p>
        </p:txBody>
      </p:sp>
      <p:sp>
        <p:nvSpPr>
          <p:cNvPr id="18" name="Equal 17"/>
          <p:cNvSpPr/>
          <p:nvPr/>
        </p:nvSpPr>
        <p:spPr>
          <a:xfrm>
            <a:off x="4359443" y="0"/>
            <a:ext cx="665749" cy="577512"/>
          </a:xfrm>
          <a:prstGeom prst="mathEqual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476501" y="587484"/>
            <a:ext cx="7168012" cy="62705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3850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43349" y="0"/>
            <a:ext cx="4324351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" name="Hexagon 3"/>
          <p:cNvSpPr/>
          <p:nvPr/>
        </p:nvSpPr>
        <p:spPr>
          <a:xfrm>
            <a:off x="5257800" y="2998"/>
            <a:ext cx="3151269" cy="568502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3600" dirty="0">
              <a:latin typeface="Arial Black" panose="020B0A04020102020204" pitchFamily="34" charset="0"/>
            </a:endParaRPr>
          </a:p>
        </p:txBody>
      </p:sp>
      <p:sp>
        <p:nvSpPr>
          <p:cNvPr id="3" name="Hexagon 2"/>
          <p:cNvSpPr/>
          <p:nvPr/>
        </p:nvSpPr>
        <p:spPr>
          <a:xfrm>
            <a:off x="3801980" y="0"/>
            <a:ext cx="2294020" cy="57150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800" dirty="0" smtClean="0">
                <a:latin typeface="Arial Black" panose="020B0A04020102020204" pitchFamily="34" charset="0"/>
              </a:rPr>
              <a:t>Etusivu</a:t>
            </a:r>
            <a:endParaRPr lang="fi-FI" sz="2800" dirty="0">
              <a:latin typeface="Arial Black" panose="020B0A04020102020204" pitchFamily="34" charset="0"/>
            </a:endParaRPr>
          </a:p>
        </p:txBody>
      </p:sp>
      <p:sp>
        <p:nvSpPr>
          <p:cNvPr id="5" name="Equal 4"/>
          <p:cNvSpPr/>
          <p:nvPr/>
        </p:nvSpPr>
        <p:spPr>
          <a:xfrm>
            <a:off x="6851982" y="0"/>
            <a:ext cx="665749" cy="577512"/>
          </a:xfrm>
          <a:prstGeom prst="mathEqual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/>
              </a:solidFill>
            </a:endParaRPr>
          </a:p>
        </p:txBody>
      </p:sp>
      <p:sp>
        <p:nvSpPr>
          <p:cNvPr id="6" name="Multiply 5"/>
          <p:cNvSpPr/>
          <p:nvPr/>
        </p:nvSpPr>
        <p:spPr>
          <a:xfrm>
            <a:off x="7533269" y="0"/>
            <a:ext cx="577515" cy="577516"/>
          </a:xfrm>
          <a:prstGeom prst="mathMultiply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4746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358</TotalTime>
  <Words>57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Black</vt:lpstr>
      <vt:lpstr>Bauhaus 93</vt:lpstr>
      <vt:lpstr>Calibri</vt:lpstr>
      <vt:lpstr>Calibri Light</vt:lpstr>
      <vt:lpstr>Impact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Tampereen seudun ammattiopisto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Törmä Kristian Kalevi</dc:creator>
  <cp:lastModifiedBy>Törmä Kristian Kalevi</cp:lastModifiedBy>
  <cp:revision>20</cp:revision>
  <dcterms:created xsi:type="dcterms:W3CDTF">2019-01-17T10:08:34Z</dcterms:created>
  <dcterms:modified xsi:type="dcterms:W3CDTF">2019-02-21T12:37:59Z</dcterms:modified>
</cp:coreProperties>
</file>