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5B58A44-C0F2-437D-892F-BE17696F7BEA}" type="datetimeFigureOut">
              <a:rPr lang="az-Latn-AZ" smtClean="0"/>
              <a:t>25.01.2024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1D7BC9-48A4-40F3-B331-C369A4B130ED}" type="slidenum">
              <a:rPr lang="az-Latn-AZ" smtClean="0"/>
              <a:t>‹#›</a:t>
            </a:fld>
            <a:endParaRPr lang="az-Latn-AZ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24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8A44-C0F2-437D-892F-BE17696F7BEA}" type="datetimeFigureOut">
              <a:rPr lang="az-Latn-AZ" smtClean="0"/>
              <a:t>25.01.2024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7BC9-48A4-40F3-B331-C369A4B130ED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44309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8A44-C0F2-437D-892F-BE17696F7BEA}" type="datetimeFigureOut">
              <a:rPr lang="az-Latn-AZ" smtClean="0"/>
              <a:t>25.01.2024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7BC9-48A4-40F3-B331-C369A4B130ED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44949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8A44-C0F2-437D-892F-BE17696F7BEA}" type="datetimeFigureOut">
              <a:rPr lang="az-Latn-AZ" smtClean="0"/>
              <a:t>25.01.2024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7BC9-48A4-40F3-B331-C369A4B130ED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2627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8A44-C0F2-437D-892F-BE17696F7BEA}" type="datetimeFigureOut">
              <a:rPr lang="az-Latn-AZ" smtClean="0"/>
              <a:t>25.01.2024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7BC9-48A4-40F3-B331-C369A4B130ED}" type="slidenum">
              <a:rPr lang="az-Latn-AZ" smtClean="0"/>
              <a:t>‹#›</a:t>
            </a:fld>
            <a:endParaRPr lang="az-Latn-AZ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17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8A44-C0F2-437D-892F-BE17696F7BEA}" type="datetimeFigureOut">
              <a:rPr lang="az-Latn-AZ" smtClean="0"/>
              <a:t>25.01.2024</a:t>
            </a:fld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7BC9-48A4-40F3-B331-C369A4B130ED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2061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8A44-C0F2-437D-892F-BE17696F7BEA}" type="datetimeFigureOut">
              <a:rPr lang="az-Latn-AZ" smtClean="0"/>
              <a:t>25.01.2024</a:t>
            </a:fld>
            <a:endParaRPr lang="az-Latn-A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7BC9-48A4-40F3-B331-C369A4B130ED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55835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8A44-C0F2-437D-892F-BE17696F7BEA}" type="datetimeFigureOut">
              <a:rPr lang="az-Latn-AZ" smtClean="0"/>
              <a:t>25.01.2024</a:t>
            </a:fld>
            <a:endParaRPr lang="az-Latn-A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7BC9-48A4-40F3-B331-C369A4B130ED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77981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8A44-C0F2-437D-892F-BE17696F7BEA}" type="datetimeFigureOut">
              <a:rPr lang="az-Latn-AZ" smtClean="0"/>
              <a:t>25.01.2024</a:t>
            </a:fld>
            <a:endParaRPr lang="az-Latn-A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7BC9-48A4-40F3-B331-C369A4B130ED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00658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8A44-C0F2-437D-892F-BE17696F7BEA}" type="datetimeFigureOut">
              <a:rPr lang="az-Latn-AZ" smtClean="0"/>
              <a:t>25.01.2024</a:t>
            </a:fld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7BC9-48A4-40F3-B331-C369A4B130ED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94364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8A44-C0F2-437D-892F-BE17696F7BEA}" type="datetimeFigureOut">
              <a:rPr lang="az-Latn-AZ" smtClean="0"/>
              <a:t>25.01.2024</a:t>
            </a:fld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7BC9-48A4-40F3-B331-C369A4B130ED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20296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A5B58A44-C0F2-437D-892F-BE17696F7BEA}" type="datetimeFigureOut">
              <a:rPr lang="az-Latn-AZ" smtClean="0"/>
              <a:t>25.01.2024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81D7BC9-48A4-40F3-B331-C369A4B130ED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46487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89D49-2D33-4A30-83A1-026BAD94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7" y="1881351"/>
            <a:ext cx="9875520" cy="1356360"/>
          </a:xfrm>
        </p:spPr>
        <p:txBody>
          <a:bodyPr/>
          <a:lstStyle/>
          <a:p>
            <a:r>
              <a:rPr lang="en-150" b="1" dirty="0">
                <a:solidFill>
                  <a:schemeClr val="tx1"/>
                </a:solidFill>
              </a:rPr>
              <a:t>S&amp;P 500  Prediction</a:t>
            </a:r>
            <a:endParaRPr lang="az-Latn-AZ" b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147704-E587-4BC5-BE46-34FE37E56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58" y="231228"/>
            <a:ext cx="5890522" cy="63343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862155-C45B-458E-A7B7-82F2D738161F}"/>
              </a:ext>
            </a:extLst>
          </p:cNvPr>
          <p:cNvSpPr txBox="1"/>
          <p:nvPr/>
        </p:nvSpPr>
        <p:spPr>
          <a:xfrm>
            <a:off x="722587" y="3871353"/>
            <a:ext cx="4908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2400" dirty="0"/>
              <a:t>Students: Nijat Hasanli and Aziz </a:t>
            </a:r>
            <a:r>
              <a:rPr lang="en-150" sz="2400" dirty="0" err="1"/>
              <a:t>Aliev</a:t>
            </a:r>
            <a:endParaRPr lang="az-Latn-AZ" sz="2400" dirty="0"/>
          </a:p>
        </p:txBody>
      </p:sp>
    </p:spTree>
    <p:extLst>
      <p:ext uri="{BB962C8B-B14F-4D97-AF65-F5344CB8AC3E}">
        <p14:creationId xmlns:p14="http://schemas.microsoft.com/office/powerpoint/2010/main" val="3713808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>
            <a:extLst>
              <a:ext uri="{FF2B5EF4-FFF2-40B4-BE49-F238E27FC236}">
                <a16:creationId xmlns:a16="http://schemas.microsoft.com/office/drawing/2014/main" id="{A4D4076C-50B8-45BF-B50A-4BB891C72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14" y="376350"/>
            <a:ext cx="11256579" cy="605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529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A53674-B085-418D-BAF3-976588EE8A9E}"/>
                  </a:ext>
                </a:extLst>
              </p:cNvPr>
              <p:cNvSpPr txBox="1"/>
              <p:nvPr/>
            </p:nvSpPr>
            <p:spPr>
              <a:xfrm>
                <a:off x="1936736" y="2267431"/>
                <a:ext cx="4159264" cy="1738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z-Latn-AZ" sz="6000" b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z-Latn-AZ" sz="6000" b="1" i="1">
                              <a:latin typeface="Cambria Math" panose="02040503050406030204" pitchFamily="18" charset="0"/>
                            </a:rPr>
                            <m:t>𝒔𝒊𝒏</m:t>
                          </m:r>
                        </m:num>
                        <m:den>
                          <m:r>
                            <a:rPr lang="az-Latn-AZ" sz="6000" b="1" i="0">
                              <a:latin typeface="Cambria Math" panose="02040503050406030204" pitchFamily="18" charset="0"/>
                            </a:rPr>
                            <m:t>𝐜𝐨𝐬</m:t>
                          </m:r>
                        </m:den>
                      </m:f>
                      <m:r>
                        <a:rPr lang="az-Latn-AZ" sz="6000" b="1" i="1"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az-Latn-AZ" sz="60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A53674-B085-418D-BAF3-976588EE8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736" y="2267431"/>
                <a:ext cx="4159264" cy="17383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z-Latn-A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9D91846-4808-4DD2-A466-6E3CF322D067}"/>
              </a:ext>
            </a:extLst>
          </p:cNvPr>
          <p:cNvSpPr txBox="1"/>
          <p:nvPr/>
        </p:nvSpPr>
        <p:spPr>
          <a:xfrm>
            <a:off x="5483569" y="2905385"/>
            <a:ext cx="3457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4400" b="1" dirty="0"/>
              <a:t>for watching</a:t>
            </a:r>
            <a:endParaRPr lang="az-Latn-AZ" sz="4400" b="1" dirty="0"/>
          </a:p>
        </p:txBody>
      </p:sp>
    </p:spTree>
    <p:extLst>
      <p:ext uri="{BB962C8B-B14F-4D97-AF65-F5344CB8AC3E}">
        <p14:creationId xmlns:p14="http://schemas.microsoft.com/office/powerpoint/2010/main" val="80074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C373-92D2-4323-9013-47AA48089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30517" y="2165132"/>
            <a:ext cx="9875520" cy="1356360"/>
          </a:xfrm>
        </p:spPr>
        <p:txBody>
          <a:bodyPr/>
          <a:lstStyle/>
          <a:p>
            <a:pPr algn="ctr"/>
            <a:r>
              <a:rPr lang="en-150" b="1" dirty="0">
                <a:solidFill>
                  <a:schemeClr val="tx1"/>
                </a:solidFill>
              </a:rPr>
              <a:t>Methodology</a:t>
            </a:r>
            <a:endParaRPr lang="az-Latn-AZ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D40485-50D8-430D-AF1A-CC32EFFB1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772" y="322737"/>
            <a:ext cx="7514899" cy="62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3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B570-EC20-45CC-A1A2-9AEE4334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255" y="205119"/>
            <a:ext cx="9875520" cy="1356360"/>
          </a:xfrm>
        </p:spPr>
        <p:txBody>
          <a:bodyPr/>
          <a:lstStyle/>
          <a:p>
            <a:r>
              <a:rPr lang="en-150" b="1" dirty="0">
                <a:solidFill>
                  <a:schemeClr val="tx1"/>
                </a:solidFill>
              </a:rPr>
              <a:t>Models</a:t>
            </a:r>
            <a:endParaRPr lang="az-Latn-AZ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How can you calculate Linear Regression? - Voxco">
            <a:extLst>
              <a:ext uri="{FF2B5EF4-FFF2-40B4-BE49-F238E27FC236}">
                <a16:creationId xmlns:a16="http://schemas.microsoft.com/office/drawing/2014/main" id="{526507B5-BE68-4934-B2D3-C832BB083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72" y="2965641"/>
            <a:ext cx="3432942" cy="24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NN visualization in just 13 lines of code | by Deepthi A R | Towards Data  Science">
            <a:extLst>
              <a:ext uri="{FF2B5EF4-FFF2-40B4-BE49-F238E27FC236}">
                <a16:creationId xmlns:a16="http://schemas.microsoft.com/office/drawing/2014/main" id="{B3F28FAC-1AE8-4861-81B3-52DF506C6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318" y="2753710"/>
            <a:ext cx="4000828" cy="293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quential Long Short-Term Memory (LSTM) architecture. | Download  Scientific Diagram">
            <a:extLst>
              <a:ext uri="{FF2B5EF4-FFF2-40B4-BE49-F238E27FC236}">
                <a16:creationId xmlns:a16="http://schemas.microsoft.com/office/drawing/2014/main" id="{0C1B6414-CCCD-4932-82BF-3EF70539A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5" y="2934616"/>
            <a:ext cx="3707853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90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1AB9-B242-4A7D-8634-6EF956F9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7829" y="-126124"/>
            <a:ext cx="9875520" cy="1356360"/>
          </a:xfrm>
        </p:spPr>
        <p:txBody>
          <a:bodyPr/>
          <a:lstStyle/>
          <a:p>
            <a:r>
              <a:rPr lang="en-150" b="1" dirty="0">
                <a:solidFill>
                  <a:schemeClr val="tx1"/>
                </a:solidFill>
              </a:rPr>
              <a:t>Linear Regression</a:t>
            </a:r>
            <a:endParaRPr lang="az-Latn-AZ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C07021-1C87-4E83-BE96-DF246CA95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261" y="998483"/>
            <a:ext cx="9627478" cy="37112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A0C3DB-5BBB-4ED3-9FBF-12F9694CA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65" y="4778021"/>
            <a:ext cx="10806470" cy="171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EF187-F977-4A9B-B63B-3D13A5AFD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z-Latn-AZ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49872B4-53B4-4DE7-AE49-F9DAE14EE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05" y="382479"/>
            <a:ext cx="11476474" cy="618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09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4DA7-985B-484A-BEFD-3E198921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90" y="157655"/>
            <a:ext cx="9875520" cy="1356360"/>
          </a:xfrm>
        </p:spPr>
        <p:txBody>
          <a:bodyPr/>
          <a:lstStyle/>
          <a:p>
            <a:r>
              <a:rPr lang="en-150" b="1" dirty="0">
                <a:solidFill>
                  <a:schemeClr val="tx1"/>
                </a:solidFill>
              </a:rPr>
              <a:t>K-Nearest Neighbour</a:t>
            </a:r>
            <a:endParaRPr lang="az-Latn-AZ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438AE-2838-4214-8C2E-3281EFE9E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37" y="5023319"/>
            <a:ext cx="10489324" cy="770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856A29-4BD9-4714-B95E-DCDFEEFAE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334" y="1677314"/>
            <a:ext cx="9357331" cy="257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6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>
            <a:extLst>
              <a:ext uri="{FF2B5EF4-FFF2-40B4-BE49-F238E27FC236}">
                <a16:creationId xmlns:a16="http://schemas.microsoft.com/office/drawing/2014/main" id="{5864F103-DD59-4C4C-A2B9-B8F442183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81" y="263816"/>
            <a:ext cx="11434433" cy="61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639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D7959-6F3C-4F72-B322-421CE8DB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786" y="-73835"/>
            <a:ext cx="9875520" cy="1356360"/>
          </a:xfrm>
        </p:spPr>
        <p:txBody>
          <a:bodyPr/>
          <a:lstStyle/>
          <a:p>
            <a:r>
              <a:rPr lang="en-150" b="1" dirty="0">
                <a:solidFill>
                  <a:schemeClr val="tx1"/>
                </a:solidFill>
              </a:rPr>
              <a:t>Long-Short Term Memory</a:t>
            </a:r>
            <a:endParaRPr lang="az-Latn-AZ" b="1" dirty="0">
              <a:solidFill>
                <a:schemeClr val="tx1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45BAFF4-D2B8-4037-A6C1-A8F198B17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43" y="1103849"/>
            <a:ext cx="3563006" cy="530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4F3103-92A9-474B-BE32-2D7E6F81B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51" y="1772775"/>
            <a:ext cx="6868202" cy="422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9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E3A0DB4-4ED6-4F09-BF39-C6EBD6BB3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13" y="1507742"/>
            <a:ext cx="11603174" cy="432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8EDB008-EF54-4F5D-AA0A-D9B012739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786" y="-73835"/>
            <a:ext cx="9875520" cy="1356360"/>
          </a:xfrm>
        </p:spPr>
        <p:txBody>
          <a:bodyPr/>
          <a:lstStyle/>
          <a:p>
            <a:r>
              <a:rPr lang="en-150" b="1" dirty="0">
                <a:solidFill>
                  <a:schemeClr val="tx1"/>
                </a:solidFill>
              </a:rPr>
              <a:t>Long-Short Term Memory</a:t>
            </a:r>
            <a:endParaRPr lang="az-Latn-AZ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42019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136</TotalTime>
  <Words>28</Words>
  <Application>Microsoft Office PowerPoint</Application>
  <PresentationFormat>Widescreen</PresentationFormat>
  <Paragraphs>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Corbel</vt:lpstr>
      <vt:lpstr>Basis</vt:lpstr>
      <vt:lpstr>S&amp;P 500  Prediction</vt:lpstr>
      <vt:lpstr>Methodology</vt:lpstr>
      <vt:lpstr>Models</vt:lpstr>
      <vt:lpstr>Linear Regression</vt:lpstr>
      <vt:lpstr>PowerPoint Presentation</vt:lpstr>
      <vt:lpstr>K-Nearest Neighbour</vt:lpstr>
      <vt:lpstr>PowerPoint Presentation</vt:lpstr>
      <vt:lpstr>Long-Short Term Memory</vt:lpstr>
      <vt:lpstr>Long-Short Term Memory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Nijat Hasanli</dc:creator>
  <cp:lastModifiedBy>Nijat Hasanli</cp:lastModifiedBy>
  <cp:revision>11</cp:revision>
  <dcterms:created xsi:type="dcterms:W3CDTF">2024-01-24T23:42:01Z</dcterms:created>
  <dcterms:modified xsi:type="dcterms:W3CDTF">2024-01-25T01:58:54Z</dcterms:modified>
</cp:coreProperties>
</file>