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63" r:id="rId5"/>
    <p:sldId id="264" r:id="rId6"/>
    <p:sldId id="270" r:id="rId7"/>
    <p:sldId id="271" r:id="rId8"/>
    <p:sldId id="261" r:id="rId9"/>
    <p:sldId id="272"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EFD"/>
    <a:srgbClr val="5499FE"/>
    <a:srgbClr val="002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800EA-31B3-46E6-90DD-AF90F77066F2}" v="615" dt="2022-06-21T06:07:11.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4" autoAdjust="0"/>
  </p:normalViewPr>
  <p:slideViewPr>
    <p:cSldViewPr>
      <p:cViewPr>
        <p:scale>
          <a:sx n="66" d="100"/>
          <a:sy n="66" d="100"/>
        </p:scale>
        <p:origin x="38" y="-83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남 상현" userId="03ad4a8e8f7310f3" providerId="LiveId" clId="{89E30F2E-CDA8-4769-A2DD-4D6D8E8F4827}"/>
    <pc:docChg chg="custSel modSld">
      <pc:chgData name="남 상현" userId="03ad4a8e8f7310f3" providerId="LiveId" clId="{89E30F2E-CDA8-4769-A2DD-4D6D8E8F4827}" dt="2022-05-14T07:47:04.277" v="5" actId="3626"/>
      <pc:docMkLst>
        <pc:docMk/>
      </pc:docMkLst>
      <pc:sldChg chg="modSp mod">
        <pc:chgData name="남 상현" userId="03ad4a8e8f7310f3" providerId="LiveId" clId="{89E30F2E-CDA8-4769-A2DD-4D6D8E8F4827}" dt="2022-05-14T07:47:04.277" v="5" actId="3626"/>
        <pc:sldMkLst>
          <pc:docMk/>
          <pc:sldMk cId="1095590191" sldId="264"/>
        </pc:sldMkLst>
        <pc:picChg chg="mod">
          <ac:chgData name="남 상현" userId="03ad4a8e8f7310f3" providerId="LiveId" clId="{89E30F2E-CDA8-4769-A2DD-4D6D8E8F4827}" dt="2022-05-14T07:47:04.277" v="5" actId="3626"/>
          <ac:picMkLst>
            <pc:docMk/>
            <pc:sldMk cId="1095590191" sldId="264"/>
            <ac:picMk id="50" creationId="{C415A0B5-813E-4427-3D9E-F895364C9217}"/>
          </ac:picMkLst>
        </pc:picChg>
        <pc:picChg chg="mod">
          <ac:chgData name="남 상현" userId="03ad4a8e8f7310f3" providerId="LiveId" clId="{89E30F2E-CDA8-4769-A2DD-4D6D8E8F4827}" dt="2022-05-14T07:46:57.029" v="0" actId="3626"/>
          <ac:picMkLst>
            <pc:docMk/>
            <pc:sldMk cId="1095590191" sldId="264"/>
            <ac:picMk id="53" creationId="{335765AC-A36A-F6F8-DE6A-0C2833B4BB06}"/>
          </ac:picMkLst>
        </pc:picChg>
        <pc:picChg chg="mod">
          <ac:chgData name="남 상현" userId="03ad4a8e8f7310f3" providerId="LiveId" clId="{89E30F2E-CDA8-4769-A2DD-4D6D8E8F4827}" dt="2022-05-14T07:46:58.992" v="1" actId="3626"/>
          <ac:picMkLst>
            <pc:docMk/>
            <pc:sldMk cId="1095590191" sldId="264"/>
            <ac:picMk id="57" creationId="{CEA737B8-D946-F5EB-3655-C31C8A4E8E8B}"/>
          </ac:picMkLst>
        </pc:picChg>
        <pc:picChg chg="mod">
          <ac:chgData name="남 상현" userId="03ad4a8e8f7310f3" providerId="LiveId" clId="{89E30F2E-CDA8-4769-A2DD-4D6D8E8F4827}" dt="2022-05-14T07:47:00.499" v="2" actId="3626"/>
          <ac:picMkLst>
            <pc:docMk/>
            <pc:sldMk cId="1095590191" sldId="264"/>
            <ac:picMk id="61" creationId="{3D81579E-5DEA-4849-53C8-F693E8F3D0F6}"/>
          </ac:picMkLst>
        </pc:picChg>
        <pc:picChg chg="mod">
          <ac:chgData name="남 상현" userId="03ad4a8e8f7310f3" providerId="LiveId" clId="{89E30F2E-CDA8-4769-A2DD-4D6D8E8F4827}" dt="2022-05-14T07:47:01.870" v="3" actId="3626"/>
          <ac:picMkLst>
            <pc:docMk/>
            <pc:sldMk cId="1095590191" sldId="264"/>
            <ac:picMk id="68" creationId="{FB50A5F0-D92A-4FF9-2376-5E28A9027C1B}"/>
          </ac:picMkLst>
        </pc:picChg>
        <pc:picChg chg="mod">
          <ac:chgData name="남 상현" userId="03ad4a8e8f7310f3" providerId="LiveId" clId="{89E30F2E-CDA8-4769-A2DD-4D6D8E8F4827}" dt="2022-05-14T07:47:03.049" v="4" actId="3626"/>
          <ac:picMkLst>
            <pc:docMk/>
            <pc:sldMk cId="1095590191" sldId="264"/>
            <ac:picMk id="69" creationId="{A7202532-19CB-8982-1580-3EF2D2EF4995}"/>
          </ac:picMkLst>
        </pc:picChg>
      </pc:sldChg>
    </pc:docChg>
  </pc:docChgLst>
  <pc:docChgLst>
    <pc:chgData name="남 상현" userId="03ad4a8e8f7310f3" providerId="LiveId" clId="{FEE800EA-31B3-46E6-90DD-AF90F77066F2}"/>
    <pc:docChg chg="undo redo custSel addSld delSld modSld sldOrd">
      <pc:chgData name="남 상현" userId="03ad4a8e8f7310f3" providerId="LiveId" clId="{FEE800EA-31B3-46E6-90DD-AF90F77066F2}" dt="2022-06-21T06:07:07.966" v="11767" actId="20577"/>
      <pc:docMkLst>
        <pc:docMk/>
      </pc:docMkLst>
      <pc:sldChg chg="addSp delSp modSp mod">
        <pc:chgData name="남 상현" userId="03ad4a8e8f7310f3" providerId="LiveId" clId="{FEE800EA-31B3-46E6-90DD-AF90F77066F2}" dt="2022-05-17T00:50:30.172" v="10277" actId="478"/>
        <pc:sldMkLst>
          <pc:docMk/>
          <pc:sldMk cId="0" sldId="256"/>
        </pc:sldMkLst>
        <pc:spChg chg="add del mod">
          <ac:chgData name="남 상현" userId="03ad4a8e8f7310f3" providerId="LiveId" clId="{FEE800EA-31B3-46E6-90DD-AF90F77066F2}" dt="2022-05-17T00:50:30.172" v="10277" actId="478"/>
          <ac:spMkLst>
            <pc:docMk/>
            <pc:sldMk cId="0" sldId="256"/>
            <ac:spMk id="7" creationId="{B0C46AE2-29D9-7365-5C8F-8399A26AA261}"/>
          </ac:spMkLst>
        </pc:spChg>
      </pc:sldChg>
      <pc:sldChg chg="addSp delSp modSp mod ord">
        <pc:chgData name="남 상현" userId="03ad4a8e8f7310f3" providerId="LiveId" clId="{FEE800EA-31B3-46E6-90DD-AF90F77066F2}" dt="2022-05-31T06:27:12.730" v="10294" actId="1036"/>
        <pc:sldMkLst>
          <pc:docMk/>
          <pc:sldMk cId="0" sldId="257"/>
        </pc:sldMkLst>
        <pc:spChg chg="mod">
          <ac:chgData name="남 상현" userId="03ad4a8e8f7310f3" providerId="LiveId" clId="{FEE800EA-31B3-46E6-90DD-AF90F77066F2}" dt="2022-05-31T06:27:12.730" v="10294" actId="1036"/>
          <ac:spMkLst>
            <pc:docMk/>
            <pc:sldMk cId="0" sldId="257"/>
            <ac:spMk id="2" creationId="{00000000-0000-0000-0000-000000000000}"/>
          </ac:spMkLst>
        </pc:spChg>
        <pc:spChg chg="mod topLvl">
          <ac:chgData name="남 상현" userId="03ad4a8e8f7310f3" providerId="LiveId" clId="{FEE800EA-31B3-46E6-90DD-AF90F77066F2}" dt="2022-05-31T06:27:12.730" v="10294" actId="1036"/>
          <ac:spMkLst>
            <pc:docMk/>
            <pc:sldMk cId="0" sldId="257"/>
            <ac:spMk id="24" creationId="{00000000-0000-0000-0000-000000000000}"/>
          </ac:spMkLst>
        </pc:spChg>
        <pc:spChg chg="mod topLvl">
          <ac:chgData name="남 상현" userId="03ad4a8e8f7310f3" providerId="LiveId" clId="{FEE800EA-31B3-46E6-90DD-AF90F77066F2}" dt="2022-05-31T06:27:12.730" v="10294" actId="1036"/>
          <ac:spMkLst>
            <pc:docMk/>
            <pc:sldMk cId="0" sldId="257"/>
            <ac:spMk id="25" creationId="{00000000-0000-0000-0000-000000000000}"/>
          </ac:spMkLst>
        </pc:spChg>
        <pc:spChg chg="mod">
          <ac:chgData name="남 상현" userId="03ad4a8e8f7310f3" providerId="LiveId" clId="{FEE800EA-31B3-46E6-90DD-AF90F77066F2}" dt="2022-05-12T11:02:41.250" v="197" actId="20577"/>
          <ac:spMkLst>
            <pc:docMk/>
            <pc:sldMk cId="0" sldId="257"/>
            <ac:spMk id="30" creationId="{00000000-0000-0000-0000-000000000000}"/>
          </ac:spMkLst>
        </pc:spChg>
        <pc:spChg chg="mod topLvl">
          <ac:chgData name="남 상현" userId="03ad4a8e8f7310f3" providerId="LiveId" clId="{FEE800EA-31B3-46E6-90DD-AF90F77066F2}" dt="2022-05-31T06:27:12.730" v="10294" actId="1036"/>
          <ac:spMkLst>
            <pc:docMk/>
            <pc:sldMk cId="0" sldId="257"/>
            <ac:spMk id="33" creationId="{A88E7D13-5B5A-3285-51F9-AA517FEB23C5}"/>
          </ac:spMkLst>
        </pc:spChg>
        <pc:spChg chg="mod">
          <ac:chgData name="남 상현" userId="03ad4a8e8f7310f3" providerId="LiveId" clId="{FEE800EA-31B3-46E6-90DD-AF90F77066F2}" dt="2022-05-16T12:31:22.640" v="9334" actId="20577"/>
          <ac:spMkLst>
            <pc:docMk/>
            <pc:sldMk cId="0" sldId="257"/>
            <ac:spMk id="40" creationId="{A3D3B3A8-C57C-3841-3006-783F2130B55E}"/>
          </ac:spMkLst>
        </pc:spChg>
        <pc:spChg chg="mod">
          <ac:chgData name="남 상현" userId="03ad4a8e8f7310f3" providerId="LiveId" clId="{FEE800EA-31B3-46E6-90DD-AF90F77066F2}" dt="2022-05-16T12:31:20.744" v="9333" actId="20577"/>
          <ac:spMkLst>
            <pc:docMk/>
            <pc:sldMk cId="0" sldId="257"/>
            <ac:spMk id="41" creationId="{A15DA7BB-91DD-91D5-BD3B-0B9015020996}"/>
          </ac:spMkLst>
        </pc:spChg>
        <pc:spChg chg="add del mod">
          <ac:chgData name="남 상현" userId="03ad4a8e8f7310f3" providerId="LiveId" clId="{FEE800EA-31B3-46E6-90DD-AF90F77066F2}" dt="2022-05-16T12:43:37.891" v="9565"/>
          <ac:spMkLst>
            <pc:docMk/>
            <pc:sldMk cId="0" sldId="257"/>
            <ac:spMk id="42" creationId="{20B2753C-4314-1333-A9C7-63C22C552380}"/>
          </ac:spMkLst>
        </pc:spChg>
        <pc:spChg chg="add del mod">
          <ac:chgData name="남 상현" userId="03ad4a8e8f7310f3" providerId="LiveId" clId="{FEE800EA-31B3-46E6-90DD-AF90F77066F2}" dt="2022-05-16T12:34:45.124" v="9494" actId="478"/>
          <ac:spMkLst>
            <pc:docMk/>
            <pc:sldMk cId="0" sldId="257"/>
            <ac:spMk id="42" creationId="{6037C6A8-0F18-A5D6-E14C-8DD645D744AB}"/>
          </ac:spMkLst>
        </pc:spChg>
        <pc:spChg chg="add mod">
          <ac:chgData name="남 상현" userId="03ad4a8e8f7310f3" providerId="LiveId" clId="{FEE800EA-31B3-46E6-90DD-AF90F77066F2}" dt="2022-05-31T06:27:12.730" v="10294" actId="1036"/>
          <ac:spMkLst>
            <pc:docMk/>
            <pc:sldMk cId="0" sldId="257"/>
            <ac:spMk id="46" creationId="{061225E8-ACB3-2199-F563-E38725CB509F}"/>
          </ac:spMkLst>
        </pc:spChg>
        <pc:spChg chg="add del mod topLvl">
          <ac:chgData name="남 상현" userId="03ad4a8e8f7310f3" providerId="LiveId" clId="{FEE800EA-31B3-46E6-90DD-AF90F77066F2}" dt="2022-05-16T12:47:18.784" v="9699" actId="478"/>
          <ac:spMkLst>
            <pc:docMk/>
            <pc:sldMk cId="0" sldId="257"/>
            <ac:spMk id="53" creationId="{87C33EFC-299C-48FC-4F29-35420FD8BFA7}"/>
          </ac:spMkLst>
        </pc:spChg>
        <pc:spChg chg="add del mod topLvl">
          <ac:chgData name="남 상현" userId="03ad4a8e8f7310f3" providerId="LiveId" clId="{FEE800EA-31B3-46E6-90DD-AF90F77066F2}" dt="2022-05-16T12:47:17.890" v="9698" actId="478"/>
          <ac:spMkLst>
            <pc:docMk/>
            <pc:sldMk cId="0" sldId="257"/>
            <ac:spMk id="54" creationId="{2D547A9C-A39B-2FB6-7D35-20C28CD56825}"/>
          </ac:spMkLst>
        </pc:spChg>
        <pc:spChg chg="add del mod topLvl">
          <ac:chgData name="남 상현" userId="03ad4a8e8f7310f3" providerId="LiveId" clId="{FEE800EA-31B3-46E6-90DD-AF90F77066F2}" dt="2022-05-16T12:47:20.028" v="9700" actId="478"/>
          <ac:spMkLst>
            <pc:docMk/>
            <pc:sldMk cId="0" sldId="257"/>
            <ac:spMk id="55" creationId="{DA7A1DFE-684E-80D1-0EAB-857E38C21FB1}"/>
          </ac:spMkLst>
        </pc:spChg>
        <pc:spChg chg="add del mod topLvl">
          <ac:chgData name="남 상현" userId="03ad4a8e8f7310f3" providerId="LiveId" clId="{FEE800EA-31B3-46E6-90DD-AF90F77066F2}" dt="2022-05-16T12:47:23.686" v="9703" actId="478"/>
          <ac:spMkLst>
            <pc:docMk/>
            <pc:sldMk cId="0" sldId="257"/>
            <ac:spMk id="56" creationId="{8FEF1CD7-5E78-DB1A-C3E6-1D0C9C5E9BF6}"/>
          </ac:spMkLst>
        </pc:spChg>
        <pc:spChg chg="mod">
          <ac:chgData name="남 상현" userId="03ad4a8e8f7310f3" providerId="LiveId" clId="{FEE800EA-31B3-46E6-90DD-AF90F77066F2}" dt="2022-05-12T11:02:54.038" v="212"/>
          <ac:spMkLst>
            <pc:docMk/>
            <pc:sldMk cId="0" sldId="257"/>
            <ac:spMk id="58" creationId="{58E2C92D-DCDC-C6A3-A590-53FC994443E9}"/>
          </ac:spMkLst>
        </pc:spChg>
        <pc:spChg chg="add del mod">
          <ac:chgData name="남 상현" userId="03ad4a8e8f7310f3" providerId="LiveId" clId="{FEE800EA-31B3-46E6-90DD-AF90F77066F2}" dt="2022-05-16T12:56:09.788" v="9857"/>
          <ac:spMkLst>
            <pc:docMk/>
            <pc:sldMk cId="0" sldId="257"/>
            <ac:spMk id="63" creationId="{57F6A8C5-BD39-20C1-32CC-3E8848659F32}"/>
          </ac:spMkLst>
        </pc:spChg>
        <pc:spChg chg="mod topLvl">
          <ac:chgData name="남 상현" userId="03ad4a8e8f7310f3" providerId="LiveId" clId="{FEE800EA-31B3-46E6-90DD-AF90F77066F2}" dt="2022-05-16T12:36:33.391" v="9544" actId="948"/>
          <ac:spMkLst>
            <pc:docMk/>
            <pc:sldMk cId="0" sldId="257"/>
            <ac:spMk id="64" creationId="{BC905162-A391-F1EA-99FD-C0CDB2C3295A}"/>
          </ac:spMkLst>
        </pc:spChg>
        <pc:spChg chg="mod topLvl">
          <ac:chgData name="남 상현" userId="03ad4a8e8f7310f3" providerId="LiveId" clId="{FEE800EA-31B3-46E6-90DD-AF90F77066F2}" dt="2022-05-16T12:35:25.235" v="9518" actId="164"/>
          <ac:spMkLst>
            <pc:docMk/>
            <pc:sldMk cId="0" sldId="257"/>
            <ac:spMk id="66" creationId="{BC963545-3CD5-4BD7-3D80-9B664380DB29}"/>
          </ac:spMkLst>
        </pc:spChg>
        <pc:spChg chg="mod topLvl">
          <ac:chgData name="남 상현" userId="03ad4a8e8f7310f3" providerId="LiveId" clId="{FEE800EA-31B3-46E6-90DD-AF90F77066F2}" dt="2022-05-16T12:34:13.132" v="9408" actId="20577"/>
          <ac:spMkLst>
            <pc:docMk/>
            <pc:sldMk cId="0" sldId="257"/>
            <ac:spMk id="67" creationId="{10EB3260-5C73-E04E-3EF7-E4427E4DDB82}"/>
          </ac:spMkLst>
        </pc:spChg>
        <pc:spChg chg="add mod">
          <ac:chgData name="남 상현" userId="03ad4a8e8f7310f3" providerId="LiveId" clId="{FEE800EA-31B3-46E6-90DD-AF90F77066F2}" dt="2022-05-31T06:27:12.730" v="10294" actId="1036"/>
          <ac:spMkLst>
            <pc:docMk/>
            <pc:sldMk cId="0" sldId="257"/>
            <ac:spMk id="77" creationId="{2E3824C3-D9D3-34B4-27BF-85B92355B24E}"/>
          </ac:spMkLst>
        </pc:spChg>
        <pc:spChg chg="add mod">
          <ac:chgData name="남 상현" userId="03ad4a8e8f7310f3" providerId="LiveId" clId="{FEE800EA-31B3-46E6-90DD-AF90F77066F2}" dt="2022-05-31T06:27:12.730" v="10294" actId="1036"/>
          <ac:spMkLst>
            <pc:docMk/>
            <pc:sldMk cId="0" sldId="257"/>
            <ac:spMk id="78" creationId="{38C23683-EC7D-21B9-0E1F-439AA1460203}"/>
          </ac:spMkLst>
        </pc:spChg>
        <pc:spChg chg="add mod">
          <ac:chgData name="남 상현" userId="03ad4a8e8f7310f3" providerId="LiveId" clId="{FEE800EA-31B3-46E6-90DD-AF90F77066F2}" dt="2022-05-31T06:27:12.730" v="10294" actId="1036"/>
          <ac:spMkLst>
            <pc:docMk/>
            <pc:sldMk cId="0" sldId="257"/>
            <ac:spMk id="79" creationId="{037754C8-E230-4506-2D1E-E34EB21461AB}"/>
          </ac:spMkLst>
        </pc:spChg>
        <pc:spChg chg="add mod">
          <ac:chgData name="남 상현" userId="03ad4a8e8f7310f3" providerId="LiveId" clId="{FEE800EA-31B3-46E6-90DD-AF90F77066F2}" dt="2022-05-16T12:53:16.513" v="9792"/>
          <ac:spMkLst>
            <pc:docMk/>
            <pc:sldMk cId="0" sldId="257"/>
            <ac:spMk id="80" creationId="{81ECAE4F-B87E-6DCC-0984-FC6B01AC5AFB}"/>
          </ac:spMkLst>
        </pc:spChg>
        <pc:spChg chg="add mod">
          <ac:chgData name="남 상현" userId="03ad4a8e8f7310f3" providerId="LiveId" clId="{FEE800EA-31B3-46E6-90DD-AF90F77066F2}" dt="2022-05-31T06:27:12.730" v="10294" actId="1036"/>
          <ac:spMkLst>
            <pc:docMk/>
            <pc:sldMk cId="0" sldId="257"/>
            <ac:spMk id="81" creationId="{56B53BE5-AB43-E5BD-AE12-45D9BB5387F6}"/>
          </ac:spMkLst>
        </pc:spChg>
        <pc:spChg chg="add mod">
          <ac:chgData name="남 상현" userId="03ad4a8e8f7310f3" providerId="LiveId" clId="{FEE800EA-31B3-46E6-90DD-AF90F77066F2}" dt="2022-05-31T06:27:12.730" v="10294" actId="1036"/>
          <ac:spMkLst>
            <pc:docMk/>
            <pc:sldMk cId="0" sldId="257"/>
            <ac:spMk id="82" creationId="{803FFFAD-7A8C-B6A7-4362-0B03CBA869D1}"/>
          </ac:spMkLst>
        </pc:spChg>
        <pc:spChg chg="add mod">
          <ac:chgData name="남 상현" userId="03ad4a8e8f7310f3" providerId="LiveId" clId="{FEE800EA-31B3-46E6-90DD-AF90F77066F2}" dt="2022-05-31T06:27:12.730" v="10294" actId="1036"/>
          <ac:spMkLst>
            <pc:docMk/>
            <pc:sldMk cId="0" sldId="257"/>
            <ac:spMk id="83" creationId="{BF56E535-1B6B-96F5-02B3-6D8145F67D2A}"/>
          </ac:spMkLst>
        </pc:spChg>
        <pc:grpChg chg="add mod">
          <ac:chgData name="남 상현" userId="03ad4a8e8f7310f3" providerId="LiveId" clId="{FEE800EA-31B3-46E6-90DD-AF90F77066F2}" dt="2022-05-16T12:35:25.235" v="9518" actId="164"/>
          <ac:grpSpMkLst>
            <pc:docMk/>
            <pc:sldMk cId="0" sldId="257"/>
            <ac:grpSpMk id="3" creationId="{F9E07CE7-FF11-068E-6A52-9C842A23FFC1}"/>
          </ac:grpSpMkLst>
        </pc:grpChg>
        <pc:grpChg chg="del mod topLvl">
          <ac:chgData name="남 상현" userId="03ad4a8e8f7310f3" providerId="LiveId" clId="{FEE800EA-31B3-46E6-90DD-AF90F77066F2}" dt="2022-05-16T12:46:11.188" v="9678" actId="165"/>
          <ac:grpSpMkLst>
            <pc:docMk/>
            <pc:sldMk cId="0" sldId="257"/>
            <ac:grpSpMk id="5" creationId="{FBF5AE06-9BBD-412E-AC77-F0B1473EE791}"/>
          </ac:grpSpMkLst>
        </pc:grpChg>
        <pc:grpChg chg="add mod">
          <ac:chgData name="남 상현" userId="03ad4a8e8f7310f3" providerId="LiveId" clId="{FEE800EA-31B3-46E6-90DD-AF90F77066F2}" dt="2022-05-31T06:27:12.730" v="10294" actId="1036"/>
          <ac:grpSpMkLst>
            <pc:docMk/>
            <pc:sldMk cId="0" sldId="257"/>
            <ac:grpSpMk id="7" creationId="{AEEB2560-2236-5A71-B663-FD4F6AA8A1B8}"/>
          </ac:grpSpMkLst>
        </pc:grpChg>
        <pc:grpChg chg="del mod">
          <ac:chgData name="남 상현" userId="03ad4a8e8f7310f3" providerId="LiveId" clId="{FEE800EA-31B3-46E6-90DD-AF90F77066F2}" dt="2022-05-16T12:46:02.300" v="9677" actId="165"/>
          <ac:grpSpMkLst>
            <pc:docMk/>
            <pc:sldMk cId="0" sldId="257"/>
            <ac:grpSpMk id="18" creationId="{5DDABEA0-3C82-EACF-A95C-C4B6C0751342}"/>
          </ac:grpSpMkLst>
        </pc:grpChg>
        <pc:grpChg chg="mod">
          <ac:chgData name="남 상현" userId="03ad4a8e8f7310f3" providerId="LiveId" clId="{FEE800EA-31B3-46E6-90DD-AF90F77066F2}" dt="2022-05-31T06:27:12.730" v="10294" actId="1036"/>
          <ac:grpSpMkLst>
            <pc:docMk/>
            <pc:sldMk cId="0" sldId="257"/>
            <ac:grpSpMk id="20" creationId="{DA194894-0673-D451-E509-5F3940A54D2D}"/>
          </ac:grpSpMkLst>
        </pc:grpChg>
        <pc:grpChg chg="mod">
          <ac:chgData name="남 상현" userId="03ad4a8e8f7310f3" providerId="LiveId" clId="{FEE800EA-31B3-46E6-90DD-AF90F77066F2}" dt="2022-05-31T06:27:12.730" v="10294" actId="1036"/>
          <ac:grpSpMkLst>
            <pc:docMk/>
            <pc:sldMk cId="0" sldId="257"/>
            <ac:grpSpMk id="27" creationId="{1CB315E8-5AF9-3CDA-31C2-36807BE865D4}"/>
          </ac:grpSpMkLst>
        </pc:grpChg>
        <pc:grpChg chg="mod">
          <ac:chgData name="남 상현" userId="03ad4a8e8f7310f3" providerId="LiveId" clId="{FEE800EA-31B3-46E6-90DD-AF90F77066F2}" dt="2022-05-31T06:27:12.730" v="10294" actId="1036"/>
          <ac:grpSpMkLst>
            <pc:docMk/>
            <pc:sldMk cId="0" sldId="257"/>
            <ac:grpSpMk id="57" creationId="{92857F3C-519B-AF2F-9246-E773197B5B09}"/>
          </ac:grpSpMkLst>
        </pc:grpChg>
        <pc:grpChg chg="del">
          <ac:chgData name="남 상현" userId="03ad4a8e8f7310f3" providerId="LiveId" clId="{FEE800EA-31B3-46E6-90DD-AF90F77066F2}" dt="2022-05-16T10:26:16.907" v="5457" actId="165"/>
          <ac:grpSpMkLst>
            <pc:docMk/>
            <pc:sldMk cId="0" sldId="257"/>
            <ac:grpSpMk id="63" creationId="{5905CD42-FC99-98AC-44F7-9AC98A4D3A89}"/>
          </ac:grpSpMkLst>
        </pc:grpChg>
        <pc:grpChg chg="del mod topLvl">
          <ac:chgData name="남 상현" userId="03ad4a8e8f7310f3" providerId="LiveId" clId="{FEE800EA-31B3-46E6-90DD-AF90F77066F2}" dt="2022-05-16T10:26:20.274" v="5458" actId="165"/>
          <ac:grpSpMkLst>
            <pc:docMk/>
            <pc:sldMk cId="0" sldId="257"/>
            <ac:grpSpMk id="65" creationId="{07FBBB84-D17B-B17B-8D94-060371E83DAE}"/>
          </ac:grpSpMkLst>
        </pc:grpChg>
        <pc:picChg chg="mod">
          <ac:chgData name="남 상현" userId="03ad4a8e8f7310f3" providerId="LiveId" clId="{FEE800EA-31B3-46E6-90DD-AF90F77066F2}" dt="2022-05-31T06:27:12.730" v="10294" actId="1036"/>
          <ac:picMkLst>
            <pc:docMk/>
            <pc:sldMk cId="0" sldId="257"/>
            <ac:picMk id="31" creationId="{59394D68-F90D-FD04-F4B7-B18BD37F72CC}"/>
          </ac:picMkLst>
        </pc:picChg>
        <pc:picChg chg="mod">
          <ac:chgData name="남 상현" userId="03ad4a8e8f7310f3" providerId="LiveId" clId="{FEE800EA-31B3-46E6-90DD-AF90F77066F2}" dt="2022-05-12T10:37:12.227" v="134" actId="14100"/>
          <ac:picMkLst>
            <pc:docMk/>
            <pc:sldMk cId="0" sldId="257"/>
            <ac:picMk id="32" creationId="{00000000-0000-0000-0000-000000000000}"/>
          </ac:picMkLst>
        </pc:picChg>
        <pc:picChg chg="add del mod">
          <ac:chgData name="남 상현" userId="03ad4a8e8f7310f3" providerId="LiveId" clId="{FEE800EA-31B3-46E6-90DD-AF90F77066F2}" dt="2022-05-16T11:57:18.880" v="7483" actId="478"/>
          <ac:picMkLst>
            <pc:docMk/>
            <pc:sldMk cId="0" sldId="257"/>
            <ac:picMk id="46" creationId="{41AFEC7C-60AF-F67E-4A09-E5222098CB34}"/>
          </ac:picMkLst>
        </pc:picChg>
        <pc:picChg chg="add mod">
          <ac:chgData name="남 상현" userId="03ad4a8e8f7310f3" providerId="LiveId" clId="{FEE800EA-31B3-46E6-90DD-AF90F77066F2}" dt="2022-05-16T12:47:31.810" v="9714"/>
          <ac:picMkLst>
            <pc:docMk/>
            <pc:sldMk cId="0" sldId="257"/>
            <ac:picMk id="65" creationId="{720200C1-DE7B-FE28-85B1-2EE6753DF3F2}"/>
          </ac:picMkLst>
        </pc:picChg>
        <pc:picChg chg="add mod">
          <ac:chgData name="남 상현" userId="03ad4a8e8f7310f3" providerId="LiveId" clId="{FEE800EA-31B3-46E6-90DD-AF90F77066F2}" dt="2022-05-16T12:47:31.043" v="9712"/>
          <ac:picMkLst>
            <pc:docMk/>
            <pc:sldMk cId="0" sldId="257"/>
            <ac:picMk id="69" creationId="{0DF33AC2-C620-8AB7-57D0-F7EBC7674581}"/>
          </ac:picMkLst>
        </pc:picChg>
        <pc:picChg chg="add mod">
          <ac:chgData name="남 상현" userId="03ad4a8e8f7310f3" providerId="LiveId" clId="{FEE800EA-31B3-46E6-90DD-AF90F77066F2}" dt="2022-05-16T12:47:30.812" v="9711"/>
          <ac:picMkLst>
            <pc:docMk/>
            <pc:sldMk cId="0" sldId="257"/>
            <ac:picMk id="70" creationId="{263193B3-F0D1-BC85-F8F5-40955AA38968}"/>
          </ac:picMkLst>
        </pc:picChg>
        <pc:picChg chg="add del mod">
          <ac:chgData name="남 상현" userId="03ad4a8e8f7310f3" providerId="LiveId" clId="{FEE800EA-31B3-46E6-90DD-AF90F77066F2}" dt="2022-05-16T12:47:44.022" v="9722" actId="478"/>
          <ac:picMkLst>
            <pc:docMk/>
            <pc:sldMk cId="0" sldId="257"/>
            <ac:picMk id="71" creationId="{75AF3420-B11E-5ED1-B72F-C24A20C1944E}"/>
          </ac:picMkLst>
        </pc:picChg>
        <pc:picChg chg="add del mod">
          <ac:chgData name="남 상현" userId="03ad4a8e8f7310f3" providerId="LiveId" clId="{FEE800EA-31B3-46E6-90DD-AF90F77066F2}" dt="2022-05-16T12:47:44.572" v="9723" actId="478"/>
          <ac:picMkLst>
            <pc:docMk/>
            <pc:sldMk cId="0" sldId="257"/>
            <ac:picMk id="72" creationId="{71C94950-BB48-D49F-898D-A76AF6E6B80A}"/>
          </ac:picMkLst>
        </pc:picChg>
        <pc:picChg chg="add del mod">
          <ac:chgData name="남 상현" userId="03ad4a8e8f7310f3" providerId="LiveId" clId="{FEE800EA-31B3-46E6-90DD-AF90F77066F2}" dt="2022-05-16T12:47:44.914" v="9724" actId="478"/>
          <ac:picMkLst>
            <pc:docMk/>
            <pc:sldMk cId="0" sldId="257"/>
            <ac:picMk id="73" creationId="{555352BA-DBD7-8B50-CE3E-DDBDECA95BAD}"/>
          </ac:picMkLst>
        </pc:picChg>
        <pc:picChg chg="add del mod">
          <ac:chgData name="남 상현" userId="03ad4a8e8f7310f3" providerId="LiveId" clId="{FEE800EA-31B3-46E6-90DD-AF90F77066F2}" dt="2022-05-16T12:51:46.845" v="9735" actId="478"/>
          <ac:picMkLst>
            <pc:docMk/>
            <pc:sldMk cId="0" sldId="257"/>
            <ac:picMk id="74" creationId="{7863EA74-DC6D-0711-D289-A1CBC7E3E36A}"/>
          </ac:picMkLst>
        </pc:picChg>
        <pc:picChg chg="add del mod">
          <ac:chgData name="남 상현" userId="03ad4a8e8f7310f3" providerId="LiveId" clId="{FEE800EA-31B3-46E6-90DD-AF90F77066F2}" dt="2022-05-16T12:51:46.845" v="9735" actId="478"/>
          <ac:picMkLst>
            <pc:docMk/>
            <pc:sldMk cId="0" sldId="257"/>
            <ac:picMk id="75" creationId="{B541B13C-9372-3A82-1553-4CDF5E393485}"/>
          </ac:picMkLst>
        </pc:picChg>
        <pc:picChg chg="add del mod">
          <ac:chgData name="남 상현" userId="03ad4a8e8f7310f3" providerId="LiveId" clId="{FEE800EA-31B3-46E6-90DD-AF90F77066F2}" dt="2022-05-16T12:51:46.845" v="9735" actId="478"/>
          <ac:picMkLst>
            <pc:docMk/>
            <pc:sldMk cId="0" sldId="257"/>
            <ac:picMk id="76" creationId="{5CD36FE6-C924-E94C-2032-FD3C55F0B2B1}"/>
          </ac:picMkLst>
        </pc:picChg>
        <pc:picChg chg="add del mod">
          <ac:chgData name="남 상현" userId="03ad4a8e8f7310f3" providerId="LiveId" clId="{FEE800EA-31B3-46E6-90DD-AF90F77066F2}" dt="2022-05-16T11:57:20.215" v="7484" actId="478"/>
          <ac:picMkLst>
            <pc:docMk/>
            <pc:sldMk cId="0" sldId="257"/>
            <ac:picMk id="1026" creationId="{3C14D8CA-6CB9-E330-E172-795C6839EE5D}"/>
          </ac:picMkLst>
        </pc:picChg>
        <pc:picChg chg="add del mod">
          <ac:chgData name="남 상현" userId="03ad4a8e8f7310f3" providerId="LiveId" clId="{FEE800EA-31B3-46E6-90DD-AF90F77066F2}" dt="2022-05-16T12:51:46.845" v="9735" actId="478"/>
          <ac:picMkLst>
            <pc:docMk/>
            <pc:sldMk cId="0" sldId="257"/>
            <ac:picMk id="1026" creationId="{6AA08A04-DCFF-F969-8278-A03F28C2D6CC}"/>
          </ac:picMkLst>
        </pc:picChg>
        <pc:cxnChg chg="mod">
          <ac:chgData name="남 상현" userId="03ad4a8e8f7310f3" providerId="LiveId" clId="{FEE800EA-31B3-46E6-90DD-AF90F77066F2}" dt="2022-05-31T06:27:12.730" v="10294" actId="1036"/>
          <ac:cxnSpMkLst>
            <pc:docMk/>
            <pc:sldMk cId="0" sldId="257"/>
            <ac:cxnSpMk id="6" creationId="{1D19FBA6-9F84-9509-1576-09F177881B64}"/>
          </ac:cxnSpMkLst>
        </pc:cxnChg>
        <pc:cxnChg chg="mod topLvl">
          <ac:chgData name="남 상현" userId="03ad4a8e8f7310f3" providerId="LiveId" clId="{FEE800EA-31B3-46E6-90DD-AF90F77066F2}" dt="2022-05-31T06:27:12.730" v="10294" actId="1036"/>
          <ac:cxnSpMkLst>
            <pc:docMk/>
            <pc:sldMk cId="0" sldId="257"/>
            <ac:cxnSpMk id="43" creationId="{08CF4781-40D4-DB44-ED65-8FFAA07966A2}"/>
          </ac:cxnSpMkLst>
        </pc:cxnChg>
        <pc:cxnChg chg="mod">
          <ac:chgData name="남 상현" userId="03ad4a8e8f7310f3" providerId="LiveId" clId="{FEE800EA-31B3-46E6-90DD-AF90F77066F2}" dt="2022-05-16T12:52:56.058" v="9773" actId="14100"/>
          <ac:cxnSpMkLst>
            <pc:docMk/>
            <pc:sldMk cId="0" sldId="257"/>
            <ac:cxnSpMk id="44" creationId="{C9125B0C-5FDD-37DD-7F00-DE31CA61371B}"/>
          </ac:cxnSpMkLst>
        </pc:cxnChg>
        <pc:cxnChg chg="mod topLvl">
          <ac:chgData name="남 상현" userId="03ad4a8e8f7310f3" providerId="LiveId" clId="{FEE800EA-31B3-46E6-90DD-AF90F77066F2}" dt="2022-05-16T12:52:50.927" v="9770" actId="14100"/>
          <ac:cxnSpMkLst>
            <pc:docMk/>
            <pc:sldMk cId="0" sldId="257"/>
            <ac:cxnSpMk id="68" creationId="{B7DB7BD5-2811-DF11-50E3-DCC35BCDCBD0}"/>
          </ac:cxnSpMkLst>
        </pc:cxnChg>
      </pc:sldChg>
      <pc:sldChg chg="addSp delSp modSp mod">
        <pc:chgData name="남 상현" userId="03ad4a8e8f7310f3" providerId="LiveId" clId="{FEE800EA-31B3-46E6-90DD-AF90F77066F2}" dt="2022-05-12T11:10:17.512" v="222" actId="1076"/>
        <pc:sldMkLst>
          <pc:docMk/>
          <pc:sldMk cId="0" sldId="261"/>
        </pc:sldMkLst>
        <pc:spChg chg="mod">
          <ac:chgData name="남 상현" userId="03ad4a8e8f7310f3" providerId="LiveId" clId="{FEE800EA-31B3-46E6-90DD-AF90F77066F2}" dt="2022-05-12T11:02:14.004" v="176" actId="164"/>
          <ac:spMkLst>
            <pc:docMk/>
            <pc:sldMk cId="0" sldId="261"/>
            <ac:spMk id="2" creationId="{00000000-0000-0000-0000-000000000000}"/>
          </ac:spMkLst>
        </pc:spChg>
        <pc:spChg chg="del mod">
          <ac:chgData name="남 상현" userId="03ad4a8e8f7310f3" providerId="LiveId" clId="{FEE800EA-31B3-46E6-90DD-AF90F77066F2}" dt="2022-05-12T11:01:15.841" v="147" actId="478"/>
          <ac:spMkLst>
            <pc:docMk/>
            <pc:sldMk cId="0" sldId="261"/>
            <ac:spMk id="3" creationId="{00000000-0000-0000-0000-000000000000}"/>
          </ac:spMkLst>
        </pc:spChg>
        <pc:spChg chg="mod ord">
          <ac:chgData name="남 상현" userId="03ad4a8e8f7310f3" providerId="LiveId" clId="{FEE800EA-31B3-46E6-90DD-AF90F77066F2}" dt="2022-05-12T11:02:14.004" v="176" actId="164"/>
          <ac:spMkLst>
            <pc:docMk/>
            <pc:sldMk cId="0" sldId="261"/>
            <ac:spMk id="10" creationId="{9D60ADE5-2FA6-0A12-49CA-6C556F423077}"/>
          </ac:spMkLst>
        </pc:spChg>
        <pc:grpChg chg="add del mod">
          <ac:chgData name="남 상현" userId="03ad4a8e8f7310f3" providerId="LiveId" clId="{FEE800EA-31B3-46E6-90DD-AF90F77066F2}" dt="2022-05-12T11:10:00.877" v="213" actId="21"/>
          <ac:grpSpMkLst>
            <pc:docMk/>
            <pc:sldMk cId="0" sldId="261"/>
            <ac:grpSpMk id="4" creationId="{128EFD35-BCC4-B44C-6821-3C8DCE3EB960}"/>
          </ac:grpSpMkLst>
        </pc:grpChg>
        <pc:picChg chg="add mod">
          <ac:chgData name="남 상현" userId="03ad4a8e8f7310f3" providerId="LiveId" clId="{FEE800EA-31B3-46E6-90DD-AF90F77066F2}" dt="2022-05-12T11:10:17.512" v="222" actId="1076"/>
          <ac:picMkLst>
            <pc:docMk/>
            <pc:sldMk cId="0" sldId="261"/>
            <ac:picMk id="6" creationId="{ACD0DBB8-D0F3-F866-9D27-6F34A6476A06}"/>
          </ac:picMkLst>
        </pc:picChg>
      </pc:sldChg>
      <pc:sldChg chg="addSp delSp modSp mod ord">
        <pc:chgData name="남 상현" userId="03ad4a8e8f7310f3" providerId="LiveId" clId="{FEE800EA-31B3-46E6-90DD-AF90F77066F2}" dt="2022-06-21T06:07:07.966" v="11767" actId="20577"/>
        <pc:sldMkLst>
          <pc:docMk/>
          <pc:sldMk cId="430035008" sldId="262"/>
        </pc:sldMkLst>
        <pc:spChg chg="add del mod">
          <ac:chgData name="남 상현" userId="03ad4a8e8f7310f3" providerId="LiveId" clId="{FEE800EA-31B3-46E6-90DD-AF90F77066F2}" dt="2022-05-12T02:20:18.319" v="85"/>
          <ac:spMkLst>
            <pc:docMk/>
            <pc:sldMk cId="430035008" sldId="262"/>
            <ac:spMk id="13" creationId="{A0378576-F9F7-B44F-F8A5-40384F8EF040}"/>
          </ac:spMkLst>
        </pc:spChg>
        <pc:spChg chg="mod">
          <ac:chgData name="남 상현" userId="03ad4a8e8f7310f3" providerId="LiveId" clId="{FEE800EA-31B3-46E6-90DD-AF90F77066F2}" dt="2022-05-12T12:47:22.787" v="2991"/>
          <ac:spMkLst>
            <pc:docMk/>
            <pc:sldMk cId="430035008" sldId="262"/>
            <ac:spMk id="15" creationId="{4E84F865-BC38-9FEF-3473-B4D67F04FFFF}"/>
          </ac:spMkLst>
        </pc:spChg>
        <pc:spChg chg="add del mod">
          <ac:chgData name="남 상현" userId="03ad4a8e8f7310f3" providerId="LiveId" clId="{FEE800EA-31B3-46E6-90DD-AF90F77066F2}" dt="2022-05-12T14:28:05.523" v="5343" actId="478"/>
          <ac:spMkLst>
            <pc:docMk/>
            <pc:sldMk cId="430035008" sldId="262"/>
            <ac:spMk id="18" creationId="{0DDDDBB7-90D1-748C-A176-EA0F09EE5EA9}"/>
          </ac:spMkLst>
        </pc:spChg>
        <pc:spChg chg="add mod">
          <ac:chgData name="남 상현" userId="03ad4a8e8f7310f3" providerId="LiveId" clId="{FEE800EA-31B3-46E6-90DD-AF90F77066F2}" dt="2022-05-31T11:22:27.341" v="10858" actId="571"/>
          <ac:spMkLst>
            <pc:docMk/>
            <pc:sldMk cId="430035008" sldId="262"/>
            <ac:spMk id="18" creationId="{7E1CD369-2F59-FE9F-3D77-98B398D6C521}"/>
          </ac:spMkLst>
        </pc:spChg>
        <pc:spChg chg="mod">
          <ac:chgData name="남 상현" userId="03ad4a8e8f7310f3" providerId="LiveId" clId="{FEE800EA-31B3-46E6-90DD-AF90F77066F2}" dt="2022-05-31T11:22:44.598" v="10911" actId="20577"/>
          <ac:spMkLst>
            <pc:docMk/>
            <pc:sldMk cId="430035008" sldId="262"/>
            <ac:spMk id="46" creationId="{BC826B0F-B075-E9C5-EFA0-E1AF335AF1A1}"/>
          </ac:spMkLst>
        </pc:spChg>
        <pc:spChg chg="add del mod">
          <ac:chgData name="남 상현" userId="03ad4a8e8f7310f3" providerId="LiveId" clId="{FEE800EA-31B3-46E6-90DD-AF90F77066F2}" dt="2022-06-21T06:07:07.966" v="11767" actId="20577"/>
          <ac:spMkLst>
            <pc:docMk/>
            <pc:sldMk cId="430035008" sldId="262"/>
            <ac:spMk id="48" creationId="{1F4D75BD-89AA-AC46-296B-67F91948C197}"/>
          </ac:spMkLst>
        </pc:spChg>
        <pc:spChg chg="mod">
          <ac:chgData name="남 상현" userId="03ad4a8e8f7310f3" providerId="LiveId" clId="{FEE800EA-31B3-46E6-90DD-AF90F77066F2}" dt="2022-06-03T01:24:44.170" v="11605"/>
          <ac:spMkLst>
            <pc:docMk/>
            <pc:sldMk cId="430035008" sldId="262"/>
            <ac:spMk id="50" creationId="{D09CEF41-0EB5-543F-2626-E25C91D9CAC5}"/>
          </ac:spMkLst>
        </pc:spChg>
        <pc:spChg chg="mod">
          <ac:chgData name="남 상현" userId="03ad4a8e8f7310f3" providerId="LiveId" clId="{FEE800EA-31B3-46E6-90DD-AF90F77066F2}" dt="2022-05-31T06:45:26.962" v="10846" actId="1037"/>
          <ac:spMkLst>
            <pc:docMk/>
            <pc:sldMk cId="430035008" sldId="262"/>
            <ac:spMk id="60" creationId="{763920EF-C48F-968F-229C-EDCF04C6B205}"/>
          </ac:spMkLst>
        </pc:spChg>
        <pc:grpChg chg="add del mod">
          <ac:chgData name="남 상현" userId="03ad4a8e8f7310f3" providerId="LiveId" clId="{FEE800EA-31B3-46E6-90DD-AF90F77066F2}" dt="2022-05-31T06:44:42.514" v="10836" actId="478"/>
          <ac:grpSpMkLst>
            <pc:docMk/>
            <pc:sldMk cId="430035008" sldId="262"/>
            <ac:grpSpMk id="3" creationId="{20B025C4-7B7B-7856-46B7-85C22E749D3E}"/>
          </ac:grpSpMkLst>
        </pc:grpChg>
        <pc:grpChg chg="add mod">
          <ac:chgData name="남 상현" userId="03ad4a8e8f7310f3" providerId="LiveId" clId="{FEE800EA-31B3-46E6-90DD-AF90F77066F2}" dt="2022-05-12T10:35:18.118" v="110" actId="1076"/>
          <ac:grpSpMkLst>
            <pc:docMk/>
            <pc:sldMk cId="430035008" sldId="262"/>
            <ac:grpSpMk id="4" creationId="{5081E1B1-B186-D1B5-1C62-507291387A19}"/>
          </ac:grpSpMkLst>
        </pc:grpChg>
        <pc:grpChg chg="add mod">
          <ac:chgData name="남 상현" userId="03ad4a8e8f7310f3" providerId="LiveId" clId="{FEE800EA-31B3-46E6-90DD-AF90F77066F2}" dt="2022-05-31T06:45:26.962" v="10846" actId="1037"/>
          <ac:grpSpMkLst>
            <pc:docMk/>
            <pc:sldMk cId="430035008" sldId="262"/>
            <ac:grpSpMk id="5" creationId="{9D51FCB7-DC62-9607-9C22-3387FFFC21B7}"/>
          </ac:grpSpMkLst>
        </pc:grpChg>
        <pc:grpChg chg="add mod">
          <ac:chgData name="남 상현" userId="03ad4a8e8f7310f3" providerId="LiveId" clId="{FEE800EA-31B3-46E6-90DD-AF90F77066F2}" dt="2022-06-03T01:24:44.170" v="11605"/>
          <ac:grpSpMkLst>
            <pc:docMk/>
            <pc:sldMk cId="430035008" sldId="262"/>
            <ac:grpSpMk id="8" creationId="{68642E1D-4060-6608-6D18-FA0718A913B6}"/>
          </ac:grpSpMkLst>
        </pc:grpChg>
        <pc:grpChg chg="add del mod">
          <ac:chgData name="남 상현" userId="03ad4a8e8f7310f3" providerId="LiveId" clId="{FEE800EA-31B3-46E6-90DD-AF90F77066F2}" dt="2022-05-12T12:47:23.997" v="2992"/>
          <ac:grpSpMkLst>
            <pc:docMk/>
            <pc:sldMk cId="430035008" sldId="262"/>
            <ac:grpSpMk id="14" creationId="{EF865466-3D55-899B-AE5A-4D37B97309E2}"/>
          </ac:grpSpMkLst>
        </pc:grpChg>
        <pc:picChg chg="mod">
          <ac:chgData name="남 상현" userId="03ad4a8e8f7310f3" providerId="LiveId" clId="{FEE800EA-31B3-46E6-90DD-AF90F77066F2}" dt="2022-05-12T12:47:22.787" v="2991"/>
          <ac:picMkLst>
            <pc:docMk/>
            <pc:sldMk cId="430035008" sldId="262"/>
            <ac:picMk id="16" creationId="{39BF2A22-BB0A-6794-8813-9F3CDB618B88}"/>
          </ac:picMkLst>
        </pc:picChg>
        <pc:picChg chg="mod">
          <ac:chgData name="남 상현" userId="03ad4a8e8f7310f3" providerId="LiveId" clId="{FEE800EA-31B3-46E6-90DD-AF90F77066F2}" dt="2022-05-12T10:35:15.988" v="109" actId="164"/>
          <ac:picMkLst>
            <pc:docMk/>
            <pc:sldMk cId="430035008" sldId="262"/>
            <ac:picMk id="22" creationId="{B3850488-EDAA-F5D5-5EB5-FEEDFDF69B2B}"/>
          </ac:picMkLst>
        </pc:picChg>
        <pc:picChg chg="del mod">
          <ac:chgData name="남 상현" userId="03ad4a8e8f7310f3" providerId="LiveId" clId="{FEE800EA-31B3-46E6-90DD-AF90F77066F2}" dt="2022-05-31T06:44:42.514" v="10836" actId="478"/>
          <ac:picMkLst>
            <pc:docMk/>
            <pc:sldMk cId="430035008" sldId="262"/>
            <ac:picMk id="74" creationId="{A16CF370-DFF1-A34D-12B9-06D17EF3505A}"/>
          </ac:picMkLst>
        </pc:picChg>
        <pc:picChg chg="add mod">
          <ac:chgData name="남 상현" userId="03ad4a8e8f7310f3" providerId="LiveId" clId="{FEE800EA-31B3-46E6-90DD-AF90F77066F2}" dt="2022-05-31T06:45:26.962" v="10846" actId="1037"/>
          <ac:picMkLst>
            <pc:docMk/>
            <pc:sldMk cId="430035008" sldId="262"/>
            <ac:picMk id="1026" creationId="{D9FDFFCA-0266-9E9F-C14D-5311C8E78D99}"/>
          </ac:picMkLst>
        </pc:picChg>
        <pc:cxnChg chg="add mod">
          <ac:chgData name="남 상현" userId="03ad4a8e8f7310f3" providerId="LiveId" clId="{FEE800EA-31B3-46E6-90DD-AF90F77066F2}" dt="2022-05-31T11:22:27.341" v="10858" actId="571"/>
          <ac:cxnSpMkLst>
            <pc:docMk/>
            <pc:sldMk cId="430035008" sldId="262"/>
            <ac:cxnSpMk id="17" creationId="{D5699C3F-D458-5960-CD43-B5C8D4042471}"/>
          </ac:cxnSpMkLst>
        </pc:cxnChg>
        <pc:cxnChg chg="mod">
          <ac:chgData name="남 상현" userId="03ad4a8e8f7310f3" providerId="LiveId" clId="{FEE800EA-31B3-46E6-90DD-AF90F77066F2}" dt="2022-06-03T01:24:44.170" v="11605"/>
          <ac:cxnSpMkLst>
            <pc:docMk/>
            <pc:sldMk cId="430035008" sldId="262"/>
            <ac:cxnSpMk id="47" creationId="{D30DA39A-620F-EB6B-206F-2B192B07AC8B}"/>
          </ac:cxnSpMkLst>
        </pc:cxnChg>
      </pc:sldChg>
      <pc:sldChg chg="addSp modSp mod">
        <pc:chgData name="남 상현" userId="03ad4a8e8f7310f3" providerId="LiveId" clId="{FEE800EA-31B3-46E6-90DD-AF90F77066F2}" dt="2022-06-21T06:06:05.387" v="11710"/>
        <pc:sldMkLst>
          <pc:docMk/>
          <pc:sldMk cId="2001885059" sldId="263"/>
        </pc:sldMkLst>
        <pc:spChg chg="mod">
          <ac:chgData name="남 상현" userId="03ad4a8e8f7310f3" providerId="LiveId" clId="{FEE800EA-31B3-46E6-90DD-AF90F77066F2}" dt="2022-05-31T06:42:11.917" v="10834" actId="1036"/>
          <ac:spMkLst>
            <pc:docMk/>
            <pc:sldMk cId="2001885059" sldId="263"/>
            <ac:spMk id="46" creationId="{BC826B0F-B075-E9C5-EFA0-E1AF335AF1A1}"/>
          </ac:spMkLst>
        </pc:spChg>
        <pc:spChg chg="mod">
          <ac:chgData name="남 상현" userId="03ad4a8e8f7310f3" providerId="LiveId" clId="{FEE800EA-31B3-46E6-90DD-AF90F77066F2}" dt="2022-06-21T06:05:36.364" v="11656"/>
          <ac:spMkLst>
            <pc:docMk/>
            <pc:sldMk cId="2001885059" sldId="263"/>
            <ac:spMk id="48" creationId="{1F4D75BD-89AA-AC46-296B-67F91948C197}"/>
          </ac:spMkLst>
        </pc:spChg>
        <pc:spChg chg="mod">
          <ac:chgData name="남 상현" userId="03ad4a8e8f7310f3" providerId="LiveId" clId="{FEE800EA-31B3-46E6-90DD-AF90F77066F2}" dt="2022-06-21T06:06:05.387" v="11710"/>
          <ac:spMkLst>
            <pc:docMk/>
            <pc:sldMk cId="2001885059" sldId="263"/>
            <ac:spMk id="50" creationId="{D09CEF41-0EB5-543F-2626-E25C91D9CAC5}"/>
          </ac:spMkLst>
        </pc:spChg>
        <pc:spChg chg="mod">
          <ac:chgData name="남 상현" userId="03ad4a8e8f7310f3" providerId="LiveId" clId="{FEE800EA-31B3-46E6-90DD-AF90F77066F2}" dt="2022-05-12T12:47:33.207" v="3004" actId="1036"/>
          <ac:spMkLst>
            <pc:docMk/>
            <pc:sldMk cId="2001885059" sldId="263"/>
            <ac:spMk id="60" creationId="{763920EF-C48F-968F-229C-EDCF04C6B205}"/>
          </ac:spMkLst>
        </pc:spChg>
        <pc:grpChg chg="add mod">
          <ac:chgData name="남 상현" userId="03ad4a8e8f7310f3" providerId="LiveId" clId="{FEE800EA-31B3-46E6-90DD-AF90F77066F2}" dt="2022-05-12T12:47:33.207" v="3004" actId="1036"/>
          <ac:grpSpMkLst>
            <pc:docMk/>
            <pc:sldMk cId="2001885059" sldId="263"/>
            <ac:grpSpMk id="3" creationId="{B3563D2F-8126-9330-8852-BE6D450337E1}"/>
          </ac:grpSpMkLst>
        </pc:grpChg>
        <pc:grpChg chg="add mod">
          <ac:chgData name="남 상현" userId="03ad4a8e8f7310f3" providerId="LiveId" clId="{FEE800EA-31B3-46E6-90DD-AF90F77066F2}" dt="2022-05-31T06:42:11.917" v="10834" actId="1036"/>
          <ac:grpSpMkLst>
            <pc:docMk/>
            <pc:sldMk cId="2001885059" sldId="263"/>
            <ac:grpSpMk id="4" creationId="{FC9C78D8-C368-0851-7BC5-1E56AA2CC2E9}"/>
          </ac:grpSpMkLst>
        </pc:grpChg>
        <pc:grpChg chg="add mod">
          <ac:chgData name="남 상현" userId="03ad4a8e8f7310f3" providerId="LiveId" clId="{FEE800EA-31B3-46E6-90DD-AF90F77066F2}" dt="2022-05-31T06:42:11.917" v="10834" actId="1036"/>
          <ac:grpSpMkLst>
            <pc:docMk/>
            <pc:sldMk cId="2001885059" sldId="263"/>
            <ac:grpSpMk id="5" creationId="{76387404-BB8C-48F1-E584-050EE599B8A0}"/>
          </ac:grpSpMkLst>
        </pc:grpChg>
        <pc:picChg chg="mod">
          <ac:chgData name="남 상현" userId="03ad4a8e8f7310f3" providerId="LiveId" clId="{FEE800EA-31B3-46E6-90DD-AF90F77066F2}" dt="2022-05-31T06:42:11.917" v="10834" actId="1036"/>
          <ac:picMkLst>
            <pc:docMk/>
            <pc:sldMk cId="2001885059" sldId="263"/>
            <ac:picMk id="18" creationId="{C93EF9DB-8945-ABEC-F1A4-1EB3987FAACA}"/>
          </ac:picMkLst>
        </pc:picChg>
        <pc:picChg chg="mod">
          <ac:chgData name="남 상현" userId="03ad4a8e8f7310f3" providerId="LiveId" clId="{FEE800EA-31B3-46E6-90DD-AF90F77066F2}" dt="2022-05-12T12:47:33.207" v="3004" actId="1036"/>
          <ac:picMkLst>
            <pc:docMk/>
            <pc:sldMk cId="2001885059" sldId="263"/>
            <ac:picMk id="19" creationId="{4AB3BECC-FC0C-2B6D-AC44-D7F3D95F1F78}"/>
          </ac:picMkLst>
        </pc:picChg>
        <pc:cxnChg chg="mod">
          <ac:chgData name="남 상현" userId="03ad4a8e8f7310f3" providerId="LiveId" clId="{FEE800EA-31B3-46E6-90DD-AF90F77066F2}" dt="2022-05-31T06:42:11.917" v="10834" actId="1036"/>
          <ac:cxnSpMkLst>
            <pc:docMk/>
            <pc:sldMk cId="2001885059" sldId="263"/>
            <ac:cxnSpMk id="47" creationId="{D30DA39A-620F-EB6B-206F-2B192B07AC8B}"/>
          </ac:cxnSpMkLst>
        </pc:cxnChg>
        <pc:cxnChg chg="mod">
          <ac:chgData name="남 상현" userId="03ad4a8e8f7310f3" providerId="LiveId" clId="{FEE800EA-31B3-46E6-90DD-AF90F77066F2}" dt="2022-05-12T12:47:33.207" v="3004" actId="1036"/>
          <ac:cxnSpMkLst>
            <pc:docMk/>
            <pc:sldMk cId="2001885059" sldId="263"/>
            <ac:cxnSpMk id="62" creationId="{9F03F58E-A795-158D-554A-1E3A15271A29}"/>
          </ac:cxnSpMkLst>
        </pc:cxnChg>
      </pc:sldChg>
      <pc:sldChg chg="addSp delSp modSp mod">
        <pc:chgData name="남 상현" userId="03ad4a8e8f7310f3" providerId="LiveId" clId="{FEE800EA-31B3-46E6-90DD-AF90F77066F2}" dt="2022-05-16T15:17:01.930" v="10216" actId="22"/>
        <pc:sldMkLst>
          <pc:docMk/>
          <pc:sldMk cId="1095590191" sldId="264"/>
        </pc:sldMkLst>
        <pc:spChg chg="del">
          <ac:chgData name="남 상현" userId="03ad4a8e8f7310f3" providerId="LiveId" clId="{FEE800EA-31B3-46E6-90DD-AF90F77066F2}" dt="2022-05-12T01:45:05.845" v="54" actId="478"/>
          <ac:spMkLst>
            <pc:docMk/>
            <pc:sldMk cId="1095590191" sldId="264"/>
            <ac:spMk id="2" creationId="{00000000-0000-0000-0000-000000000000}"/>
          </ac:spMkLst>
        </pc:spChg>
        <pc:spChg chg="add del mod">
          <ac:chgData name="남 상현" userId="03ad4a8e8f7310f3" providerId="LiveId" clId="{FEE800EA-31B3-46E6-90DD-AF90F77066F2}" dt="2022-05-12T01:45:04.373" v="53"/>
          <ac:spMkLst>
            <pc:docMk/>
            <pc:sldMk cId="1095590191" sldId="264"/>
            <ac:spMk id="9" creationId="{5B33E297-6436-8332-7EAA-50785CFCC1DE}"/>
          </ac:spMkLst>
        </pc:spChg>
        <pc:spChg chg="add mod">
          <ac:chgData name="남 상현" userId="03ad4a8e8f7310f3" providerId="LiveId" clId="{FEE800EA-31B3-46E6-90DD-AF90F77066F2}" dt="2022-05-12T14:20:33.261" v="5196" actId="164"/>
          <ac:spMkLst>
            <pc:docMk/>
            <pc:sldMk cId="1095590191" sldId="264"/>
            <ac:spMk id="10" creationId="{E131E2A6-3FCA-751B-F72E-369B0E7B3A83}"/>
          </ac:spMkLst>
        </pc:spChg>
        <pc:spChg chg="add mod">
          <ac:chgData name="남 상현" userId="03ad4a8e8f7310f3" providerId="LiveId" clId="{FEE800EA-31B3-46E6-90DD-AF90F77066F2}" dt="2022-05-12T14:23:53.703" v="5272" actId="1076"/>
          <ac:spMkLst>
            <pc:docMk/>
            <pc:sldMk cId="1095590191" sldId="264"/>
            <ac:spMk id="11" creationId="{599B3964-382C-7B71-FB16-48C18D811DF8}"/>
          </ac:spMkLst>
        </pc:spChg>
        <pc:spChg chg="add del mod">
          <ac:chgData name="남 상현" userId="03ad4a8e8f7310f3" providerId="LiveId" clId="{FEE800EA-31B3-46E6-90DD-AF90F77066F2}" dt="2022-05-16T10:54:58.645" v="5784" actId="478"/>
          <ac:spMkLst>
            <pc:docMk/>
            <pc:sldMk cId="1095590191" sldId="264"/>
            <ac:spMk id="12" creationId="{D68BA7D2-1E32-DABE-187C-E8ECFEC9DFC5}"/>
          </ac:spMkLst>
        </pc:spChg>
        <pc:spChg chg="add del mod">
          <ac:chgData name="남 상현" userId="03ad4a8e8f7310f3" providerId="LiveId" clId="{FEE800EA-31B3-46E6-90DD-AF90F77066F2}" dt="2022-05-16T10:33:03.030" v="5473"/>
          <ac:spMkLst>
            <pc:docMk/>
            <pc:sldMk cId="1095590191" sldId="264"/>
            <ac:spMk id="13" creationId="{8B42ACAB-BA68-D2B2-ABC2-D22E37C3C52A}"/>
          </ac:spMkLst>
        </pc:spChg>
        <pc:spChg chg="add del mod topLvl">
          <ac:chgData name="남 상현" userId="03ad4a8e8f7310f3" providerId="LiveId" clId="{FEE800EA-31B3-46E6-90DD-AF90F77066F2}" dt="2022-05-11T15:38:19.812" v="1" actId="478"/>
          <ac:spMkLst>
            <pc:docMk/>
            <pc:sldMk cId="1095590191" sldId="264"/>
            <ac:spMk id="14" creationId="{BCBBCFF4-3423-234F-74F8-1C5A3535D65F}"/>
          </ac:spMkLst>
        </pc:spChg>
        <pc:spChg chg="add mod topLvl">
          <ac:chgData name="남 상현" userId="03ad4a8e8f7310f3" providerId="LiveId" clId="{FEE800EA-31B3-46E6-90DD-AF90F77066F2}" dt="2022-05-16T12:28:02.731" v="9236" actId="164"/>
          <ac:spMkLst>
            <pc:docMk/>
            <pc:sldMk cId="1095590191" sldId="264"/>
            <ac:spMk id="15" creationId="{CF82FB8A-EA8F-53E2-37E6-19E0FEF761CD}"/>
          </ac:spMkLst>
        </pc:spChg>
        <pc:spChg chg="add mod">
          <ac:chgData name="남 상현" userId="03ad4a8e8f7310f3" providerId="LiveId" clId="{FEE800EA-31B3-46E6-90DD-AF90F77066F2}" dt="2022-05-16T10:33:30.197" v="5480"/>
          <ac:spMkLst>
            <pc:docMk/>
            <pc:sldMk cId="1095590191" sldId="264"/>
            <ac:spMk id="17" creationId="{F799AE7D-0442-A66B-6379-5044B08583D5}"/>
          </ac:spMkLst>
        </pc:spChg>
        <pc:spChg chg="add del mod">
          <ac:chgData name="남 상현" userId="03ad4a8e8f7310f3" providerId="LiveId" clId="{FEE800EA-31B3-46E6-90DD-AF90F77066F2}" dt="2022-05-12T13:46:27.477" v="4930" actId="478"/>
          <ac:spMkLst>
            <pc:docMk/>
            <pc:sldMk cId="1095590191" sldId="264"/>
            <ac:spMk id="19" creationId="{C665BFD5-47B9-0310-A1BB-BFE5C762D998}"/>
          </ac:spMkLst>
        </pc:spChg>
        <pc:spChg chg="add mod">
          <ac:chgData name="남 상현" userId="03ad4a8e8f7310f3" providerId="LiveId" clId="{FEE800EA-31B3-46E6-90DD-AF90F77066F2}" dt="2022-05-16T10:33:37.274" v="5485"/>
          <ac:spMkLst>
            <pc:docMk/>
            <pc:sldMk cId="1095590191" sldId="264"/>
            <ac:spMk id="20" creationId="{5943F284-063C-06C9-3F89-05AEEC423CDC}"/>
          </ac:spMkLst>
        </pc:spChg>
        <pc:spChg chg="add mod">
          <ac:chgData name="남 상현" userId="03ad4a8e8f7310f3" providerId="LiveId" clId="{FEE800EA-31B3-46E6-90DD-AF90F77066F2}" dt="2022-05-16T11:07:15.814" v="6723" actId="164"/>
          <ac:spMkLst>
            <pc:docMk/>
            <pc:sldMk cId="1095590191" sldId="264"/>
            <ac:spMk id="21" creationId="{6854E5EB-BD31-F11C-7189-5C05F70E1DBC}"/>
          </ac:spMkLst>
        </pc:spChg>
        <pc:spChg chg="add del mod topLvl">
          <ac:chgData name="남 상현" userId="03ad4a8e8f7310f3" providerId="LiveId" clId="{FEE800EA-31B3-46E6-90DD-AF90F77066F2}" dt="2022-05-16T14:41:14.577" v="9935" actId="478"/>
          <ac:spMkLst>
            <pc:docMk/>
            <pc:sldMk cId="1095590191" sldId="264"/>
            <ac:spMk id="22" creationId="{9BB8FB13-966B-34EB-B4EC-70E48606FBBD}"/>
          </ac:spMkLst>
        </pc:spChg>
        <pc:spChg chg="add mod">
          <ac:chgData name="남 상현" userId="03ad4a8e8f7310f3" providerId="LiveId" clId="{FEE800EA-31B3-46E6-90DD-AF90F77066F2}" dt="2022-05-16T11:07:45.083" v="6735" actId="164"/>
          <ac:spMkLst>
            <pc:docMk/>
            <pc:sldMk cId="1095590191" sldId="264"/>
            <ac:spMk id="25" creationId="{539E958D-D815-0927-D91A-9C6C26D46B4A}"/>
          </ac:spMkLst>
        </pc:spChg>
        <pc:spChg chg="mod">
          <ac:chgData name="남 상현" userId="03ad4a8e8f7310f3" providerId="LiveId" clId="{FEE800EA-31B3-46E6-90DD-AF90F77066F2}" dt="2022-05-16T14:41:34.485" v="10002"/>
          <ac:spMkLst>
            <pc:docMk/>
            <pc:sldMk cId="1095590191" sldId="264"/>
            <ac:spMk id="29" creationId="{787AD272-FB9F-05E5-91F6-8FA3D175F6E8}"/>
          </ac:spMkLst>
        </pc:spChg>
        <pc:spChg chg="mod">
          <ac:chgData name="남 상현" userId="03ad4a8e8f7310f3" providerId="LiveId" clId="{FEE800EA-31B3-46E6-90DD-AF90F77066F2}" dt="2022-05-16T14:41:20.018" v="9947"/>
          <ac:spMkLst>
            <pc:docMk/>
            <pc:sldMk cId="1095590191" sldId="264"/>
            <ac:spMk id="30" creationId="{DB072593-E6B7-C514-CFDF-14B7D600A48B}"/>
          </ac:spMkLst>
        </pc:spChg>
        <pc:spChg chg="add del mod">
          <ac:chgData name="남 상현" userId="03ad4a8e8f7310f3" providerId="LiveId" clId="{FEE800EA-31B3-46E6-90DD-AF90F77066F2}" dt="2022-05-12T14:23:32.098" v="5262"/>
          <ac:spMkLst>
            <pc:docMk/>
            <pc:sldMk cId="1095590191" sldId="264"/>
            <ac:spMk id="38" creationId="{22FD8880-9E8A-B76F-D295-2FE2F251D66A}"/>
          </ac:spMkLst>
        </pc:spChg>
        <pc:spChg chg="add mod ord">
          <ac:chgData name="남 상현" userId="03ad4a8e8f7310f3" providerId="LiveId" clId="{FEE800EA-31B3-46E6-90DD-AF90F77066F2}" dt="2022-05-16T14:40:59.682" v="9918" actId="20577"/>
          <ac:spMkLst>
            <pc:docMk/>
            <pc:sldMk cId="1095590191" sldId="264"/>
            <ac:spMk id="38" creationId="{9A9DEF3D-1AE1-B103-08B9-CA3E3878B2EF}"/>
          </ac:spMkLst>
        </pc:spChg>
        <pc:spChg chg="add mod">
          <ac:chgData name="남 상현" userId="03ad4a8e8f7310f3" providerId="LiveId" clId="{FEE800EA-31B3-46E6-90DD-AF90F77066F2}" dt="2022-05-16T14:40:49.724" v="9894"/>
          <ac:spMkLst>
            <pc:docMk/>
            <pc:sldMk cId="1095590191" sldId="264"/>
            <ac:spMk id="39" creationId="{FA8E9E90-3F4C-A874-F9ED-5D81C75F548E}"/>
          </ac:spMkLst>
        </pc:spChg>
        <pc:spChg chg="add del mod">
          <ac:chgData name="남 상현" userId="03ad4a8e8f7310f3" providerId="LiveId" clId="{FEE800EA-31B3-46E6-90DD-AF90F77066F2}" dt="2022-05-12T14:21:17.046" v="5210" actId="767"/>
          <ac:spMkLst>
            <pc:docMk/>
            <pc:sldMk cId="1095590191" sldId="264"/>
            <ac:spMk id="40" creationId="{5FCFD673-EB75-8D64-193A-FE88006B8C34}"/>
          </ac:spMkLst>
        </pc:spChg>
        <pc:spChg chg="add del mod">
          <ac:chgData name="남 상현" userId="03ad4a8e8f7310f3" providerId="LiveId" clId="{FEE800EA-31B3-46E6-90DD-AF90F77066F2}" dt="2022-05-16T10:53:53.414" v="5770" actId="21"/>
          <ac:spMkLst>
            <pc:docMk/>
            <pc:sldMk cId="1095590191" sldId="264"/>
            <ac:spMk id="41" creationId="{87A9EBAB-72BC-8627-12BE-152786B341A1}"/>
          </ac:spMkLst>
        </pc:spChg>
        <pc:spChg chg="add mod">
          <ac:chgData name="남 상현" userId="03ad4a8e8f7310f3" providerId="LiveId" clId="{FEE800EA-31B3-46E6-90DD-AF90F77066F2}" dt="2022-05-12T14:24:02.464" v="5278" actId="164"/>
          <ac:spMkLst>
            <pc:docMk/>
            <pc:sldMk cId="1095590191" sldId="264"/>
            <ac:spMk id="41" creationId="{A017109E-F8D9-38EB-486B-06F8A0245A43}"/>
          </ac:spMkLst>
        </pc:spChg>
        <pc:spChg chg="add mod">
          <ac:chgData name="남 상현" userId="03ad4a8e8f7310f3" providerId="LiveId" clId="{FEE800EA-31B3-46E6-90DD-AF90F77066F2}" dt="2022-05-12T14:24:27.306" v="5288" actId="164"/>
          <ac:spMkLst>
            <pc:docMk/>
            <pc:sldMk cId="1095590191" sldId="264"/>
            <ac:spMk id="42" creationId="{13C65155-0024-6B93-4E38-16DC657970BF}"/>
          </ac:spMkLst>
        </pc:spChg>
        <pc:spChg chg="add del mod">
          <ac:chgData name="남 상현" userId="03ad4a8e8f7310f3" providerId="LiveId" clId="{FEE800EA-31B3-46E6-90DD-AF90F77066F2}" dt="2022-05-16T10:58:59.640" v="6249"/>
          <ac:spMkLst>
            <pc:docMk/>
            <pc:sldMk cId="1095590191" sldId="264"/>
            <ac:spMk id="43" creationId="{482EB6B1-173D-C5E8-3BD1-AA572023ED7A}"/>
          </ac:spMkLst>
        </pc:spChg>
        <pc:spChg chg="add mod">
          <ac:chgData name="남 상현" userId="03ad4a8e8f7310f3" providerId="LiveId" clId="{FEE800EA-31B3-46E6-90DD-AF90F77066F2}" dt="2022-05-12T14:25:13.584" v="5304" actId="164"/>
          <ac:spMkLst>
            <pc:docMk/>
            <pc:sldMk cId="1095590191" sldId="264"/>
            <ac:spMk id="43" creationId="{715D4835-4DA0-FBC4-CDBC-8D7C88F6A3FA}"/>
          </ac:spMkLst>
        </pc:spChg>
        <pc:spChg chg="add del mod">
          <ac:chgData name="남 상현" userId="03ad4a8e8f7310f3" providerId="LiveId" clId="{FEE800EA-31B3-46E6-90DD-AF90F77066F2}" dt="2022-05-12T14:25:30.563" v="5316" actId="21"/>
          <ac:spMkLst>
            <pc:docMk/>
            <pc:sldMk cId="1095590191" sldId="264"/>
            <ac:spMk id="48" creationId="{2BDDE420-2947-02FB-6EDA-C7BF35305FA1}"/>
          </ac:spMkLst>
        </pc:spChg>
        <pc:spChg chg="add del mod">
          <ac:chgData name="남 상현" userId="03ad4a8e8f7310f3" providerId="LiveId" clId="{FEE800EA-31B3-46E6-90DD-AF90F77066F2}" dt="2022-05-12T14:23:11.395" v="5253" actId="21"/>
          <ac:spMkLst>
            <pc:docMk/>
            <pc:sldMk cId="1095590191" sldId="264"/>
            <ac:spMk id="49" creationId="{B8C6A4C9-A598-040F-0217-28485C84D7D5}"/>
          </ac:spMkLst>
        </pc:spChg>
        <pc:spChg chg="add del mod">
          <ac:chgData name="남 상현" userId="03ad4a8e8f7310f3" providerId="LiveId" clId="{FEE800EA-31B3-46E6-90DD-AF90F77066F2}" dt="2022-05-16T11:11:27.128" v="7006"/>
          <ac:spMkLst>
            <pc:docMk/>
            <pc:sldMk cId="1095590191" sldId="264"/>
            <ac:spMk id="51" creationId="{681DEE9B-340D-FB8F-42C1-D06D8B068E6C}"/>
          </ac:spMkLst>
        </pc:spChg>
        <pc:spChg chg="add del mod">
          <ac:chgData name="남 상현" userId="03ad4a8e8f7310f3" providerId="LiveId" clId="{FEE800EA-31B3-46E6-90DD-AF90F77066F2}" dt="2022-05-12T14:23:56.069" v="5275"/>
          <ac:spMkLst>
            <pc:docMk/>
            <pc:sldMk cId="1095590191" sldId="264"/>
            <ac:spMk id="52" creationId="{6B0E5032-092C-53A6-BD86-B69F6FD6E372}"/>
          </ac:spMkLst>
        </pc:spChg>
        <pc:spChg chg="add mod">
          <ac:chgData name="남 상현" userId="03ad4a8e8f7310f3" providerId="LiveId" clId="{FEE800EA-31B3-46E6-90DD-AF90F77066F2}" dt="2022-05-16T10:56:19.365" v="5875"/>
          <ac:spMkLst>
            <pc:docMk/>
            <pc:sldMk cId="1095590191" sldId="264"/>
            <ac:spMk id="52" creationId="{D857944D-744C-6859-830F-BA7812825DE7}"/>
          </ac:spMkLst>
        </pc:spChg>
        <pc:spChg chg="add mod">
          <ac:chgData name="남 상현" userId="03ad4a8e8f7310f3" providerId="LiveId" clId="{FEE800EA-31B3-46E6-90DD-AF90F77066F2}" dt="2022-05-16T10:56:18.237" v="5871"/>
          <ac:spMkLst>
            <pc:docMk/>
            <pc:sldMk cId="1095590191" sldId="264"/>
            <ac:spMk id="54" creationId="{720E2D6F-0D98-8AF7-BED3-E64D64BA6E56}"/>
          </ac:spMkLst>
        </pc:spChg>
        <pc:spChg chg="add del mod">
          <ac:chgData name="남 상현" userId="03ad4a8e8f7310f3" providerId="LiveId" clId="{FEE800EA-31B3-46E6-90DD-AF90F77066F2}" dt="2022-05-16T11:01:45.237" v="6396" actId="21"/>
          <ac:spMkLst>
            <pc:docMk/>
            <pc:sldMk cId="1095590191" sldId="264"/>
            <ac:spMk id="55" creationId="{207443E3-A9D8-B0A3-0F98-1B0BD5CE87E4}"/>
          </ac:spMkLst>
        </pc:spChg>
        <pc:spChg chg="add del mod">
          <ac:chgData name="남 상현" userId="03ad4a8e8f7310f3" providerId="LiveId" clId="{FEE800EA-31B3-46E6-90DD-AF90F77066F2}" dt="2022-05-12T14:24:13.499" v="5285"/>
          <ac:spMkLst>
            <pc:docMk/>
            <pc:sldMk cId="1095590191" sldId="264"/>
            <ac:spMk id="55" creationId="{2A99B3F7-DFE7-F503-8A7D-2C8FC39C7354}"/>
          </ac:spMkLst>
        </pc:spChg>
        <pc:spChg chg="add del mod">
          <ac:chgData name="남 상현" userId="03ad4a8e8f7310f3" providerId="LiveId" clId="{FEE800EA-31B3-46E6-90DD-AF90F77066F2}" dt="2022-05-16T11:01:58.748" v="6402"/>
          <ac:spMkLst>
            <pc:docMk/>
            <pc:sldMk cId="1095590191" sldId="264"/>
            <ac:spMk id="56" creationId="{040A2AA7-37EB-BBE3-8849-9513F688EFAE}"/>
          </ac:spMkLst>
        </pc:spChg>
        <pc:spChg chg="add del mod">
          <ac:chgData name="남 상현" userId="03ad4a8e8f7310f3" providerId="LiveId" clId="{FEE800EA-31B3-46E6-90DD-AF90F77066F2}" dt="2022-05-12T14:24:36.461" v="5296"/>
          <ac:spMkLst>
            <pc:docMk/>
            <pc:sldMk cId="1095590191" sldId="264"/>
            <ac:spMk id="59" creationId="{06641867-D31B-011E-1013-B432BC6F1F83}"/>
          </ac:spMkLst>
        </pc:spChg>
        <pc:spChg chg="add del mod">
          <ac:chgData name="남 상현" userId="03ad4a8e8f7310f3" providerId="LiveId" clId="{FEE800EA-31B3-46E6-90DD-AF90F77066F2}" dt="2022-05-16T11:04:07.366" v="6540" actId="21"/>
          <ac:spMkLst>
            <pc:docMk/>
            <pc:sldMk cId="1095590191" sldId="264"/>
            <ac:spMk id="62" creationId="{3DCE0554-1B08-C446-2FD7-63FFC465D344}"/>
          </ac:spMkLst>
        </pc:spChg>
        <pc:spChg chg="add del mod">
          <ac:chgData name="남 상현" userId="03ad4a8e8f7310f3" providerId="LiveId" clId="{FEE800EA-31B3-46E6-90DD-AF90F77066F2}" dt="2022-05-16T11:03:47.223" v="6514"/>
          <ac:spMkLst>
            <pc:docMk/>
            <pc:sldMk cId="1095590191" sldId="264"/>
            <ac:spMk id="63" creationId="{9700F380-AFA1-131C-0A8F-04F4C151304A}"/>
          </ac:spMkLst>
        </pc:spChg>
        <pc:spChg chg="add del mod">
          <ac:chgData name="남 상현" userId="03ad4a8e8f7310f3" providerId="LiveId" clId="{FEE800EA-31B3-46E6-90DD-AF90F77066F2}" dt="2022-05-12T14:24:59.713" v="5300"/>
          <ac:spMkLst>
            <pc:docMk/>
            <pc:sldMk cId="1095590191" sldId="264"/>
            <ac:spMk id="63" creationId="{D31E4574-F2AC-8B81-5288-DDEA8A5EFF2A}"/>
          </ac:spMkLst>
        </pc:spChg>
        <pc:spChg chg="add del mod">
          <ac:chgData name="남 상현" userId="03ad4a8e8f7310f3" providerId="LiveId" clId="{FEE800EA-31B3-46E6-90DD-AF90F77066F2}" dt="2022-05-16T11:03:46.617" v="6510" actId="22"/>
          <ac:spMkLst>
            <pc:docMk/>
            <pc:sldMk cId="1095590191" sldId="264"/>
            <ac:spMk id="64" creationId="{9B9E3AF1-4FB9-6DF6-BF1C-0C24EEA7AA5A}"/>
          </ac:spMkLst>
        </pc:spChg>
        <pc:spChg chg="add del mod">
          <ac:chgData name="남 상현" userId="03ad4a8e8f7310f3" providerId="LiveId" clId="{FEE800EA-31B3-46E6-90DD-AF90F77066F2}" dt="2022-05-12T14:25:25.375" v="5314"/>
          <ac:spMkLst>
            <pc:docMk/>
            <pc:sldMk cId="1095590191" sldId="264"/>
            <ac:spMk id="65" creationId="{9F4F1140-050D-703A-E958-062573D7C45A}"/>
          </ac:spMkLst>
        </pc:spChg>
        <pc:spChg chg="add del mod topLvl">
          <ac:chgData name="남 상현" userId="03ad4a8e8f7310f3" providerId="LiveId" clId="{FEE800EA-31B3-46E6-90DD-AF90F77066F2}" dt="2022-05-16T11:07:38.872" v="6733" actId="478"/>
          <ac:spMkLst>
            <pc:docMk/>
            <pc:sldMk cId="1095590191" sldId="264"/>
            <ac:spMk id="73" creationId="{CF0F6E3D-3257-7659-D4D0-19DACE814497}"/>
          </ac:spMkLst>
        </pc:spChg>
        <pc:spChg chg="add del mod">
          <ac:chgData name="남 상현" userId="03ad4a8e8f7310f3" providerId="LiveId" clId="{FEE800EA-31B3-46E6-90DD-AF90F77066F2}" dt="2022-05-16T11:05:09.209" v="6623"/>
          <ac:spMkLst>
            <pc:docMk/>
            <pc:sldMk cId="1095590191" sldId="264"/>
            <ac:spMk id="76" creationId="{0A5D3B3C-A876-0D54-B90E-69D2E08569D7}"/>
          </ac:spMkLst>
        </pc:spChg>
        <pc:grpChg chg="add del mod">
          <ac:chgData name="남 상현" userId="03ad4a8e8f7310f3" providerId="LiveId" clId="{FEE800EA-31B3-46E6-90DD-AF90F77066F2}" dt="2022-05-16T14:40:38.963" v="9874" actId="478"/>
          <ac:grpSpMkLst>
            <pc:docMk/>
            <pc:sldMk cId="1095590191" sldId="264"/>
            <ac:grpSpMk id="2" creationId="{167C3068-8ED7-629E-06EB-676CCF944953}"/>
          </ac:grpSpMkLst>
        </pc:grpChg>
        <pc:grpChg chg="add del mod">
          <ac:chgData name="남 상현" userId="03ad4a8e8f7310f3" providerId="LiveId" clId="{FEE800EA-31B3-46E6-90DD-AF90F77066F2}" dt="2022-05-16T10:52:45.397" v="5653" actId="165"/>
          <ac:grpSpMkLst>
            <pc:docMk/>
            <pc:sldMk cId="1095590191" sldId="264"/>
            <ac:grpSpMk id="5" creationId="{F526645F-089F-B01B-F38B-996C406200C6}"/>
          </ac:grpSpMkLst>
        </pc:grpChg>
        <pc:grpChg chg="add del mod">
          <ac:chgData name="남 상현" userId="03ad4a8e8f7310f3" providerId="LiveId" clId="{FEE800EA-31B3-46E6-90DD-AF90F77066F2}" dt="2022-05-16T11:07:17.284" v="6724" actId="21"/>
          <ac:grpSpMkLst>
            <pc:docMk/>
            <pc:sldMk cId="1095590191" sldId="264"/>
            <ac:grpSpMk id="7" creationId="{A2F53F81-575A-0047-EDAE-130A18898373}"/>
          </ac:grpSpMkLst>
        </pc:grpChg>
        <pc:grpChg chg="add del mod">
          <ac:chgData name="남 상현" userId="03ad4a8e8f7310f3" providerId="LiveId" clId="{FEE800EA-31B3-46E6-90DD-AF90F77066F2}" dt="2022-05-16T11:07:45.477" v="6736" actId="21"/>
          <ac:grpSpMkLst>
            <pc:docMk/>
            <pc:sldMk cId="1095590191" sldId="264"/>
            <ac:grpSpMk id="10" creationId="{4C81E030-F36B-CA27-6C08-261D2C2E7B7B}"/>
          </ac:grpSpMkLst>
        </pc:grpChg>
        <pc:grpChg chg="add del">
          <ac:chgData name="남 상현" userId="03ad4a8e8f7310f3" providerId="LiveId" clId="{FEE800EA-31B3-46E6-90DD-AF90F77066F2}" dt="2022-05-12T12:36:54.201" v="2862" actId="478"/>
          <ac:grpSpMkLst>
            <pc:docMk/>
            <pc:sldMk cId="1095590191" sldId="264"/>
            <ac:grpSpMk id="12" creationId="{D1F03600-1567-2A5E-BDD9-301B04EF53E3}"/>
          </ac:grpSpMkLst>
        </pc:grpChg>
        <pc:grpChg chg="del">
          <ac:chgData name="남 상현" userId="03ad4a8e8f7310f3" providerId="LiveId" clId="{FEE800EA-31B3-46E6-90DD-AF90F77066F2}" dt="2022-05-12T12:36:54.779" v="2863" actId="478"/>
          <ac:grpSpMkLst>
            <pc:docMk/>
            <pc:sldMk cId="1095590191" sldId="264"/>
            <ac:grpSpMk id="15" creationId="{6D8D6F86-0FD9-343C-6ED8-BEA016294F9D}"/>
          </ac:grpSpMkLst>
        </pc:grpChg>
        <pc:grpChg chg="add mod">
          <ac:chgData name="남 상현" userId="03ad4a8e8f7310f3" providerId="LiveId" clId="{FEE800EA-31B3-46E6-90DD-AF90F77066F2}" dt="2022-05-16T14:41:40.111" v="10013" actId="1036"/>
          <ac:grpSpMkLst>
            <pc:docMk/>
            <pc:sldMk cId="1095590191" sldId="264"/>
            <ac:grpSpMk id="28" creationId="{3E270358-8FDD-DCDE-BBED-211728422234}"/>
          </ac:grpSpMkLst>
        </pc:grpChg>
        <pc:grpChg chg="add del mod">
          <ac:chgData name="남 상현" userId="03ad4a8e8f7310f3" providerId="LiveId" clId="{FEE800EA-31B3-46E6-90DD-AF90F77066F2}" dt="2022-05-12T14:23:32.634" v="5263" actId="21"/>
          <ac:grpSpMkLst>
            <pc:docMk/>
            <pc:sldMk cId="1095590191" sldId="264"/>
            <ac:grpSpMk id="36" creationId="{C553670E-6B3E-3FF6-8F3B-04B547652B03}"/>
          </ac:grpSpMkLst>
        </pc:grpChg>
        <pc:grpChg chg="add mod">
          <ac:chgData name="남 상현" userId="03ad4a8e8f7310f3" providerId="LiveId" clId="{FEE800EA-31B3-46E6-90DD-AF90F77066F2}" dt="2022-05-16T14:41:07.377" v="9928" actId="1035"/>
          <ac:grpSpMkLst>
            <pc:docMk/>
            <pc:sldMk cId="1095590191" sldId="264"/>
            <ac:grpSpMk id="46" creationId="{EB4BB347-7A27-A378-6649-A6789F44AA5F}"/>
          </ac:grpSpMkLst>
        </pc:grpChg>
        <pc:grpChg chg="add del mod">
          <ac:chgData name="남 상현" userId="03ad4a8e8f7310f3" providerId="LiveId" clId="{FEE800EA-31B3-46E6-90DD-AF90F77066F2}" dt="2022-05-16T11:02:15.057" v="6416" actId="165"/>
          <ac:grpSpMkLst>
            <pc:docMk/>
            <pc:sldMk cId="1095590191" sldId="264"/>
            <ac:grpSpMk id="48" creationId="{098A1403-3241-DC5B-7E04-726D9D2274B2}"/>
          </ac:grpSpMkLst>
        </pc:grpChg>
        <pc:grpChg chg="add del mod">
          <ac:chgData name="남 상현" userId="03ad4a8e8f7310f3" providerId="LiveId" clId="{FEE800EA-31B3-46E6-90DD-AF90F77066F2}" dt="2022-05-12T14:24:02.909" v="5279" actId="21"/>
          <ac:grpSpMkLst>
            <pc:docMk/>
            <pc:sldMk cId="1095590191" sldId="264"/>
            <ac:grpSpMk id="56" creationId="{D284C71B-B768-842F-4BF6-EA60F31A8E38}"/>
          </ac:grpSpMkLst>
        </pc:grpChg>
        <pc:grpChg chg="add del mod">
          <ac:chgData name="남 상현" userId="03ad4a8e8f7310f3" providerId="LiveId" clId="{FEE800EA-31B3-46E6-90DD-AF90F77066F2}" dt="2022-05-16T11:03:46.246" v="6508" actId="164"/>
          <ac:grpSpMkLst>
            <pc:docMk/>
            <pc:sldMk cId="1095590191" sldId="264"/>
            <ac:grpSpMk id="60" creationId="{DE504013-D1CF-CBF4-BE2A-53224EF7AB1A}"/>
          </ac:grpSpMkLst>
        </pc:grpChg>
        <pc:grpChg chg="add del mod">
          <ac:chgData name="남 상현" userId="03ad4a8e8f7310f3" providerId="LiveId" clId="{FEE800EA-31B3-46E6-90DD-AF90F77066F2}" dt="2022-05-12T14:24:28.052" v="5289" actId="21"/>
          <ac:grpSpMkLst>
            <pc:docMk/>
            <pc:sldMk cId="1095590191" sldId="264"/>
            <ac:grpSpMk id="60" creationId="{FE9984EF-08B6-F9C5-55B1-DE42D06186F1}"/>
          </ac:grpSpMkLst>
        </pc:grpChg>
        <pc:grpChg chg="add del mod">
          <ac:chgData name="남 상현" userId="03ad4a8e8f7310f3" providerId="LiveId" clId="{FEE800EA-31B3-46E6-90DD-AF90F77066F2}" dt="2022-05-12T14:25:19.925" v="5309" actId="21"/>
          <ac:grpSpMkLst>
            <pc:docMk/>
            <pc:sldMk cId="1095590191" sldId="264"/>
            <ac:grpSpMk id="66" creationId="{442962BA-21E5-44A2-6A95-7AA84922466A}"/>
          </ac:grpSpMkLst>
        </pc:grpChg>
        <pc:grpChg chg="add del mod">
          <ac:chgData name="남 상현" userId="03ad4a8e8f7310f3" providerId="LiveId" clId="{FEE800EA-31B3-46E6-90DD-AF90F77066F2}" dt="2022-05-16T11:07:38.872" v="6733" actId="478"/>
          <ac:grpSpMkLst>
            <pc:docMk/>
            <pc:sldMk cId="1095590191" sldId="264"/>
            <ac:grpSpMk id="74" creationId="{7736D854-11E7-A524-9FA9-B987669FE389}"/>
          </ac:grpSpMkLst>
        </pc:grpChg>
        <pc:picChg chg="add del mod">
          <ac:chgData name="남 상현" userId="03ad4a8e8f7310f3" providerId="LiveId" clId="{FEE800EA-31B3-46E6-90DD-AF90F77066F2}" dt="2022-05-16T11:05:35.539" v="6629"/>
          <ac:picMkLst>
            <pc:docMk/>
            <pc:sldMk cId="1095590191" sldId="264"/>
            <ac:picMk id="2" creationId="{137BBF44-03B8-D657-5506-38FD8A12A800}"/>
          </ac:picMkLst>
        </pc:picChg>
        <pc:picChg chg="add mod">
          <ac:chgData name="남 상현" userId="03ad4a8e8f7310f3" providerId="LiveId" clId="{FEE800EA-31B3-46E6-90DD-AF90F77066F2}" dt="2022-05-12T14:20:33.261" v="5196" actId="164"/>
          <ac:picMkLst>
            <pc:docMk/>
            <pc:sldMk cId="1095590191" sldId="264"/>
            <ac:picMk id="3" creationId="{02F3A3FF-9DD2-E95D-F2C5-318175C8B6E7}"/>
          </ac:picMkLst>
        </pc:picChg>
        <pc:picChg chg="add del mod">
          <ac:chgData name="남 상현" userId="03ad4a8e8f7310f3" providerId="LiveId" clId="{FEE800EA-31B3-46E6-90DD-AF90F77066F2}" dt="2022-05-16T15:17:01.930" v="10216" actId="22"/>
          <ac:picMkLst>
            <pc:docMk/>
            <pc:sldMk cId="1095590191" sldId="264"/>
            <ac:picMk id="3" creationId="{0BF53DAD-51A8-8690-AD91-E6D053F7A6D2}"/>
          </ac:picMkLst>
        </pc:picChg>
        <pc:picChg chg="add del">
          <ac:chgData name="남 상현" userId="03ad4a8e8f7310f3" providerId="LiveId" clId="{FEE800EA-31B3-46E6-90DD-AF90F77066F2}" dt="2022-05-16T11:05:52.456" v="6634"/>
          <ac:picMkLst>
            <pc:docMk/>
            <pc:sldMk cId="1095590191" sldId="264"/>
            <ac:picMk id="3" creationId="{FFE8715D-ECFD-F896-EEB3-DA7F82B34811}"/>
          </ac:picMkLst>
        </pc:picChg>
        <pc:picChg chg="add mod">
          <ac:chgData name="남 상현" userId="03ad4a8e8f7310f3" providerId="LiveId" clId="{FEE800EA-31B3-46E6-90DD-AF90F77066F2}" dt="2022-05-12T14:24:02.464" v="5278" actId="164"/>
          <ac:picMkLst>
            <pc:docMk/>
            <pc:sldMk cId="1095590191" sldId="264"/>
            <ac:picMk id="5" creationId="{07EB70FF-250E-A615-7D64-29244A917A30}"/>
          </ac:picMkLst>
        </pc:picChg>
        <pc:picChg chg="add mod">
          <ac:chgData name="남 상현" userId="03ad4a8e8f7310f3" providerId="LiveId" clId="{FEE800EA-31B3-46E6-90DD-AF90F77066F2}" dt="2022-05-16T11:07:15.814" v="6723" actId="164"/>
          <ac:picMkLst>
            <pc:docMk/>
            <pc:sldMk cId="1095590191" sldId="264"/>
            <ac:picMk id="5" creationId="{2B665C57-48DA-0D76-7DCE-207A9D463127}"/>
          </ac:picMkLst>
        </pc:picChg>
        <pc:picChg chg="add del mod">
          <ac:chgData name="남 상현" userId="03ad4a8e8f7310f3" providerId="LiveId" clId="{FEE800EA-31B3-46E6-90DD-AF90F77066F2}" dt="2022-05-12T14:25:30.563" v="5316" actId="21"/>
          <ac:picMkLst>
            <pc:docMk/>
            <pc:sldMk cId="1095590191" sldId="264"/>
            <ac:picMk id="7" creationId="{52B5931C-3219-2E1F-9A0A-8FBED6519ADD}"/>
          </ac:picMkLst>
        </pc:picChg>
        <pc:picChg chg="add del mod">
          <ac:chgData name="남 상현" userId="03ad4a8e8f7310f3" providerId="LiveId" clId="{FEE800EA-31B3-46E6-90DD-AF90F77066F2}" dt="2022-05-16T11:01:45.237" v="6396" actId="21"/>
          <ac:picMkLst>
            <pc:docMk/>
            <pc:sldMk cId="1095590191" sldId="264"/>
            <ac:picMk id="7" creationId="{B34FC841-BBD7-20D0-C3B6-BA89D36CA5E4}"/>
          </ac:picMkLst>
        </pc:picChg>
        <pc:picChg chg="add mod">
          <ac:chgData name="남 상현" userId="03ad4a8e8f7310f3" providerId="LiveId" clId="{FEE800EA-31B3-46E6-90DD-AF90F77066F2}" dt="2022-05-16T14:41:07.377" v="9928" actId="1035"/>
          <ac:picMkLst>
            <pc:docMk/>
            <pc:sldMk cId="1095590191" sldId="264"/>
            <ac:picMk id="8" creationId="{2EFB59C4-B108-BC2B-A63C-4A3168200DF8}"/>
          </ac:picMkLst>
        </pc:picChg>
        <pc:picChg chg="add del mod">
          <ac:chgData name="남 상현" userId="03ad4a8e8f7310f3" providerId="LiveId" clId="{FEE800EA-31B3-46E6-90DD-AF90F77066F2}" dt="2022-05-16T11:07:30.324" v="6731"/>
          <ac:picMkLst>
            <pc:docMk/>
            <pc:sldMk cId="1095590191" sldId="264"/>
            <ac:picMk id="9" creationId="{13C8B30F-FCDA-51A4-CF9B-403161CE6E6A}"/>
          </ac:picMkLst>
        </pc:picChg>
        <pc:picChg chg="add del mod">
          <ac:chgData name="남 상현" userId="03ad4a8e8f7310f3" providerId="LiveId" clId="{FEE800EA-31B3-46E6-90DD-AF90F77066F2}" dt="2022-05-12T14:23:11.395" v="5253" actId="21"/>
          <ac:picMkLst>
            <pc:docMk/>
            <pc:sldMk cId="1095590191" sldId="264"/>
            <ac:picMk id="9" creationId="{9FF410A9-7432-5ED1-5EC6-71417CE33562}"/>
          </ac:picMkLst>
        </pc:picChg>
        <pc:picChg chg="add del mod">
          <ac:chgData name="남 상현" userId="03ad4a8e8f7310f3" providerId="LiveId" clId="{FEE800EA-31B3-46E6-90DD-AF90F77066F2}" dt="2022-05-16T10:54:44.740" v="5783" actId="478"/>
          <ac:picMkLst>
            <pc:docMk/>
            <pc:sldMk cId="1095590191" sldId="264"/>
            <ac:picMk id="9" creationId="{BA767F6F-04DA-5E54-608F-18A0D5973903}"/>
          </ac:picMkLst>
        </pc:picChg>
        <pc:picChg chg="add mod">
          <ac:chgData name="남 상현" userId="03ad4a8e8f7310f3" providerId="LiveId" clId="{FEE800EA-31B3-46E6-90DD-AF90F77066F2}" dt="2022-05-16T14:41:40.111" v="10013" actId="1036"/>
          <ac:picMkLst>
            <pc:docMk/>
            <pc:sldMk cId="1095590191" sldId="264"/>
            <ac:picMk id="12" creationId="{4782E4A9-2912-5EE3-7565-A176B95DFEDC}"/>
          </ac:picMkLst>
        </pc:picChg>
        <pc:picChg chg="mod topLvl">
          <ac:chgData name="남 상현" userId="03ad4a8e8f7310f3" providerId="LiveId" clId="{FEE800EA-31B3-46E6-90DD-AF90F77066F2}" dt="2022-05-11T15:38:19.812" v="1" actId="478"/>
          <ac:picMkLst>
            <pc:docMk/>
            <pc:sldMk cId="1095590191" sldId="264"/>
            <ac:picMk id="13" creationId="{E4D6D53A-5B1B-9D63-678B-183C42D4D93C}"/>
          </ac:picMkLst>
        </pc:picChg>
        <pc:picChg chg="add mod">
          <ac:chgData name="남 상현" userId="03ad4a8e8f7310f3" providerId="LiveId" clId="{FEE800EA-31B3-46E6-90DD-AF90F77066F2}" dt="2022-05-12T13:47:36.111" v="5078" actId="571"/>
          <ac:picMkLst>
            <pc:docMk/>
            <pc:sldMk cId="1095590191" sldId="264"/>
            <ac:picMk id="20" creationId="{17A02C5C-A924-D22E-CB75-968A270AE1BB}"/>
          </ac:picMkLst>
        </pc:picChg>
        <pc:picChg chg="add mod">
          <ac:chgData name="남 상현" userId="03ad4a8e8f7310f3" providerId="LiveId" clId="{FEE800EA-31B3-46E6-90DD-AF90F77066F2}" dt="2022-05-12T13:47:36.111" v="5078" actId="571"/>
          <ac:picMkLst>
            <pc:docMk/>
            <pc:sldMk cId="1095590191" sldId="264"/>
            <ac:picMk id="21" creationId="{188EC9CC-C991-66D9-FAA4-3962649566BC}"/>
          </ac:picMkLst>
        </pc:picChg>
        <pc:picChg chg="add mod">
          <ac:chgData name="남 상현" userId="03ad4a8e8f7310f3" providerId="LiveId" clId="{FEE800EA-31B3-46E6-90DD-AF90F77066F2}" dt="2022-05-12T13:47:36.111" v="5078" actId="571"/>
          <ac:picMkLst>
            <pc:docMk/>
            <pc:sldMk cId="1095590191" sldId="264"/>
            <ac:picMk id="22" creationId="{C5AECF72-6C58-8196-6DDC-940CE092B876}"/>
          </ac:picMkLst>
        </pc:picChg>
        <pc:picChg chg="add mod">
          <ac:chgData name="남 상현" userId="03ad4a8e8f7310f3" providerId="LiveId" clId="{FEE800EA-31B3-46E6-90DD-AF90F77066F2}" dt="2022-05-12T13:47:36.111" v="5078" actId="571"/>
          <ac:picMkLst>
            <pc:docMk/>
            <pc:sldMk cId="1095590191" sldId="264"/>
            <ac:picMk id="23" creationId="{8F684C3D-B242-2D7B-214A-487A836F57DF}"/>
          </ac:picMkLst>
        </pc:picChg>
        <pc:picChg chg="add del mod topLvl">
          <ac:chgData name="남 상현" userId="03ad4a8e8f7310f3" providerId="LiveId" clId="{FEE800EA-31B3-46E6-90DD-AF90F77066F2}" dt="2022-05-16T11:07:45.083" v="6735" actId="164"/>
          <ac:picMkLst>
            <pc:docMk/>
            <pc:sldMk cId="1095590191" sldId="264"/>
            <ac:picMk id="24" creationId="{271C473B-F0E5-ABFB-7B00-D44DBF9DA7ED}"/>
          </ac:picMkLst>
        </pc:picChg>
        <pc:picChg chg="add mod">
          <ac:chgData name="남 상현" userId="03ad4a8e8f7310f3" providerId="LiveId" clId="{FEE800EA-31B3-46E6-90DD-AF90F77066F2}" dt="2022-05-12T13:48:11.832" v="5090" actId="571"/>
          <ac:picMkLst>
            <pc:docMk/>
            <pc:sldMk cId="1095590191" sldId="264"/>
            <ac:picMk id="24" creationId="{9A32FBBE-6BC9-516E-DFFB-ACE569965D92}"/>
          </ac:picMkLst>
        </pc:picChg>
        <pc:picChg chg="add mod">
          <ac:chgData name="남 상현" userId="03ad4a8e8f7310f3" providerId="LiveId" clId="{FEE800EA-31B3-46E6-90DD-AF90F77066F2}" dt="2022-05-12T13:48:11.832" v="5090" actId="571"/>
          <ac:picMkLst>
            <pc:docMk/>
            <pc:sldMk cId="1095590191" sldId="264"/>
            <ac:picMk id="25" creationId="{E59AFDF1-1DE3-95C1-735E-B39A4C6B7B7C}"/>
          </ac:picMkLst>
        </pc:picChg>
        <pc:picChg chg="add del mod">
          <ac:chgData name="남 상현" userId="03ad4a8e8f7310f3" providerId="LiveId" clId="{FEE800EA-31B3-46E6-90DD-AF90F77066F2}" dt="2022-05-16T10:54:44.278" v="5782" actId="478"/>
          <ac:picMkLst>
            <pc:docMk/>
            <pc:sldMk cId="1095590191" sldId="264"/>
            <ac:picMk id="26" creationId="{409DE2DB-9E73-1786-51E8-78B0F5602A9F}"/>
          </ac:picMkLst>
        </pc:picChg>
        <pc:picChg chg="add mod">
          <ac:chgData name="남 상현" userId="03ad4a8e8f7310f3" providerId="LiveId" clId="{FEE800EA-31B3-46E6-90DD-AF90F77066F2}" dt="2022-05-12T13:48:11.832" v="5090" actId="571"/>
          <ac:picMkLst>
            <pc:docMk/>
            <pc:sldMk cId="1095590191" sldId="264"/>
            <ac:picMk id="26" creationId="{D23A501A-E7DE-D9FA-4994-7CE32432E03C}"/>
          </ac:picMkLst>
        </pc:picChg>
        <pc:picChg chg="add mod">
          <ac:chgData name="남 상현" userId="03ad4a8e8f7310f3" providerId="LiveId" clId="{FEE800EA-31B3-46E6-90DD-AF90F77066F2}" dt="2022-05-12T13:48:11.832" v="5090" actId="571"/>
          <ac:picMkLst>
            <pc:docMk/>
            <pc:sldMk cId="1095590191" sldId="264"/>
            <ac:picMk id="27" creationId="{538DF137-ADFE-42B1-D3C7-46D2C5781FCD}"/>
          </ac:picMkLst>
        </pc:picChg>
        <pc:picChg chg="add del mod">
          <ac:chgData name="남 상현" userId="03ad4a8e8f7310f3" providerId="LiveId" clId="{FEE800EA-31B3-46E6-90DD-AF90F77066F2}" dt="2022-05-12T13:49:00.984" v="5119" actId="478"/>
          <ac:picMkLst>
            <pc:docMk/>
            <pc:sldMk cId="1095590191" sldId="264"/>
            <ac:picMk id="28" creationId="{A7329729-FB00-E242-8E6A-C67682D20F56}"/>
          </ac:picMkLst>
        </pc:picChg>
        <pc:picChg chg="add del mod">
          <ac:chgData name="남 상현" userId="03ad4a8e8f7310f3" providerId="LiveId" clId="{FEE800EA-31B3-46E6-90DD-AF90F77066F2}" dt="2022-05-16T10:54:43.904" v="5781" actId="478"/>
          <ac:picMkLst>
            <pc:docMk/>
            <pc:sldMk cId="1095590191" sldId="264"/>
            <ac:picMk id="28" creationId="{BDA3BF6D-82AE-EFF8-E93A-4121A9D75A03}"/>
          </ac:picMkLst>
        </pc:picChg>
        <pc:picChg chg="add del mod">
          <ac:chgData name="남 상현" userId="03ad4a8e8f7310f3" providerId="LiveId" clId="{FEE800EA-31B3-46E6-90DD-AF90F77066F2}" dt="2022-05-12T14:22:16.635" v="5238" actId="478"/>
          <ac:picMkLst>
            <pc:docMk/>
            <pc:sldMk cId="1095590191" sldId="264"/>
            <ac:picMk id="29" creationId="{E59BE426-223E-F7B7-A150-D692FBD43CFC}"/>
          </ac:picMkLst>
        </pc:picChg>
        <pc:picChg chg="add del mod">
          <ac:chgData name="남 상현" userId="03ad4a8e8f7310f3" providerId="LiveId" clId="{FEE800EA-31B3-46E6-90DD-AF90F77066F2}" dt="2022-05-12T13:49:21.464" v="5134" actId="478"/>
          <ac:picMkLst>
            <pc:docMk/>
            <pc:sldMk cId="1095590191" sldId="264"/>
            <ac:picMk id="30" creationId="{865E2842-A7A5-AF18-0A84-ECE39E27B02B}"/>
          </ac:picMkLst>
        </pc:picChg>
        <pc:picChg chg="add del mod">
          <ac:chgData name="남 상현" userId="03ad4a8e8f7310f3" providerId="LiveId" clId="{FEE800EA-31B3-46E6-90DD-AF90F77066F2}" dt="2022-05-16T10:54:43.491" v="5780" actId="478"/>
          <ac:picMkLst>
            <pc:docMk/>
            <pc:sldMk cId="1095590191" sldId="264"/>
            <ac:picMk id="30" creationId="{FB32C274-02EF-483C-8D12-D4D302C22A35}"/>
          </ac:picMkLst>
        </pc:picChg>
        <pc:picChg chg="add del mod">
          <ac:chgData name="남 상현" userId="03ad4a8e8f7310f3" providerId="LiveId" clId="{FEE800EA-31B3-46E6-90DD-AF90F77066F2}" dt="2022-05-12T14:22:21.521" v="5241" actId="478"/>
          <ac:picMkLst>
            <pc:docMk/>
            <pc:sldMk cId="1095590191" sldId="264"/>
            <ac:picMk id="31" creationId="{BB08905B-35C7-E1E1-1E5C-64316AE95127}"/>
          </ac:picMkLst>
        </pc:picChg>
        <pc:picChg chg="add mod">
          <ac:chgData name="남 상현" userId="03ad4a8e8f7310f3" providerId="LiveId" clId="{FEE800EA-31B3-46E6-90DD-AF90F77066F2}" dt="2022-05-12T13:49:41.513" v="5148" actId="571"/>
          <ac:picMkLst>
            <pc:docMk/>
            <pc:sldMk cId="1095590191" sldId="264"/>
            <ac:picMk id="32" creationId="{B500C9E0-BF2B-2FCE-1352-7FE4C19165C1}"/>
          </ac:picMkLst>
        </pc:picChg>
        <pc:picChg chg="add mod">
          <ac:chgData name="남 상현" userId="03ad4a8e8f7310f3" providerId="LiveId" clId="{FEE800EA-31B3-46E6-90DD-AF90F77066F2}" dt="2022-05-12T13:49:41.513" v="5148" actId="571"/>
          <ac:picMkLst>
            <pc:docMk/>
            <pc:sldMk cId="1095590191" sldId="264"/>
            <ac:picMk id="33" creationId="{AAB7BC06-4905-A9D6-BD7B-7F6A741FDE9A}"/>
          </ac:picMkLst>
        </pc:picChg>
        <pc:picChg chg="add mod">
          <ac:chgData name="남 상현" userId="03ad4a8e8f7310f3" providerId="LiveId" clId="{FEE800EA-31B3-46E6-90DD-AF90F77066F2}" dt="2022-05-12T13:49:41.513" v="5148" actId="571"/>
          <ac:picMkLst>
            <pc:docMk/>
            <pc:sldMk cId="1095590191" sldId="264"/>
            <ac:picMk id="34" creationId="{E4495233-4E89-DB1A-319B-C8646E22FFA8}"/>
          </ac:picMkLst>
        </pc:picChg>
        <pc:picChg chg="add mod">
          <ac:chgData name="남 상현" userId="03ad4a8e8f7310f3" providerId="LiveId" clId="{FEE800EA-31B3-46E6-90DD-AF90F77066F2}" dt="2022-05-12T13:49:41.513" v="5148" actId="571"/>
          <ac:picMkLst>
            <pc:docMk/>
            <pc:sldMk cId="1095590191" sldId="264"/>
            <ac:picMk id="35" creationId="{2029406E-FE30-4536-65F4-E37B15D736DE}"/>
          </ac:picMkLst>
        </pc:picChg>
        <pc:picChg chg="add del mod">
          <ac:chgData name="남 상현" userId="03ad4a8e8f7310f3" providerId="LiveId" clId="{FEE800EA-31B3-46E6-90DD-AF90F77066F2}" dt="2022-05-12T14:21:18.601" v="5215"/>
          <ac:picMkLst>
            <pc:docMk/>
            <pc:sldMk cId="1095590191" sldId="264"/>
            <ac:picMk id="39" creationId="{D886F555-4154-355D-8C88-4A5AB77AB15D}"/>
          </ac:picMkLst>
        </pc:picChg>
        <pc:picChg chg="add mod">
          <ac:chgData name="남 상현" userId="03ad4a8e8f7310f3" providerId="LiveId" clId="{FEE800EA-31B3-46E6-90DD-AF90F77066F2}" dt="2022-05-12T14:24:27.306" v="5288" actId="164"/>
          <ac:picMkLst>
            <pc:docMk/>
            <pc:sldMk cId="1095590191" sldId="264"/>
            <ac:picMk id="45" creationId="{08B55DDF-53CC-3345-3562-F71F015E64F5}"/>
          </ac:picMkLst>
        </pc:picChg>
        <pc:picChg chg="add del mod">
          <ac:chgData name="남 상현" userId="03ad4a8e8f7310f3" providerId="LiveId" clId="{FEE800EA-31B3-46E6-90DD-AF90F77066F2}" dt="2022-05-16T11:05:54.799" v="6636" actId="478"/>
          <ac:picMkLst>
            <pc:docMk/>
            <pc:sldMk cId="1095590191" sldId="264"/>
            <ac:picMk id="47" creationId="{0F9E9C30-534A-6FE1-D4F3-35ACB90F1832}"/>
          </ac:picMkLst>
        </pc:picChg>
        <pc:picChg chg="add mod">
          <ac:chgData name="남 상현" userId="03ad4a8e8f7310f3" providerId="LiveId" clId="{FEE800EA-31B3-46E6-90DD-AF90F77066F2}" dt="2022-05-12T14:25:13.584" v="5304" actId="164"/>
          <ac:picMkLst>
            <pc:docMk/>
            <pc:sldMk cId="1095590191" sldId="264"/>
            <ac:picMk id="47" creationId="{9574A4E7-AE80-3DD9-E620-B08D93848BB6}"/>
          </ac:picMkLst>
        </pc:picChg>
        <pc:picChg chg="add del mod">
          <ac:chgData name="남 상현" userId="03ad4a8e8f7310f3" providerId="LiveId" clId="{FEE800EA-31B3-46E6-90DD-AF90F77066F2}" dt="2022-05-16T10:43:49.658" v="5546" actId="478"/>
          <ac:picMkLst>
            <pc:docMk/>
            <pc:sldMk cId="1095590191" sldId="264"/>
            <ac:picMk id="50" creationId="{C415A0B5-813E-4427-3D9E-F895364C9217}"/>
          </ac:picMkLst>
        </pc:picChg>
        <pc:picChg chg="add del mod modCrop">
          <ac:chgData name="남 상현" userId="03ad4a8e8f7310f3" providerId="LiveId" clId="{FEE800EA-31B3-46E6-90DD-AF90F77066F2}" dt="2022-05-16T10:43:51.479" v="5547" actId="478"/>
          <ac:picMkLst>
            <pc:docMk/>
            <pc:sldMk cId="1095590191" sldId="264"/>
            <ac:picMk id="53" creationId="{335765AC-A36A-F6F8-DE6A-0C2833B4BB06}"/>
          </ac:picMkLst>
        </pc:picChg>
        <pc:picChg chg="add del mod">
          <ac:chgData name="남 상현" userId="03ad4a8e8f7310f3" providerId="LiveId" clId="{FEE800EA-31B3-46E6-90DD-AF90F77066F2}" dt="2022-05-16T10:23:48.841" v="5446" actId="478"/>
          <ac:picMkLst>
            <pc:docMk/>
            <pc:sldMk cId="1095590191" sldId="264"/>
            <ac:picMk id="57" creationId="{CEA737B8-D946-F5EB-3655-C31C8A4E8E8B}"/>
          </ac:picMkLst>
        </pc:picChg>
        <pc:picChg chg="add del mod">
          <ac:chgData name="남 상현" userId="03ad4a8e8f7310f3" providerId="LiveId" clId="{FEE800EA-31B3-46E6-90DD-AF90F77066F2}" dt="2022-05-16T11:03:26.295" v="6493"/>
          <ac:picMkLst>
            <pc:docMk/>
            <pc:sldMk cId="1095590191" sldId="264"/>
            <ac:picMk id="59" creationId="{D63503D0-B5DD-4C15-1066-762D74C3275C}"/>
          </ac:picMkLst>
        </pc:picChg>
        <pc:picChg chg="add del mod">
          <ac:chgData name="남 상현" userId="03ad4a8e8f7310f3" providerId="LiveId" clId="{FEE800EA-31B3-46E6-90DD-AF90F77066F2}" dt="2022-05-16T10:23:48.841" v="5446" actId="478"/>
          <ac:picMkLst>
            <pc:docMk/>
            <pc:sldMk cId="1095590191" sldId="264"/>
            <ac:picMk id="61" creationId="{3D81579E-5DEA-4849-53C8-F693E8F3D0F6}"/>
          </ac:picMkLst>
        </pc:picChg>
        <pc:picChg chg="add del mod">
          <ac:chgData name="남 상현" userId="03ad4a8e8f7310f3" providerId="LiveId" clId="{FEE800EA-31B3-46E6-90DD-AF90F77066F2}" dt="2022-05-16T11:03:32.658" v="6500"/>
          <ac:picMkLst>
            <pc:docMk/>
            <pc:sldMk cId="1095590191" sldId="264"/>
            <ac:picMk id="65" creationId="{5B3B76DC-8B89-A5EB-A131-A56C2F25E5DB}"/>
          </ac:picMkLst>
        </pc:picChg>
        <pc:picChg chg="add del mod">
          <ac:chgData name="남 상현" userId="03ad4a8e8f7310f3" providerId="LiveId" clId="{FEE800EA-31B3-46E6-90DD-AF90F77066F2}" dt="2022-05-16T11:03:45.798" v="6506"/>
          <ac:picMkLst>
            <pc:docMk/>
            <pc:sldMk cId="1095590191" sldId="264"/>
            <ac:picMk id="66" creationId="{FFA34CAB-3000-2B43-AEB8-A902C8F016A0}"/>
          </ac:picMkLst>
        </pc:picChg>
        <pc:picChg chg="add del">
          <ac:chgData name="남 상현" userId="03ad4a8e8f7310f3" providerId="LiveId" clId="{FEE800EA-31B3-46E6-90DD-AF90F77066F2}" dt="2022-05-12T14:25:16.398" v="5307"/>
          <ac:picMkLst>
            <pc:docMk/>
            <pc:sldMk cId="1095590191" sldId="264"/>
            <ac:picMk id="67" creationId="{7DD25DD7-9C6C-94A6-8A15-2C25911DF439}"/>
          </ac:picMkLst>
        </pc:picChg>
        <pc:picChg chg="add del mod">
          <ac:chgData name="남 상현" userId="03ad4a8e8f7310f3" providerId="LiveId" clId="{FEE800EA-31B3-46E6-90DD-AF90F77066F2}" dt="2022-05-16T11:04:05.442" v="6538"/>
          <ac:picMkLst>
            <pc:docMk/>
            <pc:sldMk cId="1095590191" sldId="264"/>
            <ac:picMk id="67" creationId="{86279505-10F0-9F1C-3DCC-3198F968A193}"/>
          </ac:picMkLst>
        </pc:picChg>
        <pc:picChg chg="add del mod">
          <ac:chgData name="남 상현" userId="03ad4a8e8f7310f3" providerId="LiveId" clId="{FEE800EA-31B3-46E6-90DD-AF90F77066F2}" dt="2022-05-16T10:23:48.841" v="5446" actId="478"/>
          <ac:picMkLst>
            <pc:docMk/>
            <pc:sldMk cId="1095590191" sldId="264"/>
            <ac:picMk id="68" creationId="{FB50A5F0-D92A-4FF9-2376-5E28A9027C1B}"/>
          </ac:picMkLst>
        </pc:picChg>
        <pc:picChg chg="add del mod">
          <ac:chgData name="남 상현" userId="03ad4a8e8f7310f3" providerId="LiveId" clId="{FEE800EA-31B3-46E6-90DD-AF90F77066F2}" dt="2022-05-16T10:23:48.841" v="5446" actId="478"/>
          <ac:picMkLst>
            <pc:docMk/>
            <pc:sldMk cId="1095590191" sldId="264"/>
            <ac:picMk id="69" creationId="{A7202532-19CB-8982-1580-3EF2D2EF4995}"/>
          </ac:picMkLst>
        </pc:picChg>
        <pc:picChg chg="add del mod">
          <ac:chgData name="남 상현" userId="03ad4a8e8f7310f3" providerId="LiveId" clId="{FEE800EA-31B3-46E6-90DD-AF90F77066F2}" dt="2022-05-16T11:04:11.538" v="6546"/>
          <ac:picMkLst>
            <pc:docMk/>
            <pc:sldMk cId="1095590191" sldId="264"/>
            <ac:picMk id="70" creationId="{AF1B7BE5-AE2F-368E-46A5-2095EDE4C254}"/>
          </ac:picMkLst>
        </pc:picChg>
        <pc:picChg chg="add del mod modCrop">
          <ac:chgData name="남 상현" userId="03ad4a8e8f7310f3" providerId="LiveId" clId="{FEE800EA-31B3-46E6-90DD-AF90F77066F2}" dt="2022-05-16T11:04:27.859" v="6551" actId="478"/>
          <ac:picMkLst>
            <pc:docMk/>
            <pc:sldMk cId="1095590191" sldId="264"/>
            <ac:picMk id="71" creationId="{3C3685E1-40D5-9A3C-D9E6-779741F8B618}"/>
          </ac:picMkLst>
        </pc:picChg>
        <pc:picChg chg="add del mod">
          <ac:chgData name="남 상현" userId="03ad4a8e8f7310f3" providerId="LiveId" clId="{FEE800EA-31B3-46E6-90DD-AF90F77066F2}" dt="2022-05-16T11:04:59.600" v="6615"/>
          <ac:picMkLst>
            <pc:docMk/>
            <pc:sldMk cId="1095590191" sldId="264"/>
            <ac:picMk id="75" creationId="{D7DF6A59-173B-4421-B528-D5F84E3B3305}"/>
          </ac:picMkLst>
        </pc:picChg>
        <pc:picChg chg="add del mod">
          <ac:chgData name="남 상현" userId="03ad4a8e8f7310f3" providerId="LiveId" clId="{FEE800EA-31B3-46E6-90DD-AF90F77066F2}" dt="2022-05-16T11:05:08.853" v="6622"/>
          <ac:picMkLst>
            <pc:docMk/>
            <pc:sldMk cId="1095590191" sldId="264"/>
            <ac:picMk id="77" creationId="{6CF626B4-BB06-3329-7882-CBBFF88781BC}"/>
          </ac:picMkLst>
        </pc:picChg>
        <pc:cxnChg chg="add del mod">
          <ac:chgData name="남 상현" userId="03ad4a8e8f7310f3" providerId="LiveId" clId="{FEE800EA-31B3-46E6-90DD-AF90F77066F2}" dt="2022-05-12T01:45:04.373" v="53"/>
          <ac:cxnSpMkLst>
            <pc:docMk/>
            <pc:sldMk cId="1095590191" sldId="264"/>
            <ac:cxnSpMk id="10" creationId="{B89DD409-FCD2-77B5-8A03-0C7FED7B7995}"/>
          </ac:cxnSpMkLst>
        </pc:cxnChg>
        <pc:cxnChg chg="add del mod">
          <ac:chgData name="남 상현" userId="03ad4a8e8f7310f3" providerId="LiveId" clId="{FEE800EA-31B3-46E6-90DD-AF90F77066F2}" dt="2022-05-16T10:33:03.030" v="5473"/>
          <ac:cxnSpMkLst>
            <pc:docMk/>
            <pc:sldMk cId="1095590191" sldId="264"/>
            <ac:cxnSpMk id="14" creationId="{52698151-4F30-CC17-6384-36030625E495}"/>
          </ac:cxnSpMkLst>
        </pc:cxnChg>
        <pc:cxnChg chg="add mod topLvl">
          <ac:chgData name="남 상현" userId="03ad4a8e8f7310f3" providerId="LiveId" clId="{FEE800EA-31B3-46E6-90DD-AF90F77066F2}" dt="2022-05-16T12:28:02.731" v="9236" actId="164"/>
          <ac:cxnSpMkLst>
            <pc:docMk/>
            <pc:sldMk cId="1095590191" sldId="264"/>
            <ac:cxnSpMk id="16" creationId="{A172536A-01B4-F120-4CAC-B01246ED2F82}"/>
          </ac:cxnSpMkLst>
        </pc:cxnChg>
        <pc:cxnChg chg="add mod">
          <ac:chgData name="남 상현" userId="03ad4a8e8f7310f3" providerId="LiveId" clId="{FEE800EA-31B3-46E6-90DD-AF90F77066F2}" dt="2022-05-16T14:51:35.373" v="10212" actId="1038"/>
          <ac:cxnSpMkLst>
            <pc:docMk/>
            <pc:sldMk cId="1095590191" sldId="264"/>
            <ac:cxnSpMk id="17" creationId="{85AA6717-3508-4699-A09D-07BB4356DD39}"/>
          </ac:cxnSpMkLst>
        </pc:cxnChg>
        <pc:cxnChg chg="add mod">
          <ac:chgData name="남 상현" userId="03ad4a8e8f7310f3" providerId="LiveId" clId="{FEE800EA-31B3-46E6-90DD-AF90F77066F2}" dt="2022-05-12T14:26:10.771" v="5325" actId="1076"/>
          <ac:cxnSpMkLst>
            <pc:docMk/>
            <pc:sldMk cId="1095590191" sldId="264"/>
            <ac:cxnSpMk id="18" creationId="{6A5A83D9-CD58-A61C-4B10-28429001D389}"/>
          </ac:cxnSpMkLst>
        </pc:cxnChg>
        <pc:cxnChg chg="add mod">
          <ac:chgData name="남 상현" userId="03ad4a8e8f7310f3" providerId="LiveId" clId="{FEE800EA-31B3-46E6-90DD-AF90F77066F2}" dt="2022-05-16T10:33:30.197" v="5480"/>
          <ac:cxnSpMkLst>
            <pc:docMk/>
            <pc:sldMk cId="1095590191" sldId="264"/>
            <ac:cxnSpMk id="19" creationId="{FF6E74AC-5E5C-0582-6556-EBDBEBE6BE4B}"/>
          </ac:cxnSpMkLst>
        </pc:cxnChg>
        <pc:cxnChg chg="add mod">
          <ac:chgData name="남 상현" userId="03ad4a8e8f7310f3" providerId="LiveId" clId="{FEE800EA-31B3-46E6-90DD-AF90F77066F2}" dt="2022-05-16T10:33:37.274" v="5485"/>
          <ac:cxnSpMkLst>
            <pc:docMk/>
            <pc:sldMk cId="1095590191" sldId="264"/>
            <ac:cxnSpMk id="21" creationId="{9505EDE8-8D39-D7C0-9B2A-224F34F2A856}"/>
          </ac:cxnSpMkLst>
        </pc:cxnChg>
        <pc:cxnChg chg="add del mod topLvl">
          <ac:chgData name="남 상현" userId="03ad4a8e8f7310f3" providerId="LiveId" clId="{FEE800EA-31B3-46E6-90DD-AF90F77066F2}" dt="2022-05-16T14:41:15.410" v="9936" actId="478"/>
          <ac:cxnSpMkLst>
            <pc:docMk/>
            <pc:sldMk cId="1095590191" sldId="264"/>
            <ac:cxnSpMk id="23" creationId="{00483251-F649-07B7-8A62-B6C0CC2BAF8C}"/>
          </ac:cxnSpMkLst>
        </pc:cxnChg>
        <pc:cxnChg chg="add del mod">
          <ac:chgData name="남 상현" userId="03ad4a8e8f7310f3" providerId="LiveId" clId="{FEE800EA-31B3-46E6-90DD-AF90F77066F2}" dt="2022-05-16T10:48:15.747" v="5585" actId="478"/>
          <ac:cxnSpMkLst>
            <pc:docMk/>
            <pc:sldMk cId="1095590191" sldId="264"/>
            <ac:cxnSpMk id="37" creationId="{2EE7AF59-D268-6F7C-D6CC-D94CECF17819}"/>
          </ac:cxnSpMkLst>
        </pc:cxnChg>
      </pc:sldChg>
      <pc:sldChg chg="addSp delSp add del mod">
        <pc:chgData name="남 상현" userId="03ad4a8e8f7310f3" providerId="LiveId" clId="{FEE800EA-31B3-46E6-90DD-AF90F77066F2}" dt="2022-05-16T10:53:14.753" v="5727" actId="47"/>
        <pc:sldMkLst>
          <pc:docMk/>
          <pc:sldMk cId="2723724220" sldId="265"/>
        </pc:sldMkLst>
        <pc:picChg chg="del">
          <ac:chgData name="남 상현" userId="03ad4a8e8f7310f3" providerId="LiveId" clId="{FEE800EA-31B3-46E6-90DD-AF90F77066F2}" dt="2022-05-16T10:23:21.795" v="5439" actId="478"/>
          <ac:picMkLst>
            <pc:docMk/>
            <pc:sldMk cId="2723724220" sldId="265"/>
            <ac:picMk id="50" creationId="{C415A0B5-813E-4427-3D9E-F895364C9217}"/>
          </ac:picMkLst>
        </pc:picChg>
        <pc:picChg chg="del">
          <ac:chgData name="남 상현" userId="03ad4a8e8f7310f3" providerId="LiveId" clId="{FEE800EA-31B3-46E6-90DD-AF90F77066F2}" dt="2022-05-16T10:23:21.795" v="5439" actId="478"/>
          <ac:picMkLst>
            <pc:docMk/>
            <pc:sldMk cId="2723724220" sldId="265"/>
            <ac:picMk id="53" creationId="{335765AC-A36A-F6F8-DE6A-0C2833B4BB06}"/>
          </ac:picMkLst>
        </pc:picChg>
        <pc:picChg chg="add del">
          <ac:chgData name="남 상현" userId="03ad4a8e8f7310f3" providerId="LiveId" clId="{FEE800EA-31B3-46E6-90DD-AF90F77066F2}" dt="2022-05-16T10:43:57.157" v="5551" actId="478"/>
          <ac:picMkLst>
            <pc:docMk/>
            <pc:sldMk cId="2723724220" sldId="265"/>
            <ac:picMk id="57" creationId="{CEA737B8-D946-F5EB-3655-C31C8A4E8E8B}"/>
          </ac:picMkLst>
        </pc:picChg>
        <pc:picChg chg="del">
          <ac:chgData name="남 상현" userId="03ad4a8e8f7310f3" providerId="LiveId" clId="{FEE800EA-31B3-46E6-90DD-AF90F77066F2}" dt="2022-05-16T10:23:25.468" v="5440" actId="478"/>
          <ac:picMkLst>
            <pc:docMk/>
            <pc:sldMk cId="2723724220" sldId="265"/>
            <ac:picMk id="61" creationId="{3D81579E-5DEA-4849-53C8-F693E8F3D0F6}"/>
          </ac:picMkLst>
        </pc:picChg>
        <pc:picChg chg="del">
          <ac:chgData name="남 상현" userId="03ad4a8e8f7310f3" providerId="LiveId" clId="{FEE800EA-31B3-46E6-90DD-AF90F77066F2}" dt="2022-05-16T10:23:25.468" v="5440" actId="478"/>
          <ac:picMkLst>
            <pc:docMk/>
            <pc:sldMk cId="2723724220" sldId="265"/>
            <ac:picMk id="68" creationId="{FB50A5F0-D92A-4FF9-2376-5E28A9027C1B}"/>
          </ac:picMkLst>
        </pc:picChg>
        <pc:picChg chg="add del">
          <ac:chgData name="남 상현" userId="03ad4a8e8f7310f3" providerId="LiveId" clId="{FEE800EA-31B3-46E6-90DD-AF90F77066F2}" dt="2022-05-16T10:43:56.792" v="5550" actId="478"/>
          <ac:picMkLst>
            <pc:docMk/>
            <pc:sldMk cId="2723724220" sldId="265"/>
            <ac:picMk id="69" creationId="{A7202532-19CB-8982-1580-3EF2D2EF4995}"/>
          </ac:picMkLst>
        </pc:picChg>
      </pc:sldChg>
      <pc:sldChg chg="delSp add del mod">
        <pc:chgData name="남 상현" userId="03ad4a8e8f7310f3" providerId="LiveId" clId="{FEE800EA-31B3-46E6-90DD-AF90F77066F2}" dt="2022-05-16T10:53:15.414" v="5728" actId="47"/>
        <pc:sldMkLst>
          <pc:docMk/>
          <pc:sldMk cId="465864981" sldId="266"/>
        </pc:sldMkLst>
        <pc:picChg chg="del">
          <ac:chgData name="남 상현" userId="03ad4a8e8f7310f3" providerId="LiveId" clId="{FEE800EA-31B3-46E6-90DD-AF90F77066F2}" dt="2022-05-16T10:23:32.052" v="5441" actId="478"/>
          <ac:picMkLst>
            <pc:docMk/>
            <pc:sldMk cId="465864981" sldId="266"/>
            <ac:picMk id="50" creationId="{C415A0B5-813E-4427-3D9E-F895364C9217}"/>
          </ac:picMkLst>
        </pc:picChg>
        <pc:picChg chg="del">
          <ac:chgData name="남 상현" userId="03ad4a8e8f7310f3" providerId="LiveId" clId="{FEE800EA-31B3-46E6-90DD-AF90F77066F2}" dt="2022-05-16T10:23:32.052" v="5441" actId="478"/>
          <ac:picMkLst>
            <pc:docMk/>
            <pc:sldMk cId="465864981" sldId="266"/>
            <ac:picMk id="53" creationId="{335765AC-A36A-F6F8-DE6A-0C2833B4BB06}"/>
          </ac:picMkLst>
        </pc:picChg>
        <pc:picChg chg="del">
          <ac:chgData name="남 상현" userId="03ad4a8e8f7310f3" providerId="LiveId" clId="{FEE800EA-31B3-46E6-90DD-AF90F77066F2}" dt="2022-05-16T10:23:32.052" v="5441" actId="478"/>
          <ac:picMkLst>
            <pc:docMk/>
            <pc:sldMk cId="465864981" sldId="266"/>
            <ac:picMk id="57" creationId="{CEA737B8-D946-F5EB-3655-C31C8A4E8E8B}"/>
          </ac:picMkLst>
        </pc:picChg>
        <pc:picChg chg="del">
          <ac:chgData name="남 상현" userId="03ad4a8e8f7310f3" providerId="LiveId" clId="{FEE800EA-31B3-46E6-90DD-AF90F77066F2}" dt="2022-05-16T10:23:32.052" v="5441" actId="478"/>
          <ac:picMkLst>
            <pc:docMk/>
            <pc:sldMk cId="465864981" sldId="266"/>
            <ac:picMk id="69" creationId="{A7202532-19CB-8982-1580-3EF2D2EF4995}"/>
          </ac:picMkLst>
        </pc:picChg>
      </pc:sldChg>
      <pc:sldChg chg="addSp delSp modSp add del mod">
        <pc:chgData name="남 상현" userId="03ad4a8e8f7310f3" providerId="LiveId" clId="{FEE800EA-31B3-46E6-90DD-AF90F77066F2}" dt="2022-05-16T11:23:33.521" v="7318" actId="47"/>
        <pc:sldMkLst>
          <pc:docMk/>
          <pc:sldMk cId="226580785" sldId="267"/>
        </pc:sldMkLst>
        <pc:spChg chg="del">
          <ac:chgData name="남 상현" userId="03ad4a8e8f7310f3" providerId="LiveId" clId="{FEE800EA-31B3-46E6-90DD-AF90F77066F2}" dt="2022-05-16T11:23:30.257" v="7316" actId="21"/>
          <ac:spMkLst>
            <pc:docMk/>
            <pc:sldMk cId="226580785" sldId="267"/>
            <ac:spMk id="11" creationId="{599B3964-382C-7B71-FB16-48C18D811DF8}"/>
          </ac:spMkLst>
        </pc:spChg>
        <pc:spChg chg="mod">
          <ac:chgData name="남 상현" userId="03ad4a8e8f7310f3" providerId="LiveId" clId="{FEE800EA-31B3-46E6-90DD-AF90F77066F2}" dt="2022-05-16T10:53:27.870" v="5746"/>
          <ac:spMkLst>
            <pc:docMk/>
            <pc:sldMk cId="226580785" sldId="267"/>
            <ac:spMk id="15" creationId="{CF82FB8A-EA8F-53E2-37E6-19E0FEF761CD}"/>
          </ac:spMkLst>
        </pc:spChg>
        <pc:spChg chg="add mod">
          <ac:chgData name="남 상현" userId="03ad4a8e8f7310f3" providerId="LiveId" clId="{FEE800EA-31B3-46E6-90DD-AF90F77066F2}" dt="2022-05-16T11:21:58.991" v="7189"/>
          <ac:spMkLst>
            <pc:docMk/>
            <pc:sldMk cId="226580785" sldId="267"/>
            <ac:spMk id="17" creationId="{116C2C22-24F3-679C-48F6-D05155B174A7}"/>
          </ac:spMkLst>
        </pc:spChg>
        <pc:spChg chg="add del mod">
          <ac:chgData name="남 상현" userId="03ad4a8e8f7310f3" providerId="LiveId" clId="{FEE800EA-31B3-46E6-90DD-AF90F77066F2}" dt="2022-05-16T10:53:55.340" v="5772"/>
          <ac:spMkLst>
            <pc:docMk/>
            <pc:sldMk cId="226580785" sldId="267"/>
            <ac:spMk id="19" creationId="{1F8B8747-EDFF-04F7-38AA-9FCCACBCB682}"/>
          </ac:spMkLst>
        </pc:spChg>
        <pc:spChg chg="add del mod">
          <ac:chgData name="남 상현" userId="03ad4a8e8f7310f3" providerId="LiveId" clId="{FEE800EA-31B3-46E6-90DD-AF90F77066F2}" dt="2022-05-16T11:22:19.001" v="7198"/>
          <ac:spMkLst>
            <pc:docMk/>
            <pc:sldMk cId="226580785" sldId="267"/>
            <ac:spMk id="21" creationId="{3312316B-C419-01BC-70A8-84FE76807EE6}"/>
          </ac:spMkLst>
        </pc:spChg>
        <pc:spChg chg="mod">
          <ac:chgData name="남 상현" userId="03ad4a8e8f7310f3" providerId="LiveId" clId="{FEE800EA-31B3-46E6-90DD-AF90F77066F2}" dt="2022-05-16T10:53:44.245" v="5769"/>
          <ac:spMkLst>
            <pc:docMk/>
            <pc:sldMk cId="226580785" sldId="267"/>
            <ac:spMk id="22" creationId="{9BB8FB13-966B-34EB-B4EC-70E48606FBBD}"/>
          </ac:spMkLst>
        </pc:spChg>
        <pc:spChg chg="del mod">
          <ac:chgData name="남 상현" userId="03ad4a8e8f7310f3" providerId="LiveId" clId="{FEE800EA-31B3-46E6-90DD-AF90F77066F2}" dt="2022-05-16T11:22:03.773" v="7192"/>
          <ac:spMkLst>
            <pc:docMk/>
            <pc:sldMk cId="226580785" sldId="267"/>
            <ac:spMk id="41" creationId="{87A9EBAB-72BC-8627-12BE-152786B341A1}"/>
          </ac:spMkLst>
        </pc:spChg>
        <pc:spChg chg="del">
          <ac:chgData name="남 상현" userId="03ad4a8e8f7310f3" providerId="LiveId" clId="{FEE800EA-31B3-46E6-90DD-AF90F77066F2}" dt="2022-05-16T10:53:59.041" v="5773" actId="478"/>
          <ac:spMkLst>
            <pc:docMk/>
            <pc:sldMk cId="226580785" sldId="267"/>
            <ac:spMk id="43" creationId="{482EB6B1-173D-C5E8-3BD1-AA572023ED7A}"/>
          </ac:spMkLst>
        </pc:spChg>
        <pc:picChg chg="del">
          <ac:chgData name="남 상현" userId="03ad4a8e8f7310f3" providerId="LiveId" clId="{FEE800EA-31B3-46E6-90DD-AF90F77066F2}" dt="2022-05-16T10:53:20.184" v="5729" actId="478"/>
          <ac:picMkLst>
            <pc:docMk/>
            <pc:sldMk cId="226580785" sldId="267"/>
            <ac:picMk id="7" creationId="{B34FC841-BBD7-20D0-C3B6-BA89D36CA5E4}"/>
          </ac:picMkLst>
        </pc:picChg>
        <pc:picChg chg="del mod">
          <ac:chgData name="남 상현" userId="03ad4a8e8f7310f3" providerId="LiveId" clId="{FEE800EA-31B3-46E6-90DD-AF90F77066F2}" dt="2022-05-16T11:14:15.398" v="7026" actId="21"/>
          <ac:picMkLst>
            <pc:docMk/>
            <pc:sldMk cId="226580785" sldId="267"/>
            <ac:picMk id="9" creationId="{BA767F6F-04DA-5E54-608F-18A0D5973903}"/>
          </ac:picMkLst>
        </pc:picChg>
        <pc:picChg chg="del">
          <ac:chgData name="남 상현" userId="03ad4a8e8f7310f3" providerId="LiveId" clId="{FEE800EA-31B3-46E6-90DD-AF90F77066F2}" dt="2022-05-16T10:53:31.276" v="5747" actId="478"/>
          <ac:picMkLst>
            <pc:docMk/>
            <pc:sldMk cId="226580785" sldId="267"/>
            <ac:picMk id="24" creationId="{271C473B-F0E5-ABFB-7B00-D44DBF9DA7ED}"/>
          </ac:picMkLst>
        </pc:picChg>
        <pc:picChg chg="del mod">
          <ac:chgData name="남 상현" userId="03ad4a8e8f7310f3" providerId="LiveId" clId="{FEE800EA-31B3-46E6-90DD-AF90F77066F2}" dt="2022-05-16T11:23:30.257" v="7316" actId="21"/>
          <ac:picMkLst>
            <pc:docMk/>
            <pc:sldMk cId="226580785" sldId="267"/>
            <ac:picMk id="26" creationId="{409DE2DB-9E73-1786-51E8-78B0F5602A9F}"/>
          </ac:picMkLst>
        </pc:picChg>
        <pc:picChg chg="del mod">
          <ac:chgData name="남 상현" userId="03ad4a8e8f7310f3" providerId="LiveId" clId="{FEE800EA-31B3-46E6-90DD-AF90F77066F2}" dt="2022-05-16T11:14:15.398" v="7026" actId="21"/>
          <ac:picMkLst>
            <pc:docMk/>
            <pc:sldMk cId="226580785" sldId="267"/>
            <ac:picMk id="28" creationId="{BDA3BF6D-82AE-EFF8-E93A-4121A9D75A03}"/>
          </ac:picMkLst>
        </pc:picChg>
        <pc:picChg chg="del mod">
          <ac:chgData name="남 상현" userId="03ad4a8e8f7310f3" providerId="LiveId" clId="{FEE800EA-31B3-46E6-90DD-AF90F77066F2}" dt="2022-05-16T11:23:30.257" v="7316" actId="21"/>
          <ac:picMkLst>
            <pc:docMk/>
            <pc:sldMk cId="226580785" sldId="267"/>
            <ac:picMk id="30" creationId="{FB32C274-02EF-483C-8D12-D4D302C22A35}"/>
          </ac:picMkLst>
        </pc:picChg>
      </pc:sldChg>
      <pc:sldChg chg="add del">
        <pc:chgData name="남 상현" userId="03ad4a8e8f7310f3" providerId="LiveId" clId="{FEE800EA-31B3-46E6-90DD-AF90F77066F2}" dt="2022-05-16T11:23:48.741" v="7321" actId="47"/>
        <pc:sldMkLst>
          <pc:docMk/>
          <pc:sldMk cId="207208874" sldId="268"/>
        </pc:sldMkLst>
      </pc:sldChg>
      <pc:sldChg chg="addSp delSp modSp add del mod">
        <pc:chgData name="남 상현" userId="03ad4a8e8f7310f3" providerId="LiveId" clId="{FEE800EA-31B3-46E6-90DD-AF90F77066F2}" dt="2022-05-16T11:23:44.124" v="7320" actId="47"/>
        <pc:sldMkLst>
          <pc:docMk/>
          <pc:sldMk cId="2560858562" sldId="269"/>
        </pc:sldMkLst>
        <pc:spChg chg="mod">
          <ac:chgData name="남 상현" userId="03ad4a8e8f7310f3" providerId="LiveId" clId="{FEE800EA-31B3-46E6-90DD-AF90F77066F2}" dt="2022-05-16T11:19:03.421" v="7115"/>
          <ac:spMkLst>
            <pc:docMk/>
            <pc:sldMk cId="2560858562" sldId="269"/>
            <ac:spMk id="21" creationId="{03CB45DB-9945-4428-3261-BA9319AE50CD}"/>
          </ac:spMkLst>
        </pc:spChg>
        <pc:grpChg chg="add del mod">
          <ac:chgData name="남 상현" userId="03ad4a8e8f7310f3" providerId="LiveId" clId="{FEE800EA-31B3-46E6-90DD-AF90F77066F2}" dt="2022-05-16T11:19:10.564" v="7118"/>
          <ac:grpSpMkLst>
            <pc:docMk/>
            <pc:sldMk cId="2560858562" sldId="269"/>
            <ac:grpSpMk id="20" creationId="{1EC78C01-3B8F-2142-AAE3-7938C6AAD3F9}"/>
          </ac:grpSpMkLst>
        </pc:grpChg>
        <pc:picChg chg="add del mod">
          <ac:chgData name="남 상현" userId="03ad4a8e8f7310f3" providerId="LiveId" clId="{FEE800EA-31B3-46E6-90DD-AF90F77066F2}" dt="2022-05-16T11:18:01.610" v="7040" actId="21"/>
          <ac:picMkLst>
            <pc:docMk/>
            <pc:sldMk cId="2560858562" sldId="269"/>
            <ac:picMk id="17" creationId="{099B6373-4F51-BCA5-07C7-8D131E1507FF}"/>
          </ac:picMkLst>
        </pc:picChg>
        <pc:picChg chg="add del mod">
          <ac:chgData name="남 상현" userId="03ad4a8e8f7310f3" providerId="LiveId" clId="{FEE800EA-31B3-46E6-90DD-AF90F77066F2}" dt="2022-05-16T11:18:01.610" v="7040" actId="21"/>
          <ac:picMkLst>
            <pc:docMk/>
            <pc:sldMk cId="2560858562" sldId="269"/>
            <ac:picMk id="19" creationId="{46667F1E-9268-5B2F-83C2-18D838EE1D20}"/>
          </ac:picMkLst>
        </pc:picChg>
        <pc:picChg chg="mod">
          <ac:chgData name="남 상현" userId="03ad4a8e8f7310f3" providerId="LiveId" clId="{FEE800EA-31B3-46E6-90DD-AF90F77066F2}" dt="2022-05-16T11:19:03.421" v="7115"/>
          <ac:picMkLst>
            <pc:docMk/>
            <pc:sldMk cId="2560858562" sldId="269"/>
            <ac:picMk id="24" creationId="{A0FD4596-9FEF-798D-C04B-650CFF609D14}"/>
          </ac:picMkLst>
        </pc:picChg>
        <pc:picChg chg="add del mod">
          <ac:chgData name="남 상현" userId="03ad4a8e8f7310f3" providerId="LiveId" clId="{FEE800EA-31B3-46E6-90DD-AF90F77066F2}" dt="2022-05-16T11:19:39.532" v="7136"/>
          <ac:picMkLst>
            <pc:docMk/>
            <pc:sldMk cId="2560858562" sldId="269"/>
            <ac:picMk id="25" creationId="{24BD7B76-FEB9-376E-6BA3-094D2FE821D3}"/>
          </ac:picMkLst>
        </pc:picChg>
        <pc:picChg chg="add del mod">
          <ac:chgData name="남 상현" userId="03ad4a8e8f7310f3" providerId="LiveId" clId="{FEE800EA-31B3-46E6-90DD-AF90F77066F2}" dt="2022-05-16T11:20:38.498" v="7163"/>
          <ac:picMkLst>
            <pc:docMk/>
            <pc:sldMk cId="2560858562" sldId="269"/>
            <ac:picMk id="26" creationId="{C1560F03-D532-C844-16D0-EE7045E6C13B}"/>
          </ac:picMkLst>
        </pc:picChg>
      </pc:sldChg>
      <pc:sldChg chg="addSp delSp modSp add mod">
        <pc:chgData name="남 상현" userId="03ad4a8e8f7310f3" providerId="LiveId" clId="{FEE800EA-31B3-46E6-90DD-AF90F77066F2}" dt="2022-05-16T14:44:48.199" v="10210"/>
        <pc:sldMkLst>
          <pc:docMk/>
          <pc:sldMk cId="2165971389" sldId="270"/>
        </pc:sldMkLst>
        <pc:spChg chg="del mod">
          <ac:chgData name="남 상현" userId="03ad4a8e8f7310f3" providerId="LiveId" clId="{FEE800EA-31B3-46E6-90DD-AF90F77066F2}" dt="2022-05-16T14:41:50.556" v="10014" actId="478"/>
          <ac:spMkLst>
            <pc:docMk/>
            <pc:sldMk cId="2165971389" sldId="270"/>
            <ac:spMk id="15" creationId="{CF82FB8A-EA8F-53E2-37E6-19E0FEF761CD}"/>
          </ac:spMkLst>
        </pc:spChg>
        <pc:spChg chg="add mod">
          <ac:chgData name="남 상현" userId="03ad4a8e8f7310f3" providerId="LiveId" clId="{FEE800EA-31B3-46E6-90DD-AF90F77066F2}" dt="2022-05-16T11:19:48.154" v="7146" actId="2711"/>
          <ac:spMkLst>
            <pc:docMk/>
            <pc:sldMk cId="2165971389" sldId="270"/>
            <ac:spMk id="20" creationId="{362ECDC8-4E8B-7844-9391-9A3F98391B34}"/>
          </ac:spMkLst>
        </pc:spChg>
        <pc:spChg chg="del mod">
          <ac:chgData name="남 상현" userId="03ad4a8e8f7310f3" providerId="LiveId" clId="{FEE800EA-31B3-46E6-90DD-AF90F77066F2}" dt="2022-05-16T14:42:01.807" v="10043" actId="478"/>
          <ac:spMkLst>
            <pc:docMk/>
            <pc:sldMk cId="2165971389" sldId="270"/>
            <ac:spMk id="22" creationId="{9BB8FB13-966B-34EB-B4EC-70E48606FBBD}"/>
          </ac:spMkLst>
        </pc:spChg>
        <pc:spChg chg="add mod">
          <ac:chgData name="남 상현" userId="03ad4a8e8f7310f3" providerId="LiveId" clId="{FEE800EA-31B3-46E6-90DD-AF90F77066F2}" dt="2022-05-16T11:19:15.770" v="7122"/>
          <ac:spMkLst>
            <pc:docMk/>
            <pc:sldMk cId="2165971389" sldId="270"/>
            <ac:spMk id="25" creationId="{0506A0D8-1F43-E416-3B1F-323EF95F9665}"/>
          </ac:spMkLst>
        </pc:spChg>
        <pc:spChg chg="mod">
          <ac:chgData name="남 상현" userId="03ad4a8e8f7310f3" providerId="LiveId" clId="{FEE800EA-31B3-46E6-90DD-AF90F77066F2}" dt="2022-05-16T11:19:28.361" v="7128"/>
          <ac:spMkLst>
            <pc:docMk/>
            <pc:sldMk cId="2165971389" sldId="270"/>
            <ac:spMk id="27" creationId="{A0EC5D01-8848-D1AD-3C80-4F557B5BEA96}"/>
          </ac:spMkLst>
        </pc:spChg>
        <pc:spChg chg="mod">
          <ac:chgData name="남 상현" userId="03ad4a8e8f7310f3" providerId="LiveId" clId="{FEE800EA-31B3-46E6-90DD-AF90F77066F2}" dt="2022-05-16T14:43:22.572" v="10068" actId="20577"/>
          <ac:spMkLst>
            <pc:docMk/>
            <pc:sldMk cId="2165971389" sldId="270"/>
            <ac:spMk id="29" creationId="{787AD272-FB9F-05E5-91F6-8FA3D175F6E8}"/>
          </ac:spMkLst>
        </pc:spChg>
        <pc:spChg chg="mod">
          <ac:chgData name="남 상현" userId="03ad4a8e8f7310f3" providerId="LiveId" clId="{FEE800EA-31B3-46E6-90DD-AF90F77066F2}" dt="2022-05-16T14:42:07.397" v="10054"/>
          <ac:spMkLst>
            <pc:docMk/>
            <pc:sldMk cId="2165971389" sldId="270"/>
            <ac:spMk id="30" creationId="{DB072593-E6B7-C514-CFDF-14B7D600A48B}"/>
          </ac:spMkLst>
        </pc:spChg>
        <pc:spChg chg="add del mod">
          <ac:chgData name="남 상현" userId="03ad4a8e8f7310f3" providerId="LiveId" clId="{FEE800EA-31B3-46E6-90DD-AF90F77066F2}" dt="2022-05-16T11:21:58.423" v="7188" actId="21"/>
          <ac:spMkLst>
            <pc:docMk/>
            <pc:sldMk cId="2165971389" sldId="270"/>
            <ac:spMk id="32" creationId="{9738A399-F703-EA06-1508-71585507D668}"/>
          </ac:spMkLst>
        </pc:spChg>
        <pc:spChg chg="add del mod">
          <ac:chgData name="남 상현" userId="03ad4a8e8f7310f3" providerId="LiveId" clId="{FEE800EA-31B3-46E6-90DD-AF90F77066F2}" dt="2022-05-16T11:21:01.802" v="7168" actId="21"/>
          <ac:spMkLst>
            <pc:docMk/>
            <pc:sldMk cId="2165971389" sldId="270"/>
            <ac:spMk id="33" creationId="{39C2D165-FE6F-7BAF-F232-037FA2571E73}"/>
          </ac:spMkLst>
        </pc:spChg>
        <pc:spChg chg="mod">
          <ac:chgData name="남 상현" userId="03ad4a8e8f7310f3" providerId="LiveId" clId="{FEE800EA-31B3-46E6-90DD-AF90F77066F2}" dt="2022-05-16T14:41:59.233" v="10042"/>
          <ac:spMkLst>
            <pc:docMk/>
            <pc:sldMk cId="2165971389" sldId="270"/>
            <ac:spMk id="38" creationId="{9A9DEF3D-1AE1-B103-08B9-CA3E3878B2EF}"/>
          </ac:spMkLst>
        </pc:spChg>
        <pc:spChg chg="mod">
          <ac:chgData name="남 상현" userId="03ad4a8e8f7310f3" providerId="LiveId" clId="{FEE800EA-31B3-46E6-90DD-AF90F77066F2}" dt="2022-05-16T14:41:54.657" v="10026"/>
          <ac:spMkLst>
            <pc:docMk/>
            <pc:sldMk cId="2165971389" sldId="270"/>
            <ac:spMk id="39" creationId="{FA8E9E90-3F4C-A874-F9ED-5D81C75F548E}"/>
          </ac:spMkLst>
        </pc:spChg>
        <pc:spChg chg="add del mod">
          <ac:chgData name="남 상현" userId="03ad4a8e8f7310f3" providerId="LiveId" clId="{FEE800EA-31B3-46E6-90DD-AF90F77066F2}" dt="2022-05-16T11:30:00.449" v="7470" actId="21"/>
          <ac:spMkLst>
            <pc:docMk/>
            <pc:sldMk cId="2165971389" sldId="270"/>
            <ac:spMk id="40" creationId="{68FD9EEF-57AD-DA4E-403C-653C76DAA6B2}"/>
          </ac:spMkLst>
        </pc:spChg>
        <pc:spChg chg="add del mod">
          <ac:chgData name="남 상현" userId="03ad4a8e8f7310f3" providerId="LiveId" clId="{FEE800EA-31B3-46E6-90DD-AF90F77066F2}" dt="2022-05-16T11:58:19.599" v="7563"/>
          <ac:spMkLst>
            <pc:docMk/>
            <pc:sldMk cId="2165971389" sldId="270"/>
            <ac:spMk id="45" creationId="{1DBF56F4-CF13-A268-ECD9-CCBE2F8A1361}"/>
          </ac:spMkLst>
        </pc:spChg>
        <pc:grpChg chg="add del mod">
          <ac:chgData name="남 상현" userId="03ad4a8e8f7310f3" providerId="LiveId" clId="{FEE800EA-31B3-46E6-90DD-AF90F77066F2}" dt="2022-05-16T11:19:14.721" v="7120" actId="164"/>
          <ac:grpSpMkLst>
            <pc:docMk/>
            <pc:sldMk cId="2165971389" sldId="270"/>
            <ac:grpSpMk id="3" creationId="{0068E678-5FE8-4297-E970-A9B4B2143228}"/>
          </ac:grpSpMkLst>
        </pc:grpChg>
        <pc:grpChg chg="add del mod">
          <ac:chgData name="남 상현" userId="03ad4a8e8f7310f3" providerId="LiveId" clId="{FEE800EA-31B3-46E6-90DD-AF90F77066F2}" dt="2022-05-16T11:20:26.803" v="7155" actId="21"/>
          <ac:grpSpMkLst>
            <pc:docMk/>
            <pc:sldMk cId="2165971389" sldId="270"/>
            <ac:grpSpMk id="4" creationId="{AE6939E1-37E6-7596-3D1C-F2E38CA24D18}"/>
          </ac:grpSpMkLst>
        </pc:grpChg>
        <pc:grpChg chg="add del mod">
          <ac:chgData name="남 상현" userId="03ad4a8e8f7310f3" providerId="LiveId" clId="{FEE800EA-31B3-46E6-90DD-AF90F77066F2}" dt="2022-05-16T11:19:29.261" v="7129"/>
          <ac:grpSpMkLst>
            <pc:docMk/>
            <pc:sldMk cId="2165971389" sldId="270"/>
            <ac:grpSpMk id="26" creationId="{E3346267-B965-D033-684A-D0EF836BDFAB}"/>
          </ac:grpSpMkLst>
        </pc:grpChg>
        <pc:grpChg chg="mod">
          <ac:chgData name="남 상현" userId="03ad4a8e8f7310f3" providerId="LiveId" clId="{FEE800EA-31B3-46E6-90DD-AF90F77066F2}" dt="2022-05-16T14:43:38.648" v="10090" actId="1035"/>
          <ac:grpSpMkLst>
            <pc:docMk/>
            <pc:sldMk cId="2165971389" sldId="270"/>
            <ac:grpSpMk id="28" creationId="{3E270358-8FDD-DCDE-BBED-211728422234}"/>
          </ac:grpSpMkLst>
        </pc:grpChg>
        <pc:grpChg chg="mod">
          <ac:chgData name="남 상현" userId="03ad4a8e8f7310f3" providerId="LiveId" clId="{FEE800EA-31B3-46E6-90DD-AF90F77066F2}" dt="2022-05-16T14:43:28.019" v="10078" actId="1035"/>
          <ac:grpSpMkLst>
            <pc:docMk/>
            <pc:sldMk cId="2165971389" sldId="270"/>
            <ac:grpSpMk id="46" creationId="{EB4BB347-7A27-A378-6649-A6789F44AA5F}"/>
          </ac:grpSpMkLst>
        </pc:grpChg>
        <pc:picChg chg="add del">
          <ac:chgData name="남 상현" userId="03ad4a8e8f7310f3" providerId="LiveId" clId="{FEE800EA-31B3-46E6-90DD-AF90F77066F2}" dt="2022-05-16T11:19:40.300" v="7138"/>
          <ac:picMkLst>
            <pc:docMk/>
            <pc:sldMk cId="2165971389" sldId="270"/>
            <ac:picMk id="5" creationId="{941889D8-6B03-559D-1A30-93102C935364}"/>
          </ac:picMkLst>
        </pc:picChg>
        <pc:picChg chg="add del mod">
          <ac:chgData name="남 상현" userId="03ad4a8e8f7310f3" providerId="LiveId" clId="{FEE800EA-31B3-46E6-90DD-AF90F77066F2}" dt="2022-05-16T11:19:43.793" v="7144"/>
          <ac:picMkLst>
            <pc:docMk/>
            <pc:sldMk cId="2165971389" sldId="270"/>
            <ac:picMk id="6" creationId="{F3F89D30-D976-1AE0-5931-82FB787B6248}"/>
          </ac:picMkLst>
        </pc:picChg>
        <pc:picChg chg="add del mod">
          <ac:chgData name="남 상현" userId="03ad4a8e8f7310f3" providerId="LiveId" clId="{FEE800EA-31B3-46E6-90DD-AF90F77066F2}" dt="2022-05-16T11:20:21.362" v="7151"/>
          <ac:picMkLst>
            <pc:docMk/>
            <pc:sldMk cId="2165971389" sldId="270"/>
            <ac:picMk id="7" creationId="{E3FBB0D0-C105-C963-07FA-14268D81CFBE}"/>
          </ac:picMkLst>
        </pc:picChg>
        <pc:picChg chg="del">
          <ac:chgData name="남 상현" userId="03ad4a8e8f7310f3" providerId="LiveId" clId="{FEE800EA-31B3-46E6-90DD-AF90F77066F2}" dt="2022-05-16T11:14:31.920" v="7030" actId="478"/>
          <ac:picMkLst>
            <pc:docMk/>
            <pc:sldMk cId="2165971389" sldId="270"/>
            <ac:picMk id="8" creationId="{2EFB59C4-B108-BC2B-A63C-4A3168200DF8}"/>
          </ac:picMkLst>
        </pc:picChg>
        <pc:picChg chg="add del mod ord">
          <ac:chgData name="남 상현" userId="03ad4a8e8f7310f3" providerId="LiveId" clId="{FEE800EA-31B3-46E6-90DD-AF90F77066F2}" dt="2022-05-16T14:43:28.019" v="10078" actId="1035"/>
          <ac:picMkLst>
            <pc:docMk/>
            <pc:sldMk cId="2165971389" sldId="270"/>
            <ac:picMk id="9" creationId="{C8CA2B84-344D-BCE9-3C65-89420B945803}"/>
          </ac:picMkLst>
        </pc:picChg>
        <pc:picChg chg="add del mod ord">
          <ac:chgData name="남 상현" userId="03ad4a8e8f7310f3" providerId="LiveId" clId="{FEE800EA-31B3-46E6-90DD-AF90F77066F2}" dt="2022-05-16T11:27:52.113" v="7383" actId="478"/>
          <ac:picMkLst>
            <pc:docMk/>
            <pc:sldMk cId="2165971389" sldId="270"/>
            <ac:picMk id="10" creationId="{B153E6F2-0F39-EDB0-6795-FCAEA66236B0}"/>
          </ac:picMkLst>
        </pc:picChg>
        <pc:picChg chg="del">
          <ac:chgData name="남 상현" userId="03ad4a8e8f7310f3" providerId="LiveId" clId="{FEE800EA-31B3-46E6-90DD-AF90F77066F2}" dt="2022-05-16T11:14:33.070" v="7031" actId="478"/>
          <ac:picMkLst>
            <pc:docMk/>
            <pc:sldMk cId="2165971389" sldId="270"/>
            <ac:picMk id="12" creationId="{4782E4A9-2912-5EE3-7565-A176B95DFEDC}"/>
          </ac:picMkLst>
        </pc:picChg>
        <pc:picChg chg="add del mod">
          <ac:chgData name="남 상현" userId="03ad4a8e8f7310f3" providerId="LiveId" clId="{FEE800EA-31B3-46E6-90DD-AF90F77066F2}" dt="2022-05-16T11:30:00.449" v="7470" actId="21"/>
          <ac:picMkLst>
            <pc:docMk/>
            <pc:sldMk cId="2165971389" sldId="270"/>
            <ac:picMk id="14" creationId="{C331EC59-5598-2176-B963-402592B52FA2}"/>
          </ac:picMkLst>
        </pc:picChg>
        <pc:picChg chg="add del mod">
          <ac:chgData name="남 상현" userId="03ad4a8e8f7310f3" providerId="LiveId" clId="{FEE800EA-31B3-46E6-90DD-AF90F77066F2}" dt="2022-05-16T11:17:43.821" v="7033" actId="21"/>
          <ac:picMkLst>
            <pc:docMk/>
            <pc:sldMk cId="2165971389" sldId="270"/>
            <ac:picMk id="17" creationId="{1ED56DBB-7680-B33E-9368-11A354953863}"/>
          </ac:picMkLst>
        </pc:picChg>
        <pc:picChg chg="add del mod">
          <ac:chgData name="남 상현" userId="03ad4a8e8f7310f3" providerId="LiveId" clId="{FEE800EA-31B3-46E6-90DD-AF90F77066F2}" dt="2022-05-16T14:43:32.209" v="10080"/>
          <ac:picMkLst>
            <pc:docMk/>
            <pc:sldMk cId="2165971389" sldId="270"/>
            <ac:picMk id="17" creationId="{A3C9BF9A-DDDD-02C1-0747-83E6A7FA42CF}"/>
          </ac:picMkLst>
        </pc:picChg>
        <pc:picChg chg="add del mod">
          <ac:chgData name="남 상현" userId="03ad4a8e8f7310f3" providerId="LiveId" clId="{FEE800EA-31B3-46E6-90DD-AF90F77066F2}" dt="2022-05-16T11:17:43.821" v="7033" actId="21"/>
          <ac:picMkLst>
            <pc:docMk/>
            <pc:sldMk cId="2165971389" sldId="270"/>
            <ac:picMk id="19" creationId="{51A44CB0-CA8B-E8A2-1A27-00E8C93CBE48}"/>
          </ac:picMkLst>
        </pc:picChg>
        <pc:picChg chg="add del mod">
          <ac:chgData name="남 상현" userId="03ad4a8e8f7310f3" providerId="LiveId" clId="{FEE800EA-31B3-46E6-90DD-AF90F77066F2}" dt="2022-05-16T11:21:01.802" v="7168" actId="21"/>
          <ac:picMkLst>
            <pc:docMk/>
            <pc:sldMk cId="2165971389" sldId="270"/>
            <ac:picMk id="21" creationId="{E99453C1-2A7C-9A9F-B7EA-865A2DC2A044}"/>
          </ac:picMkLst>
        </pc:picChg>
        <pc:picChg chg="add mod">
          <ac:chgData name="남 상현" userId="03ad4a8e8f7310f3" providerId="LiveId" clId="{FEE800EA-31B3-46E6-90DD-AF90F77066F2}" dt="2022-05-16T11:19:27.641" v="7126" actId="164"/>
          <ac:picMkLst>
            <pc:docMk/>
            <pc:sldMk cId="2165971389" sldId="270"/>
            <ac:picMk id="24" creationId="{4E02D587-D64E-DC46-7063-7BB91FC79C94}"/>
          </ac:picMkLst>
        </pc:picChg>
        <pc:picChg chg="mod">
          <ac:chgData name="남 상현" userId="03ad4a8e8f7310f3" providerId="LiveId" clId="{FEE800EA-31B3-46E6-90DD-AF90F77066F2}" dt="2022-05-16T11:19:28.361" v="7128"/>
          <ac:picMkLst>
            <pc:docMk/>
            <pc:sldMk cId="2165971389" sldId="270"/>
            <ac:picMk id="31" creationId="{82C6B92B-1103-F189-2CF8-5568CA515C31}"/>
          </ac:picMkLst>
        </pc:picChg>
        <pc:picChg chg="add del mod ord">
          <ac:chgData name="남 상현" userId="03ad4a8e8f7310f3" providerId="LiveId" clId="{FEE800EA-31B3-46E6-90DD-AF90F77066F2}" dt="2022-05-16T11:21:25.304" v="7175" actId="478"/>
          <ac:picMkLst>
            <pc:docMk/>
            <pc:sldMk cId="2165971389" sldId="270"/>
            <ac:picMk id="35" creationId="{38197072-0271-4EAF-1B0F-C3279782C42C}"/>
          </ac:picMkLst>
        </pc:picChg>
        <pc:picChg chg="add del mod ord">
          <ac:chgData name="남 상현" userId="03ad4a8e8f7310f3" providerId="LiveId" clId="{FEE800EA-31B3-46E6-90DD-AF90F77066F2}" dt="2022-05-16T11:21:40.678" v="7180" actId="478"/>
          <ac:picMkLst>
            <pc:docMk/>
            <pc:sldMk cId="2165971389" sldId="270"/>
            <ac:picMk id="36" creationId="{4084192F-6F67-2AA5-EA16-085BB69F687C}"/>
          </ac:picMkLst>
        </pc:picChg>
        <pc:picChg chg="add del mod">
          <ac:chgData name="남 상현" userId="03ad4a8e8f7310f3" providerId="LiveId" clId="{FEE800EA-31B3-46E6-90DD-AF90F77066F2}" dt="2022-05-16T11:29:30.343" v="7454"/>
          <ac:picMkLst>
            <pc:docMk/>
            <pc:sldMk cId="2165971389" sldId="270"/>
            <ac:picMk id="37" creationId="{0A3E7390-0773-EDFF-9629-96C8C9803757}"/>
          </ac:picMkLst>
        </pc:picChg>
        <pc:picChg chg="add del mod">
          <ac:chgData name="남 상현" userId="03ad4a8e8f7310f3" providerId="LiveId" clId="{FEE800EA-31B3-46E6-90DD-AF90F77066F2}" dt="2022-05-16T11:29:54.373" v="7467"/>
          <ac:picMkLst>
            <pc:docMk/>
            <pc:sldMk cId="2165971389" sldId="270"/>
            <ac:picMk id="41" creationId="{97830265-C145-B933-D230-1EE4B5D69D8E}"/>
          </ac:picMkLst>
        </pc:picChg>
        <pc:picChg chg="add mod">
          <ac:chgData name="남 상현" userId="03ad4a8e8f7310f3" providerId="LiveId" clId="{FEE800EA-31B3-46E6-90DD-AF90F77066F2}" dt="2022-05-16T14:43:38.648" v="10090" actId="1035"/>
          <ac:picMkLst>
            <pc:docMk/>
            <pc:sldMk cId="2165971389" sldId="270"/>
            <ac:picMk id="42" creationId="{3CB1A8B4-8F0E-8C41-220F-01E3674EC216}"/>
          </ac:picMkLst>
        </pc:picChg>
        <pc:picChg chg="add del mod">
          <ac:chgData name="남 상현" userId="03ad4a8e8f7310f3" providerId="LiveId" clId="{FEE800EA-31B3-46E6-90DD-AF90F77066F2}" dt="2022-05-16T11:58:19.599" v="7563"/>
          <ac:picMkLst>
            <pc:docMk/>
            <pc:sldMk cId="2165971389" sldId="270"/>
            <ac:picMk id="44" creationId="{801782A9-887B-B686-DA7A-27AFA8054EA3}"/>
          </ac:picMkLst>
        </pc:picChg>
        <pc:cxnChg chg="add del mod">
          <ac:chgData name="남 상현" userId="03ad4a8e8f7310f3" providerId="LiveId" clId="{FEE800EA-31B3-46E6-90DD-AF90F77066F2}" dt="2022-05-16T14:41:51.095" v="10015" actId="478"/>
          <ac:cxnSpMkLst>
            <pc:docMk/>
            <pc:sldMk cId="2165971389" sldId="270"/>
            <ac:cxnSpMk id="16" creationId="{A172536A-01B4-F120-4CAC-B01246ED2F82}"/>
          </ac:cxnSpMkLst>
        </pc:cxnChg>
        <pc:cxnChg chg="add del mod">
          <ac:chgData name="남 상현" userId="03ad4a8e8f7310f3" providerId="LiveId" clId="{FEE800EA-31B3-46E6-90DD-AF90F77066F2}" dt="2022-05-16T12:30:10.839" v="9326" actId="478"/>
          <ac:cxnSpMkLst>
            <pc:docMk/>
            <pc:sldMk cId="2165971389" sldId="270"/>
            <ac:cxnSpMk id="17" creationId="{18493E6F-BF29-120B-40B0-4A2A6C46D763}"/>
          </ac:cxnSpMkLst>
        </pc:cxnChg>
        <pc:cxnChg chg="add del mod">
          <ac:chgData name="남 상현" userId="03ad4a8e8f7310f3" providerId="LiveId" clId="{FEE800EA-31B3-46E6-90DD-AF90F77066F2}" dt="2022-05-16T14:44:40.874" v="10207" actId="478"/>
          <ac:cxnSpMkLst>
            <pc:docMk/>
            <pc:sldMk cId="2165971389" sldId="270"/>
            <ac:cxnSpMk id="19" creationId="{50931C17-B2B7-E903-D868-ED559E95378C}"/>
          </ac:cxnSpMkLst>
        </pc:cxnChg>
        <pc:cxnChg chg="add mod">
          <ac:chgData name="남 상현" userId="03ad4a8e8f7310f3" providerId="LiveId" clId="{FEE800EA-31B3-46E6-90DD-AF90F77066F2}" dt="2022-05-16T14:44:48.199" v="10210"/>
          <ac:cxnSpMkLst>
            <pc:docMk/>
            <pc:sldMk cId="2165971389" sldId="270"/>
            <ac:cxnSpMk id="20" creationId="{29F1ED08-0516-9939-C5E4-B148DFC52D98}"/>
          </ac:cxnSpMkLst>
        </pc:cxnChg>
        <pc:cxnChg chg="del mod">
          <ac:chgData name="남 상현" userId="03ad4a8e8f7310f3" providerId="LiveId" clId="{FEE800EA-31B3-46E6-90DD-AF90F77066F2}" dt="2022-05-16T14:42:01.807" v="10043" actId="478"/>
          <ac:cxnSpMkLst>
            <pc:docMk/>
            <pc:sldMk cId="2165971389" sldId="270"/>
            <ac:cxnSpMk id="23" creationId="{00483251-F649-07B7-8A62-B6C0CC2BAF8C}"/>
          </ac:cxnSpMkLst>
        </pc:cxnChg>
      </pc:sldChg>
      <pc:sldChg chg="addSp delSp modSp add mod">
        <pc:chgData name="남 상현" userId="03ad4a8e8f7310f3" providerId="LiveId" clId="{FEE800EA-31B3-46E6-90DD-AF90F77066F2}" dt="2022-05-16T14:44:48.871" v="10211"/>
        <pc:sldMkLst>
          <pc:docMk/>
          <pc:sldMk cId="3952810025" sldId="271"/>
        </pc:sldMkLst>
        <pc:spChg chg="del mod">
          <ac:chgData name="남 상현" userId="03ad4a8e8f7310f3" providerId="LiveId" clId="{FEE800EA-31B3-46E6-90DD-AF90F77066F2}" dt="2022-05-16T14:43:53.662" v="10091" actId="478"/>
          <ac:spMkLst>
            <pc:docMk/>
            <pc:sldMk cId="3952810025" sldId="271"/>
            <ac:spMk id="15" creationId="{CF82FB8A-EA8F-53E2-37E6-19E0FEF761CD}"/>
          </ac:spMkLst>
        </pc:spChg>
        <pc:spChg chg="add mod">
          <ac:chgData name="남 상현" userId="03ad4a8e8f7310f3" providerId="LiveId" clId="{FEE800EA-31B3-46E6-90DD-AF90F77066F2}" dt="2022-05-16T11:23:35.740" v="7319"/>
          <ac:spMkLst>
            <pc:docMk/>
            <pc:sldMk cId="3952810025" sldId="271"/>
            <ac:spMk id="17" creationId="{DBA7888A-607B-EA9F-7202-8BEDB839AE11}"/>
          </ac:spMkLst>
        </pc:spChg>
        <pc:spChg chg="add del mod">
          <ac:chgData name="남 상현" userId="03ad4a8e8f7310f3" providerId="LiveId" clId="{FEE800EA-31B3-46E6-90DD-AF90F77066F2}" dt="2022-05-16T11:59:35.014" v="7594" actId="1076"/>
          <ac:spMkLst>
            <pc:docMk/>
            <pc:sldMk cId="3952810025" sldId="271"/>
            <ac:spMk id="21" creationId="{DCE31B47-59BB-6286-C7AE-0A2D768397B8}"/>
          </ac:spMkLst>
        </pc:spChg>
        <pc:spChg chg="del mod">
          <ac:chgData name="남 상현" userId="03ad4a8e8f7310f3" providerId="LiveId" clId="{FEE800EA-31B3-46E6-90DD-AF90F77066F2}" dt="2022-05-16T14:43:56.244" v="10094" actId="478"/>
          <ac:spMkLst>
            <pc:docMk/>
            <pc:sldMk cId="3952810025" sldId="271"/>
            <ac:spMk id="22" creationId="{9BB8FB13-966B-34EB-B4EC-70E48606FBBD}"/>
          </ac:spMkLst>
        </pc:spChg>
        <pc:spChg chg="add del mod">
          <ac:chgData name="남 상현" userId="03ad4a8e8f7310f3" providerId="LiveId" clId="{FEE800EA-31B3-46E6-90DD-AF90F77066F2}" dt="2022-05-16T11:59:28.488" v="7591" actId="164"/>
          <ac:spMkLst>
            <pc:docMk/>
            <pc:sldMk cId="3952810025" sldId="271"/>
            <ac:spMk id="24" creationId="{224C4445-0186-FB34-285F-43CA4FAC8669}"/>
          </ac:spMkLst>
        </pc:spChg>
        <pc:spChg chg="mod">
          <ac:chgData name="남 상현" userId="03ad4a8e8f7310f3" providerId="LiveId" clId="{FEE800EA-31B3-46E6-90DD-AF90F77066F2}" dt="2022-05-16T14:44:24.969" v="10185"/>
          <ac:spMkLst>
            <pc:docMk/>
            <pc:sldMk cId="3952810025" sldId="271"/>
            <ac:spMk id="29" creationId="{787AD272-FB9F-05E5-91F6-8FA3D175F6E8}"/>
          </ac:spMkLst>
        </pc:spChg>
        <pc:spChg chg="mod">
          <ac:chgData name="남 상현" userId="03ad4a8e8f7310f3" providerId="LiveId" clId="{FEE800EA-31B3-46E6-90DD-AF90F77066F2}" dt="2022-05-16T14:44:19.199" v="10160"/>
          <ac:spMkLst>
            <pc:docMk/>
            <pc:sldMk cId="3952810025" sldId="271"/>
            <ac:spMk id="30" creationId="{DB072593-E6B7-C514-CFDF-14B7D600A48B}"/>
          </ac:spMkLst>
        </pc:spChg>
        <pc:spChg chg="mod">
          <ac:chgData name="남 상현" userId="03ad4a8e8f7310f3" providerId="LiveId" clId="{FEE800EA-31B3-46E6-90DD-AF90F77066F2}" dt="2022-05-16T14:44:07.690" v="10136" actId="20577"/>
          <ac:spMkLst>
            <pc:docMk/>
            <pc:sldMk cId="3952810025" sldId="271"/>
            <ac:spMk id="38" creationId="{9A9DEF3D-1AE1-B103-08B9-CA3E3878B2EF}"/>
          </ac:spMkLst>
        </pc:spChg>
        <pc:spChg chg="mod">
          <ac:chgData name="남 상현" userId="03ad4a8e8f7310f3" providerId="LiveId" clId="{FEE800EA-31B3-46E6-90DD-AF90F77066F2}" dt="2022-05-16T14:44:12.079" v="10147"/>
          <ac:spMkLst>
            <pc:docMk/>
            <pc:sldMk cId="3952810025" sldId="271"/>
            <ac:spMk id="39" creationId="{FA8E9E90-3F4C-A874-F9ED-5D81C75F548E}"/>
          </ac:spMkLst>
        </pc:spChg>
        <pc:grpChg chg="add del mod">
          <ac:chgData name="남 상현" userId="03ad4a8e8f7310f3" providerId="LiveId" clId="{FEE800EA-31B3-46E6-90DD-AF90F77066F2}" dt="2022-05-16T11:59:39.433" v="7596" actId="21"/>
          <ac:grpSpMkLst>
            <pc:docMk/>
            <pc:sldMk cId="3952810025" sldId="271"/>
            <ac:grpSpMk id="5" creationId="{F7D88DF4-6598-3456-D700-1E985941CA14}"/>
          </ac:grpSpMkLst>
        </pc:grpChg>
        <pc:grpChg chg="add del mod">
          <ac:chgData name="남 상현" userId="03ad4a8e8f7310f3" providerId="LiveId" clId="{FEE800EA-31B3-46E6-90DD-AF90F77066F2}" dt="2022-05-16T11:59:53.174" v="7602" actId="21"/>
          <ac:grpSpMkLst>
            <pc:docMk/>
            <pc:sldMk cId="3952810025" sldId="271"/>
            <ac:grpSpMk id="6" creationId="{C4A84402-3BA5-EE87-CA56-BA644C19C400}"/>
          </ac:grpSpMkLst>
        </pc:grpChg>
        <pc:grpChg chg="mod">
          <ac:chgData name="남 상현" userId="03ad4a8e8f7310f3" providerId="LiveId" clId="{FEE800EA-31B3-46E6-90DD-AF90F77066F2}" dt="2022-05-16T14:44:34.152" v="10205" actId="1035"/>
          <ac:grpSpMkLst>
            <pc:docMk/>
            <pc:sldMk cId="3952810025" sldId="271"/>
            <ac:grpSpMk id="28" creationId="{3E270358-8FDD-DCDE-BBED-211728422234}"/>
          </ac:grpSpMkLst>
        </pc:grpChg>
        <pc:grpChg chg="mod">
          <ac:chgData name="남 상현" userId="03ad4a8e8f7310f3" providerId="LiveId" clId="{FEE800EA-31B3-46E6-90DD-AF90F77066F2}" dt="2022-05-16T14:44:29.932" v="10195" actId="1035"/>
          <ac:grpSpMkLst>
            <pc:docMk/>
            <pc:sldMk cId="3952810025" sldId="271"/>
            <ac:grpSpMk id="46" creationId="{EB4BB347-7A27-A378-6649-A6789F44AA5F}"/>
          </ac:grpSpMkLst>
        </pc:grpChg>
        <pc:picChg chg="add del mod">
          <ac:chgData name="남 상현" userId="03ad4a8e8f7310f3" providerId="LiveId" clId="{FEE800EA-31B3-46E6-90DD-AF90F77066F2}" dt="2022-05-16T11:58:27.010" v="7567"/>
          <ac:picMkLst>
            <pc:docMk/>
            <pc:sldMk cId="3952810025" sldId="271"/>
            <ac:picMk id="3" creationId="{C86F0559-BC02-1B8F-804D-D455C131F204}"/>
          </ac:picMkLst>
        </pc:picChg>
        <pc:picChg chg="add del mod">
          <ac:chgData name="남 상현" userId="03ad4a8e8f7310f3" providerId="LiveId" clId="{FEE800EA-31B3-46E6-90DD-AF90F77066F2}" dt="2022-05-16T11:59:03.152" v="7581"/>
          <ac:picMkLst>
            <pc:docMk/>
            <pc:sldMk cId="3952810025" sldId="271"/>
            <ac:picMk id="4" creationId="{DF132D60-2227-99C5-C162-AD4B25185B62}"/>
          </ac:picMkLst>
        </pc:picChg>
        <pc:picChg chg="add mod ord">
          <ac:chgData name="남 상현" userId="03ad4a8e8f7310f3" providerId="LiveId" clId="{FEE800EA-31B3-46E6-90DD-AF90F77066F2}" dt="2022-05-16T14:44:29.932" v="10195" actId="1035"/>
          <ac:picMkLst>
            <pc:docMk/>
            <pc:sldMk cId="3952810025" sldId="271"/>
            <ac:picMk id="7" creationId="{BCBCC71E-F9DB-2C49-5307-919B3460A651}"/>
          </ac:picMkLst>
        </pc:picChg>
        <pc:picChg chg="add mod ord">
          <ac:chgData name="남 상현" userId="03ad4a8e8f7310f3" providerId="LiveId" clId="{FEE800EA-31B3-46E6-90DD-AF90F77066F2}" dt="2022-05-16T14:44:34.152" v="10205" actId="1035"/>
          <ac:picMkLst>
            <pc:docMk/>
            <pc:sldMk cId="3952810025" sldId="271"/>
            <ac:picMk id="8" creationId="{284E57B8-8000-3F7C-8FA1-179C831CDD20}"/>
          </ac:picMkLst>
        </pc:picChg>
        <pc:picChg chg="del">
          <ac:chgData name="남 상현" userId="03ad4a8e8f7310f3" providerId="LiveId" clId="{FEE800EA-31B3-46E6-90DD-AF90F77066F2}" dt="2022-05-16T11:24:25.056" v="7323" actId="21"/>
          <ac:picMkLst>
            <pc:docMk/>
            <pc:sldMk cId="3952810025" sldId="271"/>
            <ac:picMk id="9" creationId="{C8CA2B84-344D-BCE9-3C65-89420B945803}"/>
          </ac:picMkLst>
        </pc:picChg>
        <pc:picChg chg="del">
          <ac:chgData name="남 상현" userId="03ad4a8e8f7310f3" providerId="LiveId" clId="{FEE800EA-31B3-46E6-90DD-AF90F77066F2}" dt="2022-05-16T11:24:26.339" v="7325" actId="21"/>
          <ac:picMkLst>
            <pc:docMk/>
            <pc:sldMk cId="3952810025" sldId="271"/>
            <ac:picMk id="10" creationId="{B153E6F2-0F39-EDB0-6795-FCAEA66236B0}"/>
          </ac:picMkLst>
        </pc:picChg>
        <pc:picChg chg="add del mod">
          <ac:chgData name="남 상현" userId="03ad4a8e8f7310f3" providerId="LiveId" clId="{FEE800EA-31B3-46E6-90DD-AF90F77066F2}" dt="2022-05-16T11:59:28.488" v="7591" actId="164"/>
          <ac:picMkLst>
            <pc:docMk/>
            <pc:sldMk cId="3952810025" sldId="271"/>
            <ac:picMk id="19" creationId="{0E15117A-B31E-E481-24D1-2F4064412FBA}"/>
          </ac:picMkLst>
        </pc:picChg>
        <pc:picChg chg="add del mod">
          <ac:chgData name="남 상현" userId="03ad4a8e8f7310f3" providerId="LiveId" clId="{FEE800EA-31B3-46E6-90DD-AF90F77066F2}" dt="2022-05-16T11:59:19.013" v="7588" actId="164"/>
          <ac:picMkLst>
            <pc:docMk/>
            <pc:sldMk cId="3952810025" sldId="271"/>
            <ac:picMk id="20" creationId="{758D77D6-9B47-AF79-95D0-5F4D93BFEBD2}"/>
          </ac:picMkLst>
        </pc:picChg>
        <pc:picChg chg="add del mod ord">
          <ac:chgData name="남 상현" userId="03ad4a8e8f7310f3" providerId="LiveId" clId="{FEE800EA-31B3-46E6-90DD-AF90F77066F2}" dt="2022-05-16T11:59:48.955" v="7600" actId="478"/>
          <ac:picMkLst>
            <pc:docMk/>
            <pc:sldMk cId="3952810025" sldId="271"/>
            <ac:picMk id="25" creationId="{E8839E02-F30B-CB5A-BDAC-08F4715C59F2}"/>
          </ac:picMkLst>
        </pc:picChg>
        <pc:picChg chg="add del mod ord">
          <ac:chgData name="남 상현" userId="03ad4a8e8f7310f3" providerId="LiveId" clId="{FEE800EA-31B3-46E6-90DD-AF90F77066F2}" dt="2022-05-16T12:00:02.861" v="7606" actId="478"/>
          <ac:picMkLst>
            <pc:docMk/>
            <pc:sldMk cId="3952810025" sldId="271"/>
            <ac:picMk id="26" creationId="{CF81E34F-4233-3712-9B85-CDF8FD970D2A}"/>
          </ac:picMkLst>
        </pc:picChg>
        <pc:cxnChg chg="del">
          <ac:chgData name="남 상현" userId="03ad4a8e8f7310f3" providerId="LiveId" clId="{FEE800EA-31B3-46E6-90DD-AF90F77066F2}" dt="2022-05-16T14:43:54.304" v="10092" actId="478"/>
          <ac:cxnSpMkLst>
            <pc:docMk/>
            <pc:sldMk cId="3952810025" sldId="271"/>
            <ac:cxnSpMk id="16" creationId="{A172536A-01B4-F120-4CAC-B01246ED2F82}"/>
          </ac:cxnSpMkLst>
        </pc:cxnChg>
        <pc:cxnChg chg="add del mod">
          <ac:chgData name="남 상현" userId="03ad4a8e8f7310f3" providerId="LiveId" clId="{FEE800EA-31B3-46E6-90DD-AF90F77066F2}" dt="2022-05-16T12:30:13.803" v="9328" actId="478"/>
          <ac:cxnSpMkLst>
            <pc:docMk/>
            <pc:sldMk cId="3952810025" sldId="271"/>
            <ac:cxnSpMk id="19" creationId="{3F866892-A265-F027-B059-337A9BD89F6F}"/>
          </ac:cxnSpMkLst>
        </pc:cxnChg>
        <pc:cxnChg chg="add mod">
          <ac:chgData name="남 상현" userId="03ad4a8e8f7310f3" providerId="LiveId" clId="{FEE800EA-31B3-46E6-90DD-AF90F77066F2}" dt="2022-05-16T14:44:48.871" v="10211"/>
          <ac:cxnSpMkLst>
            <pc:docMk/>
            <pc:sldMk cId="3952810025" sldId="271"/>
            <ac:cxnSpMk id="19" creationId="{8AF6051E-CE6D-8DEC-3B7B-78423E9676A3}"/>
          </ac:cxnSpMkLst>
        </pc:cxnChg>
        <pc:cxnChg chg="add del mod">
          <ac:chgData name="남 상현" userId="03ad4a8e8f7310f3" providerId="LiveId" clId="{FEE800EA-31B3-46E6-90DD-AF90F77066F2}" dt="2022-05-16T14:44:38.775" v="10206" actId="478"/>
          <ac:cxnSpMkLst>
            <pc:docMk/>
            <pc:sldMk cId="3952810025" sldId="271"/>
            <ac:cxnSpMk id="20" creationId="{748DE36B-512C-10EE-B974-76B25F9CADB3}"/>
          </ac:cxnSpMkLst>
        </pc:cxnChg>
        <pc:cxnChg chg="del">
          <ac:chgData name="남 상현" userId="03ad4a8e8f7310f3" providerId="LiveId" clId="{FEE800EA-31B3-46E6-90DD-AF90F77066F2}" dt="2022-05-16T14:43:56.839" v="10095" actId="478"/>
          <ac:cxnSpMkLst>
            <pc:docMk/>
            <pc:sldMk cId="3952810025" sldId="271"/>
            <ac:cxnSpMk id="23" creationId="{00483251-F649-07B7-8A62-B6C0CC2BAF8C}"/>
          </ac:cxnSpMkLst>
        </pc:cxnChg>
      </pc:sldChg>
      <pc:sldChg chg="addSp delSp modSp new mod">
        <pc:chgData name="남 상현" userId="03ad4a8e8f7310f3" providerId="LiveId" clId="{FEE800EA-31B3-46E6-90DD-AF90F77066F2}" dt="2022-06-03T01:58:15.208" v="11613" actId="20577"/>
        <pc:sldMkLst>
          <pc:docMk/>
          <pc:sldMk cId="3083000723" sldId="272"/>
        </pc:sldMkLst>
        <pc:spChg chg="del">
          <ac:chgData name="남 상현" userId="03ad4a8e8f7310f3" providerId="LiveId" clId="{FEE800EA-31B3-46E6-90DD-AF90F77066F2}" dt="2022-06-03T01:57:34.523" v="11607" actId="478"/>
          <ac:spMkLst>
            <pc:docMk/>
            <pc:sldMk cId="3083000723" sldId="272"/>
            <ac:spMk id="2" creationId="{7FACBE23-8A21-8F12-6868-C153AD39888B}"/>
          </ac:spMkLst>
        </pc:spChg>
        <pc:spChg chg="del">
          <ac:chgData name="남 상현" userId="03ad4a8e8f7310f3" providerId="LiveId" clId="{FEE800EA-31B3-46E6-90DD-AF90F77066F2}" dt="2022-06-03T01:57:33.955" v="11606" actId="478"/>
          <ac:spMkLst>
            <pc:docMk/>
            <pc:sldMk cId="3083000723" sldId="272"/>
            <ac:spMk id="3" creationId="{0273C2E3-BA3F-EDD3-2260-0B3AC5E5C014}"/>
          </ac:spMkLst>
        </pc:spChg>
        <pc:spChg chg="add del mod">
          <ac:chgData name="남 상현" userId="03ad4a8e8f7310f3" providerId="LiveId" clId="{FEE800EA-31B3-46E6-90DD-AF90F77066F2}" dt="2022-06-03T01:57:53.498" v="11608" actId="478"/>
          <ac:spMkLst>
            <pc:docMk/>
            <pc:sldMk cId="3083000723" sldId="272"/>
            <ac:spMk id="4" creationId="{CB9E4394-A25D-8236-E71F-06DBBEA6392C}"/>
          </ac:spMkLst>
        </pc:spChg>
        <pc:spChg chg="add mod">
          <ac:chgData name="남 상현" userId="03ad4a8e8f7310f3" providerId="LiveId" clId="{FEE800EA-31B3-46E6-90DD-AF90F77066F2}" dt="2022-06-03T01:58:15.208" v="11613" actId="20577"/>
          <ac:spMkLst>
            <pc:docMk/>
            <pc:sldMk cId="3083000723" sldId="272"/>
            <ac:spMk id="6" creationId="{B860859F-7807-0211-B649-63EB75A5A1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4D58874B-01B3-489A-85A5-943257371EBF}" type="datetimeFigureOut">
              <a:rPr lang="ko-KR" altLang="en-US" smtClean="0"/>
              <a:t>2022-06-21</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0B04CF32-9AC0-45FF-A7CF-24F79DE90DA3}" type="slidenum">
              <a:rPr lang="ko-KR" altLang="en-US" smtClean="0"/>
              <a:t>‹#›</a:t>
            </a:fld>
            <a:endParaRPr lang="ko-KR" altLang="en-US"/>
          </a:p>
        </p:txBody>
      </p:sp>
    </p:spTree>
    <p:extLst>
      <p:ext uri="{BB962C8B-B14F-4D97-AF65-F5344CB8AC3E}">
        <p14:creationId xmlns:p14="http://schemas.microsoft.com/office/powerpoint/2010/main" val="165722578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04CF32-9AC0-45FF-A7CF-24F79DE90DA3}" type="slidenum">
              <a:rPr lang="ko-KR" altLang="en-US" smtClean="0"/>
              <a:t>2</a:t>
            </a:fld>
            <a:endParaRPr lang="ko-KR" altLang="en-US"/>
          </a:p>
        </p:txBody>
      </p:sp>
    </p:spTree>
    <p:extLst>
      <p:ext uri="{BB962C8B-B14F-4D97-AF65-F5344CB8AC3E}">
        <p14:creationId xmlns:p14="http://schemas.microsoft.com/office/powerpoint/2010/main" val="313297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04CF32-9AC0-45FF-A7CF-24F79DE90DA3}" type="slidenum">
              <a:rPr lang="ko-KR" altLang="en-US" smtClean="0"/>
              <a:t>3</a:t>
            </a:fld>
            <a:endParaRPr lang="ko-KR" altLang="en-US"/>
          </a:p>
        </p:txBody>
      </p:sp>
    </p:spTree>
    <p:extLst>
      <p:ext uri="{BB962C8B-B14F-4D97-AF65-F5344CB8AC3E}">
        <p14:creationId xmlns:p14="http://schemas.microsoft.com/office/powerpoint/2010/main" val="125471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04CF32-9AC0-45FF-A7CF-24F79DE90DA3}" type="slidenum">
              <a:rPr lang="ko-KR" altLang="en-US" smtClean="0"/>
              <a:t>4</a:t>
            </a:fld>
            <a:endParaRPr lang="ko-KR" altLang="en-US"/>
          </a:p>
        </p:txBody>
      </p:sp>
    </p:spTree>
    <p:extLst>
      <p:ext uri="{BB962C8B-B14F-4D97-AF65-F5344CB8AC3E}">
        <p14:creationId xmlns:p14="http://schemas.microsoft.com/office/powerpoint/2010/main" val="231710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04CF32-9AC0-45FF-A7CF-24F79DE90DA3}" type="slidenum">
              <a:rPr lang="ko-KR" altLang="en-US" smtClean="0"/>
              <a:t>5</a:t>
            </a:fld>
            <a:endParaRPr lang="ko-KR" altLang="en-US"/>
          </a:p>
        </p:txBody>
      </p:sp>
    </p:spTree>
    <p:extLst>
      <p:ext uri="{BB962C8B-B14F-4D97-AF65-F5344CB8AC3E}">
        <p14:creationId xmlns:p14="http://schemas.microsoft.com/office/powerpoint/2010/main" val="965015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04CF32-9AC0-45FF-A7CF-24F79DE90DA3}" type="slidenum">
              <a:rPr lang="ko-KR" altLang="en-US" smtClean="0"/>
              <a:t>6</a:t>
            </a:fld>
            <a:endParaRPr lang="ko-KR" altLang="en-US"/>
          </a:p>
        </p:txBody>
      </p:sp>
    </p:spTree>
    <p:extLst>
      <p:ext uri="{BB962C8B-B14F-4D97-AF65-F5344CB8AC3E}">
        <p14:creationId xmlns:p14="http://schemas.microsoft.com/office/powerpoint/2010/main" val="33149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B04CF32-9AC0-45FF-A7CF-24F79DE90DA3}" type="slidenum">
              <a:rPr lang="ko-KR" altLang="en-US" smtClean="0"/>
              <a:t>7</a:t>
            </a:fld>
            <a:endParaRPr lang="ko-KR" altLang="en-US"/>
          </a:p>
        </p:txBody>
      </p:sp>
    </p:spTree>
    <p:extLst>
      <p:ext uri="{BB962C8B-B14F-4D97-AF65-F5344CB8AC3E}">
        <p14:creationId xmlns:p14="http://schemas.microsoft.com/office/powerpoint/2010/main" val="43034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KY_C8wjdRsjZUkghG5o-smq7drqmKqOT/view?usp=sharing" TargetMode="External"/><Relationship Id="rId3" Type="http://schemas.openxmlformats.org/officeDocument/2006/relationships/image" Target="../media/image2.jpg"/><Relationship Id="rId7" Type="http://schemas.openxmlformats.org/officeDocument/2006/relationships/hyperlink" Target="https://drive.google.com/file/d/1a5FTd1xwu13nyih8rHqrilzn87rPm0Ry/view" TargetMode="External"/><Relationship Id="rId12" Type="http://schemas.openxmlformats.org/officeDocument/2006/relationships/hyperlink" Target="https://youtu.be/XR8M3TxNeW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youtube.com/watch?v=DDz6HQZmL9A&amp;ab_channel=Anglik" TargetMode="External"/><Relationship Id="rId5" Type="http://schemas.openxmlformats.org/officeDocument/2006/relationships/image" Target="../media/image4.png"/><Relationship Id="rId10" Type="http://schemas.openxmlformats.org/officeDocument/2006/relationships/hyperlink" Target="https://youtu.be/DPKvI_t0HOs" TargetMode="External"/><Relationship Id="rId4" Type="http://schemas.openxmlformats.org/officeDocument/2006/relationships/image" Target="../media/image3.png"/><Relationship Id="rId9" Type="http://schemas.openxmlformats.org/officeDocument/2006/relationships/hyperlink" Target="https://drive.google.com/file/d/1bL4S98ebDRbpPFk3CkWNCtQGJ2DNplJ-/vie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inOscarn/NamSangHyoun/blob/main/BeastFriendsM.pd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github.com/FinOscarn/NamSangHyoun/blob/main/DailyGameReport.zip"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inOscarn/NamSangHyoun/blob/main/LostArk_NewCharacterConcept.pptx"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github.com/FinOscarn/NamSangHyoun/blob/main/CreativeDesignDayRush.pdf"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inOscarn/NamSangHyoun/blob/main/LoLDB.xlsx"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github.com/FinOscarn/NamSangHyoun/blob/main/Project_Aphelios.pdf"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8EBEF"/>
        </a:solidFill>
        <a:effectLst/>
      </p:bgPr>
    </p:bg>
    <p:spTree>
      <p:nvGrpSpPr>
        <p:cNvPr id="1" name=""/>
        <p:cNvGrpSpPr/>
        <p:nvPr/>
      </p:nvGrpSpPr>
      <p:grpSpPr>
        <a:xfrm>
          <a:off x="0" y="0"/>
          <a:ext cx="0" cy="0"/>
          <a:chOff x="0" y="0"/>
          <a:chExt cx="0" cy="0"/>
        </a:xfrm>
      </p:grpSpPr>
      <p:sp>
        <p:nvSpPr>
          <p:cNvPr id="2" name="Object 2"/>
          <p:cNvSpPr txBox="1"/>
          <p:nvPr/>
        </p:nvSpPr>
        <p:spPr>
          <a:xfrm>
            <a:off x="484208" y="229008"/>
            <a:ext cx="10412392" cy="4985980"/>
          </a:xfrm>
          <a:prstGeom prst="rect">
            <a:avLst/>
          </a:prstGeom>
          <a:noFill/>
        </p:spPr>
        <p:txBody>
          <a:bodyPr wrap="square" rtlCol="0" anchor="t">
            <a:spAutoFit/>
          </a:bodyPr>
          <a:lstStyle/>
          <a:p>
            <a:pPr algn="ctr"/>
            <a:r>
              <a:rPr lang="en-US" sz="30000" dirty="0">
                <a:solidFill>
                  <a:srgbClr val="0D6EFD"/>
                </a:solidFill>
                <a:latin typeface="NanumSquareRoundOTF ExtraBold" pitchFamily="34" charset="0"/>
                <a:cs typeface="NanumSquareRoundOTF ExtraBold" pitchFamily="34" charset="0"/>
              </a:rPr>
              <a:t>Hel</a:t>
            </a:r>
            <a:r>
              <a:rPr lang="en-US" altLang="ko-KR" sz="30000" dirty="0">
                <a:ln w="38100">
                  <a:solidFill>
                    <a:srgbClr val="0D6EFD"/>
                  </a:solidFill>
                </a:ln>
                <a:solidFill>
                  <a:srgbClr val="F2F2F2"/>
                </a:solidFill>
                <a:latin typeface="NanumSquareRoundOTF ExtraBold" pitchFamily="34" charset="0"/>
                <a:cs typeface="NanumSquareRoundOTF ExtraBold" pitchFamily="34" charset="0"/>
              </a:rPr>
              <a:t>lo!</a:t>
            </a:r>
            <a:endParaRPr lang="en-US" altLang="ko-KR" sz="30000" dirty="0">
              <a:ln w="38100">
                <a:solidFill>
                  <a:srgbClr val="0D6EFD"/>
                </a:solidFill>
              </a:ln>
            </a:endParaRPr>
          </a:p>
          <a:p>
            <a:pPr algn="ctr"/>
            <a:endParaRPr lang="en-US" dirty="0"/>
          </a:p>
        </p:txBody>
      </p:sp>
      <p:sp>
        <p:nvSpPr>
          <p:cNvPr id="4" name="Object 4"/>
          <p:cNvSpPr txBox="1"/>
          <p:nvPr/>
        </p:nvSpPr>
        <p:spPr>
          <a:xfrm>
            <a:off x="1206543" y="6280038"/>
            <a:ext cx="20498490" cy="1938992"/>
          </a:xfrm>
          <a:prstGeom prst="rect">
            <a:avLst/>
          </a:prstGeom>
          <a:noFill/>
        </p:spPr>
        <p:txBody>
          <a:bodyPr wrap="square" rtlCol="0" anchor="t">
            <a:spAutoFit/>
          </a:bodyPr>
          <a:lstStyle/>
          <a:p>
            <a:r>
              <a:rPr lang="en-US" sz="6000" dirty="0">
                <a:solidFill>
                  <a:srgbClr val="0D6EFD"/>
                </a:solidFill>
                <a:latin typeface="에스코어 드림 4 Regular" panose="020B0503030302020204" pitchFamily="34" charset="-127"/>
                <a:ea typeface="에스코어 드림 4 Regular" panose="020B0503030302020204" pitchFamily="34" charset="-127"/>
                <a:cs typeface="THELuxGoR" pitchFamily="34" charset="0"/>
              </a:rPr>
              <a:t>안녕하세요! 재밌는 게임을 만들기 위해 </a:t>
            </a:r>
          </a:p>
          <a:p>
            <a:r>
              <a:rPr lang="en-US" sz="6000" dirty="0">
                <a:solidFill>
                  <a:srgbClr val="0D6EFD"/>
                </a:solidFill>
                <a:latin typeface="에스코어 드림 4 Regular" panose="020B0503030302020204" pitchFamily="34" charset="-127"/>
                <a:ea typeface="에스코어 드림 4 Regular" panose="020B0503030302020204" pitchFamily="34" charset="-127"/>
                <a:cs typeface="THELuxGoR" pitchFamily="34" charset="0"/>
              </a:rPr>
              <a:t>노력하는 </a:t>
            </a:r>
            <a:r>
              <a:rPr lang="en-US" sz="6000" b="1" dirty="0">
                <a:solidFill>
                  <a:srgbClr val="0D6EFD"/>
                </a:solidFill>
                <a:latin typeface="에스코어 드림 5 Medium" panose="020B0503030302020204" pitchFamily="34" charset="-127"/>
                <a:ea typeface="에스코어 드림 5 Medium" panose="020B0503030302020204" pitchFamily="34" charset="-127"/>
                <a:cs typeface="THELuxGoR" pitchFamily="34" charset="0"/>
              </a:rPr>
              <a:t>열정적인 기획자 남상현</a:t>
            </a:r>
            <a:r>
              <a:rPr lang="en-US" sz="6000" dirty="0">
                <a:solidFill>
                  <a:srgbClr val="0D6EFD"/>
                </a:solidFill>
                <a:latin typeface="에스코어 드림 5 Medium" panose="020B0503030302020204" pitchFamily="34" charset="-127"/>
                <a:ea typeface="에스코어 드림 5 Medium" panose="020B0503030302020204" pitchFamily="34" charset="-127"/>
                <a:cs typeface="THELuxGoR" pitchFamily="34" charset="0"/>
              </a:rPr>
              <a:t> </a:t>
            </a:r>
            <a:r>
              <a:rPr lang="en-US" sz="6000" dirty="0">
                <a:solidFill>
                  <a:srgbClr val="0D6EFD"/>
                </a:solidFill>
                <a:latin typeface="에스코어 드림 4 Regular" panose="020B0503030302020204" pitchFamily="34" charset="-127"/>
                <a:ea typeface="에스코어 드림 4 Regular" panose="020B0503030302020204" pitchFamily="34" charset="-127"/>
                <a:cs typeface="THELuxGoR" pitchFamily="34" charset="0"/>
              </a:rPr>
              <a:t>입니다.</a:t>
            </a:r>
            <a:endParaRPr lang="en-US" dirty="0">
              <a:solidFill>
                <a:srgbClr val="0D6EFD"/>
              </a:solidFill>
              <a:latin typeface="에스코어 드림 4 Regular" panose="020B0503030302020204" pitchFamily="34" charset="-127"/>
              <a:ea typeface="에스코어 드림 4 Regular" panose="020B0503030302020204" pitchFamily="34" charset="-127"/>
            </a:endParaRPr>
          </a:p>
        </p:txBody>
      </p:sp>
      <p:grpSp>
        <p:nvGrpSpPr>
          <p:cNvPr id="1001" name="그룹 1001"/>
          <p:cNvGrpSpPr/>
          <p:nvPr/>
        </p:nvGrpSpPr>
        <p:grpSpPr>
          <a:xfrm>
            <a:off x="1206540" y="8367617"/>
            <a:ext cx="15872633" cy="123397"/>
            <a:chOff x="1206540" y="8367617"/>
            <a:chExt cx="15872633" cy="123397"/>
          </a:xfrm>
        </p:grpSpPr>
        <p:pic>
          <p:nvPicPr>
            <p:cNvPr id="6" name="Object 5"/>
            <p:cNvPicPr>
              <a:picLocks noChangeAspect="1"/>
            </p:cNvPicPr>
            <p:nvPr/>
          </p:nvPicPr>
          <p:blipFill>
            <a:blip r:embed="rId2" cstate="print"/>
            <a:stretch>
              <a:fillRect/>
            </a:stretch>
          </p:blipFill>
          <p:spPr>
            <a:xfrm>
              <a:off x="1206540" y="8367617"/>
              <a:ext cx="15872633" cy="12339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E8EBEF"/>
        </a:solidFill>
        <a:effectLst/>
      </p:bgPr>
    </p:bg>
    <p:spTree>
      <p:nvGrpSpPr>
        <p:cNvPr id="1" name=""/>
        <p:cNvGrpSpPr/>
        <p:nvPr/>
      </p:nvGrpSpPr>
      <p:grpSpPr>
        <a:xfrm>
          <a:off x="0" y="0"/>
          <a:ext cx="0" cy="0"/>
          <a:chOff x="0" y="0"/>
          <a:chExt cx="0" cy="0"/>
        </a:xfrm>
      </p:grpSpPr>
      <p:sp>
        <p:nvSpPr>
          <p:cNvPr id="2" name="Object 2"/>
          <p:cNvSpPr txBox="1"/>
          <p:nvPr/>
        </p:nvSpPr>
        <p:spPr>
          <a:xfrm>
            <a:off x="1206543" y="342900"/>
            <a:ext cx="10223752" cy="553998"/>
          </a:xfrm>
          <a:prstGeom prst="rect">
            <a:avLst/>
          </a:prstGeom>
          <a:noFill/>
        </p:spPr>
        <p:txBody>
          <a:bodyPr wrap="square" rtlCol="0" anchor="t">
            <a:spAutoFit/>
          </a:bodyPr>
          <a:lstStyle/>
          <a:p>
            <a:r>
              <a:rPr lang="ko-KR" altLang="en-US" sz="3000" dirty="0">
                <a:solidFill>
                  <a:srgbClr val="002AFF"/>
                </a:solidFill>
                <a:latin typeface="에스코어 드림 5 Medium" panose="020B0503030302020204" pitchFamily="34" charset="-127"/>
                <a:ea typeface="에스코어 드림 5 Medium" panose="020B0503030302020204" pitchFamily="34" charset="-127"/>
                <a:cs typeface="THELuxGoR" pitchFamily="34" charset="0"/>
              </a:rPr>
              <a:t>이력</a:t>
            </a:r>
            <a:endParaRPr lang="en-US" dirty="0">
              <a:latin typeface="에스코어 드림 4 Regular" panose="020B0503030302020204" pitchFamily="34" charset="-127"/>
              <a:ea typeface="에스코어 드림 4 Regular" panose="020B0503030302020204" pitchFamily="34" charset="-127"/>
            </a:endParaRPr>
          </a:p>
        </p:txBody>
      </p:sp>
      <p:pic>
        <p:nvPicPr>
          <p:cNvPr id="31" name="그림 30" descr="사람, 소년, 젊은, 서있는이(가) 표시된 사진&#10;&#10;자동 생성된 설명">
            <a:extLst>
              <a:ext uri="{FF2B5EF4-FFF2-40B4-BE49-F238E27FC236}">
                <a16:creationId xmlns:a16="http://schemas.microsoft.com/office/drawing/2014/main" id="{59394D68-F90D-FD04-F4B7-B18BD37F7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340" y="1615324"/>
            <a:ext cx="3003408" cy="4004544"/>
          </a:xfrm>
          <a:prstGeom prst="rect">
            <a:avLst/>
          </a:prstGeom>
          <a:ln w="38100">
            <a:solidFill>
              <a:srgbClr val="5499FE"/>
            </a:solidFill>
          </a:ln>
        </p:spPr>
      </p:pic>
      <p:cxnSp>
        <p:nvCxnSpPr>
          <p:cNvPr id="6" name="직선 연결선 5">
            <a:extLst>
              <a:ext uri="{FF2B5EF4-FFF2-40B4-BE49-F238E27FC236}">
                <a16:creationId xmlns:a16="http://schemas.microsoft.com/office/drawing/2014/main" id="{1D19FBA6-9F84-9509-1576-09F177881B64}"/>
              </a:ext>
            </a:extLst>
          </p:cNvPr>
          <p:cNvCxnSpPr>
            <a:cxnSpLocks/>
          </p:cNvCxnSpPr>
          <p:nvPr/>
        </p:nvCxnSpPr>
        <p:spPr>
          <a:xfrm>
            <a:off x="1206540" y="1104900"/>
            <a:ext cx="1631946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
        <p:nvSpPr>
          <p:cNvPr id="24" name="Object 24"/>
          <p:cNvSpPr txBox="1"/>
          <p:nvPr/>
        </p:nvSpPr>
        <p:spPr>
          <a:xfrm>
            <a:off x="9786908" y="7049899"/>
            <a:ext cx="1949225" cy="2523640"/>
          </a:xfrm>
          <a:prstGeom prst="rect">
            <a:avLst/>
          </a:prstGeom>
          <a:noFill/>
        </p:spPr>
        <p:txBody>
          <a:bodyPr wrap="square" rtlCol="0" anchor="t">
            <a:spAutoFit/>
          </a:bodyPr>
          <a:lstStyle/>
          <a:p>
            <a:pPr>
              <a:lnSpc>
                <a:spcPct val="17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2022~</a:t>
            </a:r>
          </a:p>
          <a:p>
            <a:pPr>
              <a:lnSpc>
                <a:spcPct val="17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2021~</a:t>
            </a:r>
          </a:p>
          <a:p>
            <a:pPr>
              <a:lnSpc>
                <a:spcPct val="17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2021</a:t>
            </a:r>
            <a:endParaRPr lang="en-US" sz="2400" dirty="0">
              <a:latin typeface="에스코어 드림 4 Regular" panose="020B0503030302020204" pitchFamily="34" charset="-127"/>
              <a:ea typeface="에스코어 드림 4 Regular" panose="020B0503030302020204" pitchFamily="34" charset="-127"/>
            </a:endParaRPr>
          </a:p>
          <a:p>
            <a:pPr>
              <a:lnSpc>
                <a:spcPct val="170000"/>
              </a:lnSpc>
            </a:pPr>
            <a:r>
              <a:rPr lang="en-US" sz="2400" dirty="0">
                <a:latin typeface="에스코어 드림 4 Regular" panose="020B0503030302020204" pitchFamily="34" charset="-127"/>
                <a:ea typeface="에스코어 드림 4 Regular" panose="020B0503030302020204" pitchFamily="34" charset="-127"/>
              </a:rPr>
              <a:t>2021</a:t>
            </a:r>
          </a:p>
        </p:txBody>
      </p:sp>
      <p:sp>
        <p:nvSpPr>
          <p:cNvPr id="25" name="Object 25"/>
          <p:cNvSpPr txBox="1"/>
          <p:nvPr/>
        </p:nvSpPr>
        <p:spPr>
          <a:xfrm>
            <a:off x="10998237" y="7045434"/>
            <a:ext cx="4884671" cy="2523640"/>
          </a:xfrm>
          <a:prstGeom prst="rect">
            <a:avLst/>
          </a:prstGeom>
          <a:noFill/>
        </p:spPr>
        <p:txBody>
          <a:bodyPr wrap="square" rtlCol="0" anchor="t">
            <a:spAutoFit/>
          </a:bodyPr>
          <a:lstStyle/>
          <a:p>
            <a:pPr>
              <a:lnSpc>
                <a:spcPct val="170000"/>
              </a:lnSpc>
            </a:pPr>
            <a:r>
              <a:rPr lang="ko-KR" altLang="en-US" sz="2400">
                <a:latin typeface="에스코어 드림 4 Regular" panose="020B0503030302020204" pitchFamily="34" charset="-127"/>
                <a:ea typeface="에스코어 드림 4 Regular" panose="020B0503030302020204" pitchFamily="34" charset="-127"/>
              </a:rPr>
              <a:t>Project_A</a:t>
            </a:r>
            <a:r>
              <a:rPr lang="en-US" altLang="ko-KR" sz="2400">
                <a:latin typeface="에스코어 드림 4 Regular" panose="020B0503030302020204" pitchFamily="34" charset="-127"/>
                <a:ea typeface="에스코어 드림 4 Regular" panose="020B0503030302020204" pitchFamily="34" charset="-127"/>
              </a:rPr>
              <a:t>phelios</a:t>
            </a:r>
            <a:r>
              <a:rPr lang="ko-KR" altLang="en-US" sz="2400">
                <a:latin typeface="에스코어 드림 4 Regular" panose="020B0503030302020204" pitchFamily="34" charset="-127"/>
                <a:ea typeface="에스코어 드림 4 Regular" panose="020B0503030302020204" pitchFamily="34" charset="-127"/>
              </a:rPr>
              <a:t> (3D 퍼즐게임) </a:t>
            </a:r>
          </a:p>
          <a:p>
            <a:pPr>
              <a:lnSpc>
                <a:spcPct val="170000"/>
              </a:lnSpc>
            </a:pPr>
            <a:r>
              <a:rPr lang="ko-KR" altLang="en-US" sz="2400">
                <a:latin typeface="에스코어 드림 4 Regular" panose="020B0503030302020204" pitchFamily="34" charset="-127"/>
                <a:ea typeface="에스코어 드림 4 Regular" panose="020B0503030302020204" pitchFamily="34" charset="-127"/>
              </a:rPr>
              <a:t>PartyBall (2D 퍼즐게임) </a:t>
            </a:r>
            <a:endParaRPr lang="en-US" altLang="ko-KR" sz="2400">
              <a:latin typeface="에스코어 드림 4 Regular" panose="020B0503030302020204" pitchFamily="34" charset="-127"/>
              <a:ea typeface="에스코어 드림 4 Regular" panose="020B0503030302020204" pitchFamily="34" charset="-127"/>
            </a:endParaRPr>
          </a:p>
          <a:p>
            <a:pPr>
              <a:lnSpc>
                <a:spcPct val="170000"/>
              </a:lnSpc>
            </a:pPr>
            <a:r>
              <a:rPr lang="ko-KR" altLang="en-US" sz="2400">
                <a:latin typeface="에스코어 드림 4 Regular" panose="020B0503030302020204" pitchFamily="34" charset="-127"/>
                <a:ea typeface="에스코어 드림 4 Regular" panose="020B0503030302020204" pitchFamily="34" charset="-127"/>
              </a:rPr>
              <a:t>SeaDwarf (2D 캐주얼 게임)</a:t>
            </a:r>
            <a:endParaRPr lang="en-US" altLang="ko-KR" sz="2400">
              <a:latin typeface="에스코어 드림 4 Regular" panose="020B0503030302020204" pitchFamily="34" charset="-127"/>
              <a:ea typeface="에스코어 드림 4 Regular" panose="020B0503030302020204" pitchFamily="34" charset="-127"/>
            </a:endParaRPr>
          </a:p>
          <a:p>
            <a:pPr>
              <a:lnSpc>
                <a:spcPct val="170000"/>
              </a:lnSpc>
            </a:pPr>
            <a:r>
              <a:rPr lang="ko-KR" altLang="en-US" sz="2400">
                <a:latin typeface="에스코어 드림 4 Regular" panose="020B0503030302020204" pitchFamily="34" charset="-127"/>
                <a:ea typeface="에스코어 드림 4 Regular" panose="020B0503030302020204" pitchFamily="34" charset="-127"/>
              </a:rPr>
              <a:t>날지 못하는 새 </a:t>
            </a:r>
            <a:r>
              <a:rPr lang="en-US" altLang="ko-KR" sz="2400">
                <a:latin typeface="에스코어 드림 4 Regular" panose="020B0503030302020204" pitchFamily="34" charset="-127"/>
                <a:ea typeface="에스코어 드림 4 Regular" panose="020B0503030302020204" pitchFamily="34" charset="-127"/>
              </a:rPr>
              <a:t>(</a:t>
            </a:r>
            <a:r>
              <a:rPr lang="ko-KR" altLang="en-US" sz="2400">
                <a:latin typeface="에스코어 드림 4 Regular" panose="020B0503030302020204" pitchFamily="34" charset="-127"/>
                <a:ea typeface="에스코어 드림 4 Regular" panose="020B0503030302020204" pitchFamily="34" charset="-127"/>
              </a:rPr>
              <a:t>텍스트 스토리 게임</a:t>
            </a:r>
            <a:r>
              <a:rPr lang="en-US" altLang="ko-KR" sz="2400">
                <a:latin typeface="에스코어 드림 4 Regular" panose="020B0503030302020204" pitchFamily="34" charset="-127"/>
                <a:ea typeface="에스코어 드림 4 Regular" panose="020B0503030302020204" pitchFamily="34" charset="-127"/>
              </a:rPr>
              <a:t>)</a:t>
            </a:r>
            <a:endParaRPr lang="en-US" altLang="ko-KR" sz="2400" dirty="0">
              <a:latin typeface="에스코어 드림 4 Regular" panose="020B0503030302020204" pitchFamily="34" charset="-127"/>
              <a:ea typeface="에스코어 드림 4 Regular" panose="020B0503030302020204" pitchFamily="34" charset="-127"/>
            </a:endParaRPr>
          </a:p>
        </p:txBody>
      </p:sp>
      <p:sp>
        <p:nvSpPr>
          <p:cNvPr id="33" name="Object 14">
            <a:extLst>
              <a:ext uri="{FF2B5EF4-FFF2-40B4-BE49-F238E27FC236}">
                <a16:creationId xmlns:a16="http://schemas.microsoft.com/office/drawing/2014/main" id="{A88E7D13-5B5A-3285-51F9-AA517FEB23C5}"/>
              </a:ext>
            </a:extLst>
          </p:cNvPr>
          <p:cNvSpPr txBox="1"/>
          <p:nvPr/>
        </p:nvSpPr>
        <p:spPr>
          <a:xfrm>
            <a:off x="9786908" y="6350131"/>
            <a:ext cx="1675290" cy="461665"/>
          </a:xfrm>
          <a:prstGeom prst="rect">
            <a:avLst/>
          </a:prstGeom>
          <a:noFill/>
        </p:spPr>
        <p:txBody>
          <a:bodyPr wrap="square" rtlCol="0" anchor="t">
            <a:spAutoFit/>
          </a:bodyPr>
          <a:lstStyle/>
          <a:p>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프로젝트</a:t>
            </a:r>
            <a:endParaRPr lang="en-US" altLang="ko-KR" sz="2400" dirty="0">
              <a:latin typeface="에스코어 드림 4 Regular" panose="020B0503030302020204" pitchFamily="34" charset="-127"/>
              <a:ea typeface="에스코어 드림 4 Regular" panose="020B0503030302020204" pitchFamily="34" charset="-127"/>
            </a:endParaRPr>
          </a:p>
        </p:txBody>
      </p:sp>
      <p:cxnSp>
        <p:nvCxnSpPr>
          <p:cNvPr id="43" name="직선 연결선 42">
            <a:extLst>
              <a:ext uri="{FF2B5EF4-FFF2-40B4-BE49-F238E27FC236}">
                <a16:creationId xmlns:a16="http://schemas.microsoft.com/office/drawing/2014/main" id="{08CF4781-40D4-DB44-ED65-8FFAA07966A2}"/>
              </a:ext>
            </a:extLst>
          </p:cNvPr>
          <p:cNvCxnSpPr>
            <a:cxnSpLocks/>
          </p:cNvCxnSpPr>
          <p:nvPr/>
        </p:nvCxnSpPr>
        <p:spPr>
          <a:xfrm>
            <a:off x="9799528" y="6889662"/>
            <a:ext cx="7726472"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nvGrpSpPr>
          <p:cNvPr id="20" name="그룹 19">
            <a:extLst>
              <a:ext uri="{FF2B5EF4-FFF2-40B4-BE49-F238E27FC236}">
                <a16:creationId xmlns:a16="http://schemas.microsoft.com/office/drawing/2014/main" id="{DA194894-0673-D451-E509-5F3940A54D2D}"/>
              </a:ext>
            </a:extLst>
          </p:cNvPr>
          <p:cNvGrpSpPr/>
          <p:nvPr/>
        </p:nvGrpSpPr>
        <p:grpSpPr>
          <a:xfrm>
            <a:off x="9801656" y="1702214"/>
            <a:ext cx="7724344" cy="1276578"/>
            <a:chOff x="7086600" y="6508969"/>
            <a:chExt cx="7724344" cy="1276578"/>
          </a:xfrm>
        </p:grpSpPr>
        <p:sp>
          <p:nvSpPr>
            <p:cNvPr id="41" name="Object 19">
              <a:extLst>
                <a:ext uri="{FF2B5EF4-FFF2-40B4-BE49-F238E27FC236}">
                  <a16:creationId xmlns:a16="http://schemas.microsoft.com/office/drawing/2014/main" id="{A15DA7BB-91DD-91D5-BD3B-0B9015020996}"/>
                </a:ext>
              </a:extLst>
            </p:cNvPr>
            <p:cNvSpPr txBox="1"/>
            <p:nvPr/>
          </p:nvSpPr>
          <p:spPr>
            <a:xfrm>
              <a:off x="7984506" y="7200900"/>
              <a:ext cx="6462315" cy="584647"/>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경기게임마이스터고등학교 졸업 예정</a:t>
              </a:r>
              <a:endParaRPr lang="en-US" sz="2400" dirty="0">
                <a:latin typeface="에스코어 드림 4 Regular" panose="020B0503030302020204" pitchFamily="34" charset="-127"/>
                <a:ea typeface="에스코어 드림 4 Regular" panose="020B0503030302020204" pitchFamily="34" charset="-127"/>
                <a:cs typeface="THELuxGoR" pitchFamily="34" charset="0"/>
              </a:endParaRPr>
            </a:p>
          </p:txBody>
        </p:sp>
        <p:grpSp>
          <p:nvGrpSpPr>
            <p:cNvPr id="19" name="그룹 18">
              <a:extLst>
                <a:ext uri="{FF2B5EF4-FFF2-40B4-BE49-F238E27FC236}">
                  <a16:creationId xmlns:a16="http://schemas.microsoft.com/office/drawing/2014/main" id="{9DB4AEEE-A609-B388-ADDC-0F90E0B12F71}"/>
                </a:ext>
              </a:extLst>
            </p:cNvPr>
            <p:cNvGrpSpPr/>
            <p:nvPr/>
          </p:nvGrpSpPr>
          <p:grpSpPr>
            <a:xfrm>
              <a:off x="7086600" y="6508969"/>
              <a:ext cx="7724344" cy="1276578"/>
              <a:chOff x="7086600" y="6508969"/>
              <a:chExt cx="7724344" cy="1276578"/>
            </a:xfrm>
          </p:grpSpPr>
          <p:sp>
            <p:nvSpPr>
              <p:cNvPr id="37" name="Object 14">
                <a:extLst>
                  <a:ext uri="{FF2B5EF4-FFF2-40B4-BE49-F238E27FC236}">
                    <a16:creationId xmlns:a16="http://schemas.microsoft.com/office/drawing/2014/main" id="{76208CF5-0CCC-E5F3-D1E3-00A444C12DC6}"/>
                  </a:ext>
                </a:extLst>
              </p:cNvPr>
              <p:cNvSpPr txBox="1"/>
              <p:nvPr/>
            </p:nvSpPr>
            <p:spPr>
              <a:xfrm>
                <a:off x="7100370" y="6508969"/>
                <a:ext cx="1675290" cy="461665"/>
              </a:xfrm>
              <a:prstGeom prst="rect">
                <a:avLst/>
              </a:prstGeom>
              <a:noFill/>
            </p:spPr>
            <p:txBody>
              <a:bodyPr wrap="square" rtlCol="0" anchor="t">
                <a:spAutoFit/>
              </a:bodyPr>
              <a:lstStyle/>
              <a:p>
                <a:r>
                  <a:rPr lang="en-US" altLang="ko-KR" sz="2400" dirty="0">
                    <a:solidFill>
                      <a:srgbClr val="002AFF"/>
                    </a:solidFill>
                    <a:latin typeface="에스코어 드림 4 Regular" panose="020B0503030302020204" pitchFamily="34" charset="-127"/>
                    <a:ea typeface="에스코어 드림 4 Regular" panose="020B0503030302020204" pitchFamily="34" charset="-127"/>
                    <a:cs typeface="THELuxGoM" pitchFamily="34" charset="0"/>
                  </a:rPr>
                  <a:t>학력사항</a:t>
                </a:r>
                <a:endParaRPr lang="en-US" altLang="ko-KR" sz="2400" dirty="0">
                  <a:latin typeface="에스코어 드림 4 Regular" panose="020B0503030302020204" pitchFamily="34" charset="-127"/>
                  <a:ea typeface="에스코어 드림 4 Regular" panose="020B0503030302020204" pitchFamily="34" charset="-127"/>
                </a:endParaRPr>
              </a:p>
            </p:txBody>
          </p:sp>
          <p:sp>
            <p:nvSpPr>
              <p:cNvPr id="40" name="Object 18">
                <a:extLst>
                  <a:ext uri="{FF2B5EF4-FFF2-40B4-BE49-F238E27FC236}">
                    <a16:creationId xmlns:a16="http://schemas.microsoft.com/office/drawing/2014/main" id="{A3D3B3A8-C57C-3841-3006-783F2130B55E}"/>
                  </a:ext>
                </a:extLst>
              </p:cNvPr>
              <p:cNvSpPr txBox="1"/>
              <p:nvPr/>
            </p:nvSpPr>
            <p:spPr>
              <a:xfrm>
                <a:off x="7086600" y="7200900"/>
                <a:ext cx="1949225" cy="584647"/>
              </a:xfrm>
              <a:prstGeom prst="rect">
                <a:avLst/>
              </a:prstGeom>
              <a:noFill/>
            </p:spPr>
            <p:txBody>
              <a:bodyPr wrap="square" rtlCol="0" anchor="t">
                <a:spAutoFit/>
              </a:bodyPr>
              <a:lstStyle/>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2022</a:t>
                </a:r>
              </a:p>
            </p:txBody>
          </p:sp>
          <p:cxnSp>
            <p:nvCxnSpPr>
              <p:cNvPr id="44" name="직선 연결선 43">
                <a:extLst>
                  <a:ext uri="{FF2B5EF4-FFF2-40B4-BE49-F238E27FC236}">
                    <a16:creationId xmlns:a16="http://schemas.microsoft.com/office/drawing/2014/main" id="{C9125B0C-5FDD-37DD-7F00-DE31CA61371B}"/>
                  </a:ext>
                </a:extLst>
              </p:cNvPr>
              <p:cNvCxnSpPr>
                <a:cxnSpLocks/>
              </p:cNvCxnSpPr>
              <p:nvPr/>
            </p:nvCxnSpPr>
            <p:spPr>
              <a:xfrm>
                <a:off x="7086600" y="7048500"/>
                <a:ext cx="7724344"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grpSp>
      <p:grpSp>
        <p:nvGrpSpPr>
          <p:cNvPr id="27" name="그룹 26">
            <a:extLst>
              <a:ext uri="{FF2B5EF4-FFF2-40B4-BE49-F238E27FC236}">
                <a16:creationId xmlns:a16="http://schemas.microsoft.com/office/drawing/2014/main" id="{1CB315E8-5AF9-3CDA-31C2-36807BE865D4}"/>
              </a:ext>
            </a:extLst>
          </p:cNvPr>
          <p:cNvGrpSpPr/>
          <p:nvPr/>
        </p:nvGrpSpPr>
        <p:grpSpPr>
          <a:xfrm>
            <a:off x="4670514" y="1692126"/>
            <a:ext cx="6506675" cy="2460774"/>
            <a:chOff x="12954000" y="6508969"/>
            <a:chExt cx="6506675" cy="2460774"/>
          </a:xfrm>
        </p:grpSpPr>
        <p:grpSp>
          <p:nvGrpSpPr>
            <p:cNvPr id="1007" name="그룹 1007"/>
            <p:cNvGrpSpPr/>
            <p:nvPr/>
          </p:nvGrpSpPr>
          <p:grpSpPr>
            <a:xfrm>
              <a:off x="15234732" y="7575769"/>
              <a:ext cx="4081594" cy="136034"/>
              <a:chOff x="14912034" y="7891273"/>
              <a:chExt cx="5204198" cy="136034"/>
            </a:xfrm>
          </p:grpSpPr>
          <p:pic>
            <p:nvPicPr>
              <p:cNvPr id="32" name="Object 31"/>
              <p:cNvPicPr>
                <a:picLocks noChangeAspect="1"/>
              </p:cNvPicPr>
              <p:nvPr/>
            </p:nvPicPr>
            <p:blipFill>
              <a:blip r:embed="rId4" cstate="print"/>
              <a:stretch>
                <a:fillRect/>
              </a:stretch>
            </p:blipFill>
            <p:spPr>
              <a:xfrm>
                <a:off x="14912034" y="7891273"/>
                <a:ext cx="5204198" cy="136034"/>
              </a:xfrm>
              <a:prstGeom prst="rect">
                <a:avLst/>
              </a:prstGeom>
            </p:spPr>
          </p:pic>
        </p:grpSp>
        <p:grpSp>
          <p:nvGrpSpPr>
            <p:cNvPr id="1008" name="그룹 1008"/>
            <p:cNvGrpSpPr/>
            <p:nvPr/>
          </p:nvGrpSpPr>
          <p:grpSpPr>
            <a:xfrm>
              <a:off x="15234732" y="8109169"/>
              <a:ext cx="4225943" cy="136034"/>
              <a:chOff x="14883222" y="8594644"/>
              <a:chExt cx="5388248" cy="136034"/>
            </a:xfrm>
          </p:grpSpPr>
          <p:pic>
            <p:nvPicPr>
              <p:cNvPr id="35" name="Object 34"/>
              <p:cNvPicPr>
                <a:picLocks noChangeAspect="1"/>
              </p:cNvPicPr>
              <p:nvPr/>
            </p:nvPicPr>
            <p:blipFill>
              <a:blip r:embed="rId5" cstate="print"/>
              <a:stretch>
                <a:fillRect/>
              </a:stretch>
            </p:blipFill>
            <p:spPr>
              <a:xfrm>
                <a:off x="14883222" y="8594644"/>
                <a:ext cx="5388248" cy="136034"/>
              </a:xfrm>
              <a:prstGeom prst="rect">
                <a:avLst/>
              </a:prstGeom>
            </p:spPr>
          </p:pic>
        </p:grpSp>
        <p:grpSp>
          <p:nvGrpSpPr>
            <p:cNvPr id="23" name="그룹 22">
              <a:extLst>
                <a:ext uri="{FF2B5EF4-FFF2-40B4-BE49-F238E27FC236}">
                  <a16:creationId xmlns:a16="http://schemas.microsoft.com/office/drawing/2014/main" id="{CC871A21-37EF-E556-7435-43285EA4FB3C}"/>
                </a:ext>
              </a:extLst>
            </p:cNvPr>
            <p:cNvGrpSpPr/>
            <p:nvPr/>
          </p:nvGrpSpPr>
          <p:grpSpPr>
            <a:xfrm>
              <a:off x="12954000" y="6508969"/>
              <a:ext cx="6169130" cy="2460774"/>
              <a:chOff x="12954000" y="6508969"/>
              <a:chExt cx="6169130" cy="2460774"/>
            </a:xfrm>
          </p:grpSpPr>
          <p:sp>
            <p:nvSpPr>
              <p:cNvPr id="26" name="Object 26"/>
              <p:cNvSpPr txBox="1"/>
              <p:nvPr/>
            </p:nvSpPr>
            <p:spPr>
              <a:xfrm>
                <a:off x="12991260" y="6508969"/>
                <a:ext cx="6131870" cy="461665"/>
              </a:xfrm>
              <a:prstGeom prst="rect">
                <a:avLst/>
              </a:prstGeom>
              <a:noFill/>
            </p:spPr>
            <p:txBody>
              <a:bodyPr wrap="square" rtlCol="0" anchor="t">
                <a:spAutoFit/>
              </a:bodyPr>
              <a:lstStyle/>
              <a:p>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숙련도</a:t>
                </a:r>
                <a:endParaRPr lang="en-US" dirty="0">
                  <a:latin typeface="에스코어 드림 4 Regular" panose="020B0503030302020204" pitchFamily="34" charset="-127"/>
                  <a:ea typeface="에스코어 드림 4 Regular" panose="020B0503030302020204" pitchFamily="34" charset="-127"/>
                </a:endParaRPr>
              </a:p>
            </p:txBody>
          </p:sp>
          <p:grpSp>
            <p:nvGrpSpPr>
              <p:cNvPr id="21" name="그룹 20">
                <a:extLst>
                  <a:ext uri="{FF2B5EF4-FFF2-40B4-BE49-F238E27FC236}">
                    <a16:creationId xmlns:a16="http://schemas.microsoft.com/office/drawing/2014/main" id="{5FCF0E77-D610-BFB7-FE75-56BF64ADC5AF}"/>
                  </a:ext>
                </a:extLst>
              </p:cNvPr>
              <p:cNvGrpSpPr/>
              <p:nvPr/>
            </p:nvGrpSpPr>
            <p:grpSpPr>
              <a:xfrm>
                <a:off x="12954000" y="7048500"/>
                <a:ext cx="5938332" cy="1921243"/>
                <a:chOff x="12954000" y="7048500"/>
                <a:chExt cx="5938332" cy="1921243"/>
              </a:xfrm>
            </p:grpSpPr>
            <p:sp>
              <p:nvSpPr>
                <p:cNvPr id="30" name="Object 30"/>
                <p:cNvSpPr txBox="1"/>
                <p:nvPr/>
              </p:nvSpPr>
              <p:spPr>
                <a:xfrm>
                  <a:off x="13027405" y="7277100"/>
                  <a:ext cx="1949225" cy="1692643"/>
                </a:xfrm>
                <a:prstGeom prst="rect">
                  <a:avLst/>
                </a:prstGeom>
                <a:noFill/>
              </p:spPr>
              <p:txBody>
                <a:bodyPr wrap="square" rtlCol="0" anchor="t">
                  <a:spAutoFit/>
                </a:bodyPr>
                <a:lstStyle/>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Excel</a:t>
                  </a:r>
                </a:p>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PowerPoint</a:t>
                  </a:r>
                </a:p>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Word</a:t>
                  </a:r>
                  <a:endParaRPr lang="en-US" sz="2000" dirty="0">
                    <a:latin typeface="에스코어 드림 4 Regular" panose="020B0503030302020204" pitchFamily="34" charset="-127"/>
                    <a:ea typeface="에스코어 드림 4 Regular" panose="020B0503030302020204" pitchFamily="34" charset="-127"/>
                  </a:endParaRPr>
                </a:p>
              </p:txBody>
            </p:sp>
            <p:grpSp>
              <p:nvGrpSpPr>
                <p:cNvPr id="1009" name="그룹 1009"/>
                <p:cNvGrpSpPr/>
                <p:nvPr/>
              </p:nvGrpSpPr>
              <p:grpSpPr>
                <a:xfrm>
                  <a:off x="15234732" y="8658935"/>
                  <a:ext cx="3657600" cy="136034"/>
                  <a:chOff x="14903119" y="9393178"/>
                  <a:chExt cx="4663588" cy="136034"/>
                </a:xfrm>
              </p:grpSpPr>
              <p:pic>
                <p:nvPicPr>
                  <p:cNvPr id="38" name="Object 37"/>
                  <p:cNvPicPr>
                    <a:picLocks noChangeAspect="1"/>
                  </p:cNvPicPr>
                  <p:nvPr/>
                </p:nvPicPr>
                <p:blipFill>
                  <a:blip r:embed="rId6" cstate="print"/>
                  <a:stretch>
                    <a:fillRect/>
                  </a:stretch>
                </p:blipFill>
                <p:spPr>
                  <a:xfrm>
                    <a:off x="14903119" y="9393178"/>
                    <a:ext cx="4663588" cy="136034"/>
                  </a:xfrm>
                  <a:prstGeom prst="rect">
                    <a:avLst/>
                  </a:prstGeom>
                </p:spPr>
              </p:pic>
            </p:grpSp>
            <p:cxnSp>
              <p:nvCxnSpPr>
                <p:cNvPr id="45" name="직선 연결선 44">
                  <a:extLst>
                    <a:ext uri="{FF2B5EF4-FFF2-40B4-BE49-F238E27FC236}">
                      <a16:creationId xmlns:a16="http://schemas.microsoft.com/office/drawing/2014/main" id="{ABB0EC73-8497-B1E1-F0CA-6675490FD459}"/>
                    </a:ext>
                  </a:extLst>
                </p:cNvPr>
                <p:cNvCxnSpPr>
                  <a:cxnSpLocks/>
                </p:cNvCxnSpPr>
                <p:nvPr/>
              </p:nvCxnSpPr>
              <p:spPr>
                <a:xfrm>
                  <a:off x="12954000" y="7048500"/>
                  <a:ext cx="457200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grpSp>
      </p:grpSp>
      <p:grpSp>
        <p:nvGrpSpPr>
          <p:cNvPr id="57" name="그룹 56">
            <a:extLst>
              <a:ext uri="{FF2B5EF4-FFF2-40B4-BE49-F238E27FC236}">
                <a16:creationId xmlns:a16="http://schemas.microsoft.com/office/drawing/2014/main" id="{92857F3C-519B-AF2F-9246-E773197B5B09}"/>
              </a:ext>
            </a:extLst>
          </p:cNvPr>
          <p:cNvGrpSpPr/>
          <p:nvPr/>
        </p:nvGrpSpPr>
        <p:grpSpPr>
          <a:xfrm>
            <a:off x="1371600" y="5905500"/>
            <a:ext cx="8205389" cy="3492569"/>
            <a:chOff x="7086600" y="6508969"/>
            <a:chExt cx="8205389" cy="3492569"/>
          </a:xfrm>
        </p:grpSpPr>
        <p:sp>
          <p:nvSpPr>
            <p:cNvPr id="58" name="Object 19">
              <a:extLst>
                <a:ext uri="{FF2B5EF4-FFF2-40B4-BE49-F238E27FC236}">
                  <a16:creationId xmlns:a16="http://schemas.microsoft.com/office/drawing/2014/main" id="{58E2C92D-DCDC-C6A3-A590-53FC994443E9}"/>
                </a:ext>
              </a:extLst>
            </p:cNvPr>
            <p:cNvSpPr txBox="1"/>
            <p:nvPr/>
          </p:nvSpPr>
          <p:spPr>
            <a:xfrm>
              <a:off x="8829674" y="7200900"/>
              <a:ext cx="6462315" cy="2800638"/>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남상현</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R" pitchFamily="34" charset="0"/>
                </a:rPr>
                <a:t>2004. 06. 04</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경기도 남양주시 별내</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5</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로 </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119</a:t>
              </a:r>
            </a:p>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R" pitchFamily="34" charset="0"/>
                </a:rPr>
                <a:t>010-3914-4610</a:t>
              </a:r>
            </a:p>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R" pitchFamily="34" charset="0"/>
                </a:rPr>
                <a:t>oscarn0604@gmail.com</a:t>
              </a:r>
            </a:p>
          </p:txBody>
        </p:sp>
        <p:grpSp>
          <p:nvGrpSpPr>
            <p:cNvPr id="59" name="그룹 58">
              <a:extLst>
                <a:ext uri="{FF2B5EF4-FFF2-40B4-BE49-F238E27FC236}">
                  <a16:creationId xmlns:a16="http://schemas.microsoft.com/office/drawing/2014/main" id="{CC92CF5C-76A8-9B05-D377-5D942DCD1B02}"/>
                </a:ext>
              </a:extLst>
            </p:cNvPr>
            <p:cNvGrpSpPr/>
            <p:nvPr/>
          </p:nvGrpSpPr>
          <p:grpSpPr>
            <a:xfrm>
              <a:off x="7086600" y="6508969"/>
              <a:ext cx="5462914" cy="3492569"/>
              <a:chOff x="7086600" y="6508969"/>
              <a:chExt cx="5462914" cy="3492569"/>
            </a:xfrm>
          </p:grpSpPr>
          <p:sp>
            <p:nvSpPr>
              <p:cNvPr id="60" name="Object 14">
                <a:extLst>
                  <a:ext uri="{FF2B5EF4-FFF2-40B4-BE49-F238E27FC236}">
                    <a16:creationId xmlns:a16="http://schemas.microsoft.com/office/drawing/2014/main" id="{763920EF-C48F-968F-229C-EDCF04C6B205}"/>
                  </a:ext>
                </a:extLst>
              </p:cNvPr>
              <p:cNvSpPr txBox="1"/>
              <p:nvPr/>
            </p:nvSpPr>
            <p:spPr>
              <a:xfrm>
                <a:off x="7100370" y="6508969"/>
                <a:ext cx="1675290" cy="461665"/>
              </a:xfrm>
              <a:prstGeom prst="rect">
                <a:avLst/>
              </a:prstGeom>
              <a:noFill/>
            </p:spPr>
            <p:txBody>
              <a:bodyPr wrap="square" rtlCol="0" anchor="t">
                <a:spAutoFit/>
              </a:bodyPr>
              <a:lstStyle/>
              <a:p>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인적사항</a:t>
                </a:r>
                <a:endParaRPr lang="en-US" altLang="ko-KR" sz="2400" dirty="0">
                  <a:latin typeface="에스코어 드림 4 Regular" panose="020B0503030302020204" pitchFamily="34" charset="-127"/>
                  <a:ea typeface="에스코어 드림 4 Regular" panose="020B0503030302020204" pitchFamily="34" charset="-127"/>
                </a:endParaRPr>
              </a:p>
            </p:txBody>
          </p:sp>
          <p:sp>
            <p:nvSpPr>
              <p:cNvPr id="61" name="Object 18">
                <a:extLst>
                  <a:ext uri="{FF2B5EF4-FFF2-40B4-BE49-F238E27FC236}">
                    <a16:creationId xmlns:a16="http://schemas.microsoft.com/office/drawing/2014/main" id="{5AC79D80-C0FE-CF2A-0BCD-A7E412BD4D7C}"/>
                  </a:ext>
                </a:extLst>
              </p:cNvPr>
              <p:cNvSpPr txBox="1"/>
              <p:nvPr/>
            </p:nvSpPr>
            <p:spPr>
              <a:xfrm>
                <a:off x="7086600" y="7200900"/>
                <a:ext cx="1949225" cy="2800638"/>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이름</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생년월일</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주소</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연락처</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이메일</a:t>
                </a:r>
                <a:endParaRPr lang="en-US" sz="2400" dirty="0">
                  <a:latin typeface="에스코어 드림 4 Regular" panose="020B0503030302020204" pitchFamily="34" charset="-127"/>
                  <a:ea typeface="에스코어 드림 4 Regular" panose="020B0503030302020204" pitchFamily="34" charset="-127"/>
                  <a:cs typeface="THELuxGoB" pitchFamily="34" charset="0"/>
                </a:endParaRPr>
              </a:p>
            </p:txBody>
          </p:sp>
          <p:cxnSp>
            <p:nvCxnSpPr>
              <p:cNvPr id="62" name="직선 연결선 61">
                <a:extLst>
                  <a:ext uri="{FF2B5EF4-FFF2-40B4-BE49-F238E27FC236}">
                    <a16:creationId xmlns:a16="http://schemas.microsoft.com/office/drawing/2014/main" id="{9F03F58E-A795-158D-554A-1E3A15271A29}"/>
                  </a:ext>
                </a:extLst>
              </p:cNvPr>
              <p:cNvCxnSpPr>
                <a:cxnSpLocks/>
              </p:cNvCxnSpPr>
              <p:nvPr/>
            </p:nvCxnSpPr>
            <p:spPr>
              <a:xfrm>
                <a:off x="7086600" y="7048500"/>
                <a:ext cx="5462914"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grpSp>
      <p:grpSp>
        <p:nvGrpSpPr>
          <p:cNvPr id="7" name="그룹 6">
            <a:extLst>
              <a:ext uri="{FF2B5EF4-FFF2-40B4-BE49-F238E27FC236}">
                <a16:creationId xmlns:a16="http://schemas.microsoft.com/office/drawing/2014/main" id="{AEEB2560-2236-5A71-B663-FD4F6AA8A1B8}"/>
              </a:ext>
            </a:extLst>
          </p:cNvPr>
          <p:cNvGrpSpPr/>
          <p:nvPr/>
        </p:nvGrpSpPr>
        <p:grpSpPr>
          <a:xfrm>
            <a:off x="9801656" y="3390900"/>
            <a:ext cx="7724344" cy="2523202"/>
            <a:chOff x="10470579" y="3848100"/>
            <a:chExt cx="7724344" cy="2523202"/>
          </a:xfrm>
        </p:grpSpPr>
        <p:sp>
          <p:nvSpPr>
            <p:cNvPr id="66" name="Object 14">
              <a:extLst>
                <a:ext uri="{FF2B5EF4-FFF2-40B4-BE49-F238E27FC236}">
                  <a16:creationId xmlns:a16="http://schemas.microsoft.com/office/drawing/2014/main" id="{BC963545-3CD5-4BD7-3D80-9B664380DB29}"/>
                </a:ext>
              </a:extLst>
            </p:cNvPr>
            <p:cNvSpPr txBox="1"/>
            <p:nvPr/>
          </p:nvSpPr>
          <p:spPr>
            <a:xfrm>
              <a:off x="10484349" y="3848100"/>
              <a:ext cx="1675290" cy="461665"/>
            </a:xfrm>
            <a:prstGeom prst="rect">
              <a:avLst/>
            </a:prstGeom>
            <a:noFill/>
          </p:spPr>
          <p:txBody>
            <a:bodyPr wrap="square" rtlCol="0" anchor="t">
              <a:spAutoFit/>
            </a:bodyPr>
            <a:lstStyle/>
            <a:p>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경력사항</a:t>
              </a:r>
              <a:endParaRPr lang="en-US" altLang="ko-KR" sz="2400" dirty="0">
                <a:latin typeface="에스코어 드림 4 Regular" panose="020B0503030302020204" pitchFamily="34" charset="-127"/>
                <a:ea typeface="에스코어 드림 4 Regular" panose="020B0503030302020204" pitchFamily="34" charset="-127"/>
              </a:endParaRPr>
            </a:p>
          </p:txBody>
        </p:sp>
        <p:cxnSp>
          <p:nvCxnSpPr>
            <p:cNvPr id="68" name="직선 연결선 67">
              <a:extLst>
                <a:ext uri="{FF2B5EF4-FFF2-40B4-BE49-F238E27FC236}">
                  <a16:creationId xmlns:a16="http://schemas.microsoft.com/office/drawing/2014/main" id="{B7DB7BD5-2811-DF11-50E3-DCC35BCDCBD0}"/>
                </a:ext>
              </a:extLst>
            </p:cNvPr>
            <p:cNvCxnSpPr>
              <a:cxnSpLocks/>
            </p:cNvCxnSpPr>
            <p:nvPr/>
          </p:nvCxnSpPr>
          <p:spPr>
            <a:xfrm>
              <a:off x="10470579" y="4387631"/>
              <a:ext cx="7724344"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F9E07CE7-FF11-068E-6A52-9C842A23FFC1}"/>
                </a:ext>
              </a:extLst>
            </p:cNvPr>
            <p:cNvGrpSpPr/>
            <p:nvPr/>
          </p:nvGrpSpPr>
          <p:grpSpPr>
            <a:xfrm>
              <a:off x="10470579" y="4540031"/>
              <a:ext cx="7360221" cy="1831271"/>
              <a:chOff x="10470579" y="4540031"/>
              <a:chExt cx="7360221" cy="1831271"/>
            </a:xfrm>
          </p:grpSpPr>
          <p:sp>
            <p:nvSpPr>
              <p:cNvPr id="64" name="Object 19">
                <a:extLst>
                  <a:ext uri="{FF2B5EF4-FFF2-40B4-BE49-F238E27FC236}">
                    <a16:creationId xmlns:a16="http://schemas.microsoft.com/office/drawing/2014/main" id="{BC905162-A391-F1EA-99FD-C0CDB2C3295A}"/>
                  </a:ext>
                </a:extLst>
              </p:cNvPr>
              <p:cNvSpPr txBox="1"/>
              <p:nvPr/>
            </p:nvSpPr>
            <p:spPr>
              <a:xfrm>
                <a:off x="11368485" y="4540031"/>
                <a:ext cx="6462315" cy="1831271"/>
              </a:xfrm>
              <a:prstGeom prst="rect">
                <a:avLst/>
              </a:prstGeom>
              <a:noFill/>
            </p:spPr>
            <p:txBody>
              <a:bodyPr wrap="square" rtlCol="0" anchor="t">
                <a:spAutoFit/>
              </a:bodyPr>
              <a:lstStyle/>
              <a:p>
                <a:pPr>
                  <a:lnSpc>
                    <a:spcPct val="150000"/>
                  </a:lnSpc>
                </a:pPr>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오르고소프트</a:t>
                </a:r>
                <a:r>
                  <a:rPr lang="en-US" altLang="ko-KR" sz="2400" dirty="0">
                    <a:latin typeface="에스코어 드림 4 Regular" panose="020B0503030302020204" pitchFamily="34" charset="-127"/>
                    <a:ea typeface="에스코어 드림 4 Regular" panose="020B0503030302020204" pitchFamily="34" charset="-127"/>
                  </a:rPr>
                  <a:t>’ </a:t>
                </a:r>
                <a:r>
                  <a:rPr lang="ko-KR" altLang="en-US" sz="2400" dirty="0">
                    <a:latin typeface="에스코어 드림 4 Regular" panose="020B0503030302020204" pitchFamily="34" charset="-127"/>
                    <a:ea typeface="에스코어 드림 4 Regular" panose="020B0503030302020204" pitchFamily="34" charset="-127"/>
                  </a:rPr>
                  <a:t>에서 </a:t>
                </a:r>
                <a:r>
                  <a:rPr lang="en-US" altLang="ko-KR" sz="2400" dirty="0">
                    <a:latin typeface="에스코어 드림 4 Regular" panose="020B0503030302020204" pitchFamily="34" charset="-127"/>
                    <a:ea typeface="에스코어 드림 4 Regular" panose="020B0503030302020204" pitchFamily="34" charset="-127"/>
                  </a:rPr>
                  <a:t>Fun QA </a:t>
                </a:r>
                <a:r>
                  <a:rPr lang="ko-KR" altLang="en-US" sz="2400" dirty="0">
                    <a:latin typeface="에스코어 드림 4 Regular" panose="020B0503030302020204" pitchFamily="34" charset="-127"/>
                    <a:ea typeface="에스코어 드림 4 Regular" panose="020B0503030302020204" pitchFamily="34" charset="-127"/>
                  </a:rPr>
                  <a:t>아르바이트</a:t>
                </a:r>
                <a:endParaRPr lang="en-US" altLang="ko-KR" sz="2400" dirty="0">
                  <a:latin typeface="에스코어 드림 4 Regular" panose="020B0503030302020204" pitchFamily="34" charset="-127"/>
                  <a:ea typeface="에스코어 드림 4 Regular" panose="020B0503030302020204" pitchFamily="34" charset="-127"/>
                </a:endParaRPr>
              </a:p>
              <a:p>
                <a:pPr>
                  <a:spcBef>
                    <a:spcPts val="600"/>
                  </a:spcBef>
                </a:pPr>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서울아산병원</a:t>
                </a:r>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 </a:t>
                </a:r>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순천향대 구미병원</a:t>
                </a:r>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 </a:t>
                </a:r>
                <a:endParaRPr lang="en-US" altLang="ko-KR" sz="2400" dirty="0">
                  <a:latin typeface="에스코어 드림 4 Regular" panose="020B0503030302020204" pitchFamily="34" charset="-127"/>
                  <a:ea typeface="에스코어 드림 4 Regular" panose="020B0503030302020204" pitchFamily="34" charset="-127"/>
                </a:endParaRPr>
              </a:p>
              <a:p>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아주대병원</a:t>
                </a:r>
                <a:r>
                  <a:rPr lang="en-US" altLang="ko-KR" sz="2400" dirty="0">
                    <a:latin typeface="에스코어 드림 4 Regular" panose="020B0503030302020204" pitchFamily="34" charset="-127"/>
                    <a:ea typeface="에스코어 드림 4 Regular" panose="020B0503030302020204" pitchFamily="34" charset="-127"/>
                  </a:rPr>
                  <a:t>’</a:t>
                </a:r>
                <a:r>
                  <a:rPr lang="ko-KR" altLang="en-US" sz="2400" dirty="0">
                    <a:latin typeface="에스코어 드림 4 Regular" panose="020B0503030302020204" pitchFamily="34" charset="-127"/>
                    <a:ea typeface="에스코어 드림 4 Regular" panose="020B0503030302020204" pitchFamily="34" charset="-127"/>
                  </a:rPr>
                  <a:t>의 의사 프로필이 적힌 책자 </a:t>
                </a:r>
                <a:endParaRPr lang="en-US" altLang="ko-KR" sz="2400" dirty="0">
                  <a:latin typeface="에스코어 드림 4 Regular" panose="020B0503030302020204" pitchFamily="34" charset="-127"/>
                  <a:ea typeface="에스코어 드림 4 Regular" panose="020B0503030302020204" pitchFamily="34" charset="-127"/>
                </a:endParaRPr>
              </a:p>
              <a:p>
                <a:r>
                  <a:rPr lang="ko-KR" altLang="en-US" sz="2400" dirty="0">
                    <a:latin typeface="에스코어 드림 4 Regular" panose="020B0503030302020204" pitchFamily="34" charset="-127"/>
                    <a:ea typeface="에스코어 드림 4 Regular" panose="020B0503030302020204" pitchFamily="34" charset="-127"/>
                  </a:rPr>
                  <a:t> 내용을 엑셀로 변환</a:t>
                </a:r>
                <a:endParaRPr lang="en-US" sz="2400" dirty="0">
                  <a:latin typeface="에스코어 드림 4 Regular" panose="020B0503030302020204" pitchFamily="34" charset="-127"/>
                  <a:ea typeface="에스코어 드림 4 Regular" panose="020B0503030302020204" pitchFamily="34" charset="-127"/>
                  <a:cs typeface="THELuxGoR" pitchFamily="34" charset="0"/>
                </a:endParaRPr>
              </a:p>
            </p:txBody>
          </p:sp>
          <p:sp>
            <p:nvSpPr>
              <p:cNvPr id="67" name="Object 18">
                <a:extLst>
                  <a:ext uri="{FF2B5EF4-FFF2-40B4-BE49-F238E27FC236}">
                    <a16:creationId xmlns:a16="http://schemas.microsoft.com/office/drawing/2014/main" id="{10EB3260-5C73-E04E-3EF7-E4427E4DDB82}"/>
                  </a:ext>
                </a:extLst>
              </p:cNvPr>
              <p:cNvSpPr txBox="1"/>
              <p:nvPr/>
            </p:nvSpPr>
            <p:spPr>
              <a:xfrm>
                <a:off x="10470579" y="4540031"/>
                <a:ext cx="1949225" cy="1138645"/>
              </a:xfrm>
              <a:prstGeom prst="rect">
                <a:avLst/>
              </a:prstGeom>
              <a:noFill/>
            </p:spPr>
            <p:txBody>
              <a:bodyPr wrap="square" rtlCol="0" anchor="t">
                <a:spAutoFit/>
              </a:bodyPr>
              <a:lstStyle/>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2021</a:t>
                </a:r>
              </a:p>
              <a:p>
                <a:pPr>
                  <a:lnSpc>
                    <a:spcPct val="150000"/>
                  </a:lnSpc>
                </a:pPr>
                <a:r>
                  <a:rPr lang="en-US" sz="2400" dirty="0">
                    <a:latin typeface="에스코어 드림 4 Regular" panose="020B0503030302020204" pitchFamily="34" charset="-127"/>
                    <a:ea typeface="에스코어 드림 4 Regular" panose="020B0503030302020204" pitchFamily="34" charset="-127"/>
                    <a:cs typeface="THELuxGoB" pitchFamily="34" charset="0"/>
                  </a:rPr>
                  <a:t>2021</a:t>
                </a:r>
              </a:p>
            </p:txBody>
          </p:sp>
        </p:grpSp>
      </p:grpSp>
      <p:sp>
        <p:nvSpPr>
          <p:cNvPr id="77" name="Object 25">
            <a:hlinkClick r:id="rId7"/>
            <a:extLst>
              <a:ext uri="{FF2B5EF4-FFF2-40B4-BE49-F238E27FC236}">
                <a16:creationId xmlns:a16="http://schemas.microsoft.com/office/drawing/2014/main" id="{2E3824C3-D9D3-34B4-27BF-85B92355B24E}"/>
              </a:ext>
            </a:extLst>
          </p:cNvPr>
          <p:cNvSpPr txBox="1"/>
          <p:nvPr/>
        </p:nvSpPr>
        <p:spPr>
          <a:xfrm>
            <a:off x="15857445" y="7696815"/>
            <a:ext cx="853942" cy="584647"/>
          </a:xfrm>
          <a:prstGeom prst="rect">
            <a:avLst/>
          </a:prstGeom>
          <a:noFill/>
        </p:spPr>
        <p:txBody>
          <a:bodyPr wrap="square" rtlCol="0" anchor="t">
            <a:spAutoFit/>
          </a:bodyPr>
          <a:lstStyle/>
          <a:p>
            <a:pPr>
              <a:lnSpc>
                <a:spcPct val="150000"/>
              </a:lnSpc>
            </a:pPr>
            <a:r>
              <a:rPr lang="en-US" altLang="ko-KR" sz="2400" b="1" i="1" dirty="0">
                <a:solidFill>
                  <a:schemeClr val="tx1">
                    <a:lumMod val="50000"/>
                    <a:lumOff val="50000"/>
                  </a:schemeClr>
                </a:solidFill>
                <a:latin typeface="에스코어 드림 4 Regular" panose="020B0503030302020204" pitchFamily="34" charset="-127"/>
                <a:ea typeface="에스코어 드림 4 Regular" panose="020B0503030302020204" pitchFamily="34" charset="-127"/>
              </a:rPr>
              <a:t>.Apk</a:t>
            </a:r>
          </a:p>
        </p:txBody>
      </p:sp>
      <p:sp>
        <p:nvSpPr>
          <p:cNvPr id="78" name="Object 25">
            <a:hlinkClick r:id="rId8"/>
            <a:extLst>
              <a:ext uri="{FF2B5EF4-FFF2-40B4-BE49-F238E27FC236}">
                <a16:creationId xmlns:a16="http://schemas.microsoft.com/office/drawing/2014/main" id="{38C23683-EC7D-21B9-0E1F-439AA1460203}"/>
              </a:ext>
            </a:extLst>
          </p:cNvPr>
          <p:cNvSpPr txBox="1"/>
          <p:nvPr/>
        </p:nvSpPr>
        <p:spPr>
          <a:xfrm>
            <a:off x="15857445" y="8963999"/>
            <a:ext cx="853942" cy="584647"/>
          </a:xfrm>
          <a:prstGeom prst="rect">
            <a:avLst/>
          </a:prstGeom>
          <a:noFill/>
        </p:spPr>
        <p:txBody>
          <a:bodyPr wrap="square" rtlCol="0" anchor="t">
            <a:spAutoFit/>
          </a:bodyPr>
          <a:lstStyle/>
          <a:p>
            <a:pPr>
              <a:lnSpc>
                <a:spcPct val="150000"/>
              </a:lnSpc>
            </a:pPr>
            <a:r>
              <a:rPr lang="en-US" altLang="ko-KR" sz="2400" b="1" i="1" dirty="0">
                <a:solidFill>
                  <a:schemeClr val="tx1">
                    <a:lumMod val="50000"/>
                    <a:lumOff val="50000"/>
                  </a:schemeClr>
                </a:solidFill>
                <a:latin typeface="에스코어 드림 4 Regular" panose="020B0503030302020204" pitchFamily="34" charset="-127"/>
                <a:ea typeface="에스코어 드림 4 Regular" panose="020B0503030302020204" pitchFamily="34" charset="-127"/>
              </a:rPr>
              <a:t>.Apk</a:t>
            </a:r>
          </a:p>
        </p:txBody>
      </p:sp>
      <p:sp>
        <p:nvSpPr>
          <p:cNvPr id="79" name="Object 25">
            <a:hlinkClick r:id="rId9"/>
            <a:extLst>
              <a:ext uri="{FF2B5EF4-FFF2-40B4-BE49-F238E27FC236}">
                <a16:creationId xmlns:a16="http://schemas.microsoft.com/office/drawing/2014/main" id="{037754C8-E230-4506-2D1E-E34EB21461AB}"/>
              </a:ext>
            </a:extLst>
          </p:cNvPr>
          <p:cNvSpPr txBox="1"/>
          <p:nvPr/>
        </p:nvSpPr>
        <p:spPr>
          <a:xfrm>
            <a:off x="15849600" y="8330407"/>
            <a:ext cx="853942" cy="584647"/>
          </a:xfrm>
          <a:prstGeom prst="rect">
            <a:avLst/>
          </a:prstGeom>
          <a:noFill/>
        </p:spPr>
        <p:txBody>
          <a:bodyPr wrap="square" rtlCol="0" anchor="t">
            <a:spAutoFit/>
          </a:bodyPr>
          <a:lstStyle/>
          <a:p>
            <a:pPr>
              <a:lnSpc>
                <a:spcPct val="150000"/>
              </a:lnSpc>
            </a:pPr>
            <a:r>
              <a:rPr lang="en-US" altLang="ko-KR" sz="2400" b="1" i="1" dirty="0">
                <a:solidFill>
                  <a:schemeClr val="tx1">
                    <a:lumMod val="50000"/>
                    <a:lumOff val="50000"/>
                  </a:schemeClr>
                </a:solidFill>
                <a:latin typeface="에스코어 드림 4 Regular" panose="020B0503030302020204" pitchFamily="34" charset="-127"/>
                <a:ea typeface="에스코어 드림 4 Regular" panose="020B0503030302020204" pitchFamily="34" charset="-127"/>
              </a:rPr>
              <a:t>.Apk</a:t>
            </a:r>
          </a:p>
        </p:txBody>
      </p:sp>
      <p:sp>
        <p:nvSpPr>
          <p:cNvPr id="81" name="Object 25">
            <a:hlinkClick r:id="rId10"/>
            <a:extLst>
              <a:ext uri="{FF2B5EF4-FFF2-40B4-BE49-F238E27FC236}">
                <a16:creationId xmlns:a16="http://schemas.microsoft.com/office/drawing/2014/main" id="{56B53BE5-AB43-E5BD-AE12-45D9BB5387F6}"/>
              </a:ext>
            </a:extLst>
          </p:cNvPr>
          <p:cNvSpPr txBox="1"/>
          <p:nvPr/>
        </p:nvSpPr>
        <p:spPr>
          <a:xfrm>
            <a:off x="16824458" y="8963999"/>
            <a:ext cx="853942" cy="584647"/>
          </a:xfrm>
          <a:prstGeom prst="rect">
            <a:avLst/>
          </a:prstGeom>
          <a:noFill/>
        </p:spPr>
        <p:txBody>
          <a:bodyPr wrap="square" rtlCol="0" anchor="t">
            <a:spAutoFit/>
          </a:bodyPr>
          <a:lstStyle/>
          <a:p>
            <a:pPr>
              <a:lnSpc>
                <a:spcPct val="150000"/>
              </a:lnSpc>
            </a:pPr>
            <a:r>
              <a:rPr lang="ko-KR" altLang="en-US" sz="2400" b="1" i="1" dirty="0">
                <a:solidFill>
                  <a:schemeClr val="tx1">
                    <a:lumMod val="50000"/>
                    <a:lumOff val="50000"/>
                  </a:schemeClr>
                </a:solidFill>
                <a:latin typeface="에스코어 드림 5 Medium" panose="020B0503030302020204" pitchFamily="34" charset="-127"/>
                <a:ea typeface="에스코어 드림 5 Medium" panose="020B0503030302020204" pitchFamily="34" charset="-127"/>
              </a:rPr>
              <a:t>영상</a:t>
            </a:r>
            <a:endParaRPr lang="en-US" altLang="ko-KR" sz="2400" b="1" i="1" dirty="0">
              <a:solidFill>
                <a:schemeClr val="tx1">
                  <a:lumMod val="50000"/>
                  <a:lumOff val="50000"/>
                </a:schemeClr>
              </a:solidFill>
              <a:latin typeface="에스코어 드림 5 Medium" panose="020B0503030302020204" pitchFamily="34" charset="-127"/>
              <a:ea typeface="에스코어 드림 5 Medium" panose="020B0503030302020204" pitchFamily="34" charset="-127"/>
            </a:endParaRPr>
          </a:p>
        </p:txBody>
      </p:sp>
      <p:sp>
        <p:nvSpPr>
          <p:cNvPr id="82" name="Object 25">
            <a:hlinkClick r:id="rId11"/>
            <a:extLst>
              <a:ext uri="{FF2B5EF4-FFF2-40B4-BE49-F238E27FC236}">
                <a16:creationId xmlns:a16="http://schemas.microsoft.com/office/drawing/2014/main" id="{803FFFAD-7A8C-B6A7-4362-0B03CBA869D1}"/>
              </a:ext>
            </a:extLst>
          </p:cNvPr>
          <p:cNvSpPr txBox="1"/>
          <p:nvPr/>
        </p:nvSpPr>
        <p:spPr>
          <a:xfrm>
            <a:off x="16824458" y="8330407"/>
            <a:ext cx="853942" cy="584647"/>
          </a:xfrm>
          <a:prstGeom prst="rect">
            <a:avLst/>
          </a:prstGeom>
          <a:noFill/>
        </p:spPr>
        <p:txBody>
          <a:bodyPr wrap="square" rtlCol="0" anchor="t">
            <a:spAutoFit/>
          </a:bodyPr>
          <a:lstStyle/>
          <a:p>
            <a:pPr>
              <a:lnSpc>
                <a:spcPct val="150000"/>
              </a:lnSpc>
            </a:pPr>
            <a:r>
              <a:rPr lang="ko-KR" altLang="en-US" sz="2400" b="1" i="1" dirty="0">
                <a:solidFill>
                  <a:schemeClr val="tx1">
                    <a:lumMod val="50000"/>
                    <a:lumOff val="50000"/>
                  </a:schemeClr>
                </a:solidFill>
                <a:latin typeface="에스코어 드림 5 Medium" panose="020B0503030302020204" pitchFamily="34" charset="-127"/>
                <a:ea typeface="에스코어 드림 5 Medium" panose="020B0503030302020204" pitchFamily="34" charset="-127"/>
              </a:rPr>
              <a:t>영상</a:t>
            </a:r>
            <a:endParaRPr lang="en-US" altLang="ko-KR" sz="2400" b="1" i="1" dirty="0">
              <a:solidFill>
                <a:schemeClr val="tx1">
                  <a:lumMod val="50000"/>
                  <a:lumOff val="50000"/>
                </a:schemeClr>
              </a:solidFill>
              <a:latin typeface="에스코어 드림 5 Medium" panose="020B0503030302020204" pitchFamily="34" charset="-127"/>
              <a:ea typeface="에스코어 드림 5 Medium" panose="020B0503030302020204" pitchFamily="34" charset="-127"/>
            </a:endParaRPr>
          </a:p>
        </p:txBody>
      </p:sp>
      <p:sp>
        <p:nvSpPr>
          <p:cNvPr id="83" name="Object 25">
            <a:hlinkClick r:id="rId12"/>
            <a:extLst>
              <a:ext uri="{FF2B5EF4-FFF2-40B4-BE49-F238E27FC236}">
                <a16:creationId xmlns:a16="http://schemas.microsoft.com/office/drawing/2014/main" id="{BF56E535-1B6B-96F5-02B3-6D8145F67D2A}"/>
              </a:ext>
            </a:extLst>
          </p:cNvPr>
          <p:cNvSpPr txBox="1"/>
          <p:nvPr/>
        </p:nvSpPr>
        <p:spPr>
          <a:xfrm>
            <a:off x="16824458" y="7696815"/>
            <a:ext cx="853942" cy="584647"/>
          </a:xfrm>
          <a:prstGeom prst="rect">
            <a:avLst/>
          </a:prstGeom>
          <a:noFill/>
        </p:spPr>
        <p:txBody>
          <a:bodyPr wrap="square" rtlCol="0" anchor="t">
            <a:spAutoFit/>
          </a:bodyPr>
          <a:lstStyle/>
          <a:p>
            <a:pPr>
              <a:lnSpc>
                <a:spcPct val="150000"/>
              </a:lnSpc>
            </a:pPr>
            <a:r>
              <a:rPr lang="ko-KR" altLang="en-US" sz="2400" b="1" i="1" dirty="0">
                <a:solidFill>
                  <a:schemeClr val="tx1">
                    <a:lumMod val="50000"/>
                    <a:lumOff val="50000"/>
                  </a:schemeClr>
                </a:solidFill>
                <a:latin typeface="에스코어 드림 5 Medium" panose="020B0503030302020204" pitchFamily="34" charset="-127"/>
                <a:ea typeface="에스코어 드림 5 Medium" panose="020B0503030302020204" pitchFamily="34" charset="-127"/>
              </a:rPr>
              <a:t>영상</a:t>
            </a:r>
            <a:endParaRPr lang="en-US" altLang="ko-KR" sz="2400" b="1" i="1" dirty="0">
              <a:solidFill>
                <a:schemeClr val="tx1">
                  <a:lumMod val="50000"/>
                  <a:lumOff val="50000"/>
                </a:schemeClr>
              </a:solidFill>
              <a:latin typeface="에스코어 드림 5 Medium" panose="020B0503030302020204" pitchFamily="34" charset="-127"/>
              <a:ea typeface="에스코어 드림 5 Medium" panose="020B0503030302020204" pitchFamily="34" charset="-127"/>
            </a:endParaRPr>
          </a:p>
        </p:txBody>
      </p:sp>
      <p:sp>
        <p:nvSpPr>
          <p:cNvPr id="46" name="TextBox 45">
            <a:extLst>
              <a:ext uri="{FF2B5EF4-FFF2-40B4-BE49-F238E27FC236}">
                <a16:creationId xmlns:a16="http://schemas.microsoft.com/office/drawing/2014/main" id="{061225E8-ACB3-2199-F563-E38725CB509F}"/>
              </a:ext>
            </a:extLst>
          </p:cNvPr>
          <p:cNvSpPr txBox="1"/>
          <p:nvPr/>
        </p:nvSpPr>
        <p:spPr>
          <a:xfrm>
            <a:off x="16110175" y="9574768"/>
            <a:ext cx="1949225" cy="369332"/>
          </a:xfrm>
          <a:prstGeom prst="rect">
            <a:avLst/>
          </a:prstGeom>
          <a:noFill/>
        </p:spPr>
        <p:txBody>
          <a:bodyPr wrap="square">
            <a:spAutoFit/>
          </a:bodyPr>
          <a:lstStyle/>
          <a:p>
            <a:r>
              <a:rPr lang="ko-KR" altLang="en-US" b="1" i="1" dirty="0">
                <a:solidFill>
                  <a:schemeClr val="tx1">
                    <a:lumMod val="65000"/>
                    <a:lumOff val="35000"/>
                  </a:schemeClr>
                </a:solidFill>
                <a:latin typeface="에스코어 드림 4 Regular" panose="020B0503030302020204" pitchFamily="34" charset="-127"/>
                <a:ea typeface="에스코어 드림 4 Regular" panose="020B0503030302020204" pitchFamily="34" charset="-127"/>
              </a:rPr>
              <a:t>클릭 시 이동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BEF"/>
        </a:solidFill>
        <a:effectLst/>
      </p:bgPr>
    </p:bg>
    <p:spTree>
      <p:nvGrpSpPr>
        <p:cNvPr id="1" name=""/>
        <p:cNvGrpSpPr/>
        <p:nvPr/>
      </p:nvGrpSpPr>
      <p:grpSpPr>
        <a:xfrm>
          <a:off x="0" y="0"/>
          <a:ext cx="0" cy="0"/>
          <a:chOff x="0" y="0"/>
          <a:chExt cx="0" cy="0"/>
        </a:xfrm>
      </p:grpSpPr>
      <p:sp>
        <p:nvSpPr>
          <p:cNvPr id="2" name="Object 2"/>
          <p:cNvSpPr txBox="1"/>
          <p:nvPr/>
        </p:nvSpPr>
        <p:spPr>
          <a:xfrm>
            <a:off x="1206543" y="495300"/>
            <a:ext cx="10223752" cy="553998"/>
          </a:xfrm>
          <a:prstGeom prst="rect">
            <a:avLst/>
          </a:prstGeom>
          <a:noFill/>
        </p:spPr>
        <p:txBody>
          <a:bodyPr wrap="square" rtlCol="0" anchor="t">
            <a:spAutoFit/>
          </a:bodyPr>
          <a:lstStyle/>
          <a:p>
            <a:r>
              <a:rPr lang="ko-KR" altLang="en-US" sz="3000" dirty="0">
                <a:solidFill>
                  <a:srgbClr val="002AFF"/>
                </a:solidFill>
                <a:latin typeface="에스코어 드림 5 Medium" panose="020B0503030302020204" pitchFamily="34" charset="-127"/>
                <a:ea typeface="에스코어 드림 5 Medium" panose="020B0503030302020204" pitchFamily="34" charset="-127"/>
              </a:rPr>
              <a:t>자기소개</a:t>
            </a:r>
            <a:endParaRPr lang="en-US" dirty="0">
              <a:latin typeface="에스코어 드림 4 Regular" panose="020B0503030302020204" pitchFamily="34" charset="-127"/>
              <a:ea typeface="에스코어 드림 4 Regular" panose="020B0503030302020204" pitchFamily="34" charset="-127"/>
            </a:endParaRPr>
          </a:p>
        </p:txBody>
      </p:sp>
      <p:cxnSp>
        <p:nvCxnSpPr>
          <p:cNvPr id="6" name="직선 연결선 5">
            <a:extLst>
              <a:ext uri="{FF2B5EF4-FFF2-40B4-BE49-F238E27FC236}">
                <a16:creationId xmlns:a16="http://schemas.microsoft.com/office/drawing/2014/main" id="{1D19FBA6-9F84-9509-1576-09F177881B64}"/>
              </a:ext>
            </a:extLst>
          </p:cNvPr>
          <p:cNvCxnSpPr>
            <a:cxnSpLocks/>
          </p:cNvCxnSpPr>
          <p:nvPr/>
        </p:nvCxnSpPr>
        <p:spPr>
          <a:xfrm>
            <a:off x="1206540" y="1257300"/>
            <a:ext cx="1631946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9F03F58E-A795-158D-554A-1E3A15271A29}"/>
              </a:ext>
            </a:extLst>
          </p:cNvPr>
          <p:cNvCxnSpPr>
            <a:cxnSpLocks/>
          </p:cNvCxnSpPr>
          <p:nvPr/>
        </p:nvCxnSpPr>
        <p:spPr>
          <a:xfrm>
            <a:off x="3962400" y="1800135"/>
            <a:ext cx="0" cy="3495765"/>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F4D75BD-89AA-AC46-296B-67F91948C197}"/>
              </a:ext>
            </a:extLst>
          </p:cNvPr>
          <p:cNvSpPr txBox="1"/>
          <p:nvPr/>
        </p:nvSpPr>
        <p:spPr>
          <a:xfrm>
            <a:off x="4113835" y="1800134"/>
            <a:ext cx="13446215" cy="3495765"/>
          </a:xfrm>
          <a:prstGeom prst="rect">
            <a:avLst/>
          </a:prstGeom>
          <a:noFill/>
        </p:spPr>
        <p:txBody>
          <a:bodyPr wrap="square">
            <a:spAutoFit/>
          </a:bodyPr>
          <a:lstStyle/>
          <a:p>
            <a:pPr>
              <a:lnSpc>
                <a:spcPct val="140000"/>
              </a:lnSpc>
            </a:pPr>
            <a:r>
              <a:rPr lang="ko-KR" altLang="en-US" sz="2000" dirty="0">
                <a:latin typeface="에스코어 드림 4 Regular" panose="020B0503030302020204" pitchFamily="34" charset="-127"/>
                <a:ea typeface="에스코어 드림 4 Regular" panose="020B0503030302020204" pitchFamily="34" charset="-127"/>
              </a:rPr>
              <a:t>저는 </a:t>
            </a:r>
            <a:r>
              <a:rPr lang="ko-KR" altLang="en-US" sz="2000" b="1" dirty="0">
                <a:latin typeface="에스코어 드림 4 Regular" panose="020B0503030302020204" pitchFamily="34" charset="-127"/>
                <a:ea typeface="에스코어 드림 4 Regular" panose="020B0503030302020204" pitchFamily="34" charset="-127"/>
              </a:rPr>
              <a:t>상대방의 의견을 주의 깊게 경청하는 능력</a:t>
            </a:r>
            <a:r>
              <a:rPr lang="ko-KR" altLang="en-US" sz="2000" dirty="0">
                <a:latin typeface="에스코어 드림 4 Regular" panose="020B0503030302020204" pitchFamily="34" charset="-127"/>
                <a:ea typeface="에스코어 드림 4 Regular" panose="020B0503030302020204" pitchFamily="34" charset="-127"/>
              </a:rPr>
              <a:t>을 갖추고 있습니다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좋은 커뮤니케이션은 주변 사람들의 말을 경청하는 것에서 시작됩니다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과거 협업 프로젝트의 방향성 회의 중 팀원들끼리 의견이 맞지 않아 마찰이 생겼었습니다</a:t>
            </a:r>
            <a:r>
              <a:rPr lang="en-US" altLang="ko-KR" sz="2000" dirty="0">
                <a:latin typeface="에스코어 드림 4 Regular" panose="020B0503030302020204" pitchFamily="34" charset="-127"/>
                <a:ea typeface="에스코어 드림 4 Regular" panose="020B0503030302020204" pitchFamily="34" charset="-127"/>
              </a:rPr>
              <a:t>.</a:t>
            </a:r>
          </a:p>
          <a:p>
            <a:pPr>
              <a:lnSpc>
                <a:spcPct val="140000"/>
              </a:lnSpc>
            </a:pPr>
            <a:r>
              <a:rPr lang="ko-KR" altLang="en-US" sz="2000" dirty="0">
                <a:latin typeface="에스코어 드림 4 Regular" panose="020B0503030302020204" pitchFamily="34" charset="-127"/>
                <a:ea typeface="에스코어 드림 4 Regular" panose="020B0503030302020204" pitchFamily="34" charset="-127"/>
              </a:rPr>
              <a:t>팀원들은 여러 의견을 냈고</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의견들은 게임을 더 나은 방향으로 발전시키려는 제 각각의 의견이었습니다</a:t>
            </a:r>
            <a:r>
              <a:rPr lang="en-US" altLang="ko-KR" sz="2000" dirty="0">
                <a:latin typeface="에스코어 드림 4 Regular" panose="020B0503030302020204" pitchFamily="34" charset="-127"/>
                <a:ea typeface="에스코어 드림 4 Regular" panose="020B0503030302020204" pitchFamily="34" charset="-127"/>
              </a:rPr>
              <a:t>.</a:t>
            </a:r>
          </a:p>
          <a:p>
            <a:pPr>
              <a:lnSpc>
                <a:spcPct val="140000"/>
              </a:lnSpc>
            </a:pPr>
            <a:r>
              <a:rPr lang="ko-KR" altLang="en-US" sz="2000" dirty="0">
                <a:latin typeface="에스코어 드림 4 Regular" panose="020B0503030302020204" pitchFamily="34" charset="-127"/>
                <a:ea typeface="에스코어 드림 4 Regular" panose="020B0503030302020204" pitchFamily="34" charset="-127"/>
              </a:rPr>
              <a:t>저는 당시 지속된 마찰로 </a:t>
            </a:r>
            <a:r>
              <a:rPr lang="ko-KR" altLang="en-US" sz="2000" b="1" dirty="0">
                <a:latin typeface="에스코어 드림 4 Regular" panose="020B0503030302020204" pitchFamily="34" charset="-127"/>
                <a:ea typeface="에스코어 드림 4 Regular" panose="020B0503030302020204" pitchFamily="34" charset="-127"/>
              </a:rPr>
              <a:t>과열된 상황을 일단 종료</a:t>
            </a:r>
            <a:r>
              <a:rPr lang="ko-KR" altLang="en-US" sz="2000" dirty="0">
                <a:latin typeface="에스코어 드림 4 Regular" panose="020B0503030302020204" pitchFamily="34" charset="-127"/>
                <a:ea typeface="에스코어 드림 4 Regular" panose="020B0503030302020204" pitchFamily="34" charset="-127"/>
              </a:rPr>
              <a:t> 시킨 후 팀원들을 </a:t>
            </a:r>
            <a:r>
              <a:rPr lang="ko-KR" altLang="en-US" sz="2000" b="1" dirty="0">
                <a:latin typeface="에스코어 드림 4 Regular" panose="020B0503030302020204" pitchFamily="34" charset="-127"/>
                <a:ea typeface="에스코어 드림 4 Regular" panose="020B0503030302020204" pitchFamily="34" charset="-127"/>
              </a:rPr>
              <a:t>따로 불러 의견을 들어보고</a:t>
            </a:r>
            <a:r>
              <a:rPr lang="en-US" altLang="ko-KR" sz="2000" b="1" dirty="0">
                <a:latin typeface="에스코어 드림 4 Regular" panose="020B0503030302020204" pitchFamily="34" charset="-127"/>
                <a:ea typeface="에스코어 드림 4 Regular" panose="020B0503030302020204" pitchFamily="34" charset="-127"/>
              </a:rPr>
              <a:t>, </a:t>
            </a:r>
            <a:r>
              <a:rPr lang="ko-KR" altLang="en-US" sz="2000" b="1" dirty="0">
                <a:latin typeface="에스코어 드림 4 Regular" panose="020B0503030302020204" pitchFamily="34" charset="-127"/>
                <a:ea typeface="에스코어 드림 4 Regular" panose="020B0503030302020204" pitchFamily="34" charset="-127"/>
              </a:rPr>
              <a:t>정리해봤습니다</a:t>
            </a:r>
            <a:r>
              <a:rPr lang="en-US" altLang="ko-KR" sz="2000" b="1" dirty="0">
                <a:latin typeface="에스코어 드림 4 Regular" panose="020B0503030302020204" pitchFamily="34" charset="-127"/>
                <a:ea typeface="에스코어 드림 4 Regular" panose="020B0503030302020204" pitchFamily="34" charset="-127"/>
              </a:rPr>
              <a:t>.</a:t>
            </a:r>
          </a:p>
          <a:p>
            <a:pPr>
              <a:lnSpc>
                <a:spcPct val="140000"/>
              </a:lnSpc>
            </a:pPr>
            <a:r>
              <a:rPr lang="ko-KR" altLang="en-US" sz="2000" dirty="0">
                <a:latin typeface="에스코어 드림 4 Regular" panose="020B0503030302020204" pitchFamily="34" charset="-127"/>
                <a:ea typeface="에스코어 드림 4 Regular" panose="020B0503030302020204" pitchFamily="34" charset="-127"/>
              </a:rPr>
              <a:t>마찰이 생겼던 팀원들을 모아 정리된 의견을 서로에게 말해주어</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서로의 의견이 방향만 다를 뿐</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더 재밌는 게임을 만들겠다는 </a:t>
            </a:r>
            <a:r>
              <a:rPr lang="ko-KR" altLang="en-US" sz="2000" b="1" dirty="0">
                <a:latin typeface="에스코어 드림 4 Regular" panose="020B0503030302020204" pitchFamily="34" charset="-127"/>
                <a:ea typeface="에스코어 드림 4 Regular" panose="020B0503030302020204" pitchFamily="34" charset="-127"/>
              </a:rPr>
              <a:t>목표는 같다는 점을 상기시켜주었습니다</a:t>
            </a:r>
            <a:r>
              <a:rPr lang="en-US" altLang="ko-KR" sz="2000" b="1"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이러한 행동으로 서로 감정싸움까지 갈 뻔한 일을 막고 이후 진행된</a:t>
            </a:r>
          </a:p>
          <a:p>
            <a:pPr>
              <a:lnSpc>
                <a:spcPct val="140000"/>
              </a:lnSpc>
            </a:pPr>
            <a:r>
              <a:rPr lang="ko-KR" altLang="en-US" sz="2000" dirty="0">
                <a:latin typeface="에스코어 드림 4 Regular" panose="020B0503030302020204" pitchFamily="34" charset="-127"/>
                <a:ea typeface="에스코어 드림 4 Regular" panose="020B0503030302020204" pitchFamily="34" charset="-127"/>
              </a:rPr>
              <a:t>회의를 더욱 생산적으로 만들 수 있었습니다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b="1" dirty="0">
                <a:latin typeface="에스코어 드림 4 Regular" panose="020B0503030302020204" pitchFamily="34" charset="-127"/>
                <a:ea typeface="에스코어 드림 4 Regular" panose="020B0503030302020204" pitchFamily="34" charset="-127"/>
              </a:rPr>
              <a:t>빅픽처팀에서도 다른 분들의 말을 경청하여 빅픽처팀의 게임 개발을 더 나은 방향으로 돕고 싶습니다</a:t>
            </a:r>
            <a:r>
              <a:rPr lang="en-US" altLang="ko-KR" sz="2000" b="1" dirty="0">
                <a:latin typeface="에스코어 드림 4 Regular" panose="020B0503030302020204" pitchFamily="34" charset="-127"/>
                <a:ea typeface="에스코어 드림 4 Regular" panose="020B0503030302020204" pitchFamily="34" charset="-127"/>
              </a:rPr>
              <a:t>.</a:t>
            </a:r>
          </a:p>
        </p:txBody>
      </p:sp>
      <p:grpSp>
        <p:nvGrpSpPr>
          <p:cNvPr id="8" name="그룹 7">
            <a:extLst>
              <a:ext uri="{FF2B5EF4-FFF2-40B4-BE49-F238E27FC236}">
                <a16:creationId xmlns:a16="http://schemas.microsoft.com/office/drawing/2014/main" id="{68642E1D-4060-6608-6D18-FA0718A913B6}"/>
              </a:ext>
            </a:extLst>
          </p:cNvPr>
          <p:cNvGrpSpPr/>
          <p:nvPr/>
        </p:nvGrpSpPr>
        <p:grpSpPr>
          <a:xfrm>
            <a:off x="3966709" y="6183987"/>
            <a:ext cx="13539263" cy="3150513"/>
            <a:chOff x="3966709" y="5905500"/>
            <a:chExt cx="13539263" cy="3150513"/>
          </a:xfrm>
        </p:grpSpPr>
        <p:cxnSp>
          <p:nvCxnSpPr>
            <p:cNvPr id="47" name="직선 연결선 46">
              <a:extLst>
                <a:ext uri="{FF2B5EF4-FFF2-40B4-BE49-F238E27FC236}">
                  <a16:creationId xmlns:a16="http://schemas.microsoft.com/office/drawing/2014/main" id="{D30DA39A-620F-EB6B-206F-2B192B07AC8B}"/>
                </a:ext>
              </a:extLst>
            </p:cNvPr>
            <p:cNvCxnSpPr>
              <a:cxnSpLocks/>
            </p:cNvCxnSpPr>
            <p:nvPr/>
          </p:nvCxnSpPr>
          <p:spPr>
            <a:xfrm>
              <a:off x="3966709" y="5905500"/>
              <a:ext cx="0" cy="3150513"/>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09CEF41-0EB5-543F-2626-E25C91D9CAC5}"/>
                </a:ext>
              </a:extLst>
            </p:cNvPr>
            <p:cNvSpPr txBox="1"/>
            <p:nvPr/>
          </p:nvSpPr>
          <p:spPr>
            <a:xfrm>
              <a:off x="4113835" y="5905500"/>
              <a:ext cx="13392137" cy="3064878"/>
            </a:xfrm>
            <a:prstGeom prst="rect">
              <a:avLst/>
            </a:prstGeom>
            <a:noFill/>
          </p:spPr>
          <p:txBody>
            <a:bodyPr wrap="square">
              <a:spAutoFit/>
            </a:bodyPr>
            <a:lstStyle/>
            <a:p>
              <a:pPr algn="just" latinLnBrk="1">
                <a:lnSpc>
                  <a:spcPct val="140000"/>
                </a:lnSpc>
                <a:spcAft>
                  <a:spcPts val="800"/>
                </a:spcAft>
              </a:pP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팀 프로젝트를 진행할 때 다양한 의견과 아이디어를 도출하기 위해 노력했습니다</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아무런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노력 없이 어느 순간 갑자기 해결되는 일은 없다</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고 생각합니다</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평소에 영화를 보거나 밤에 꿈을 꾼 후 기억나는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재밌었던 점을 메모하고</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게임을 할 때 재밌었던 점 등을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복기하고 메모하였습니다</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3</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학년 때 공모전에 제출하기 위해 했던 프로젝트 때에는 좋은 아이디어가 나오지 않아 난항을 겪었지만</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평소에 생각해둔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여러 아이디어를 구체화하여 팀원들에게 제안하였고</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구체화한 아이디어 중 하나를 기반으로 팀원들과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서로 조율하며 컨셉을 정하였습니다</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이후 개발과정에서도 여러 방향성을 제시하여 게임을 단순하지만</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a:t>
              </a:r>
              <a:r>
                <a:rPr lang="ko-KR"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재미를 느낄 수 있는 방향으로 이끌었습니다</a:t>
              </a:r>
              <a:r>
                <a:rPr lang="en-US" altLang="ko-KR" sz="2000"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결과적으로는 끊이지 않는 다양한 의견을 제시한</a:t>
              </a:r>
              <a:r>
                <a:rPr lang="en-US"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덕에 재밌는 게임을 만들 수 있었습니다</a:t>
              </a:r>
              <a:r>
                <a:rPr lang="en-US"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a:t>
              </a:r>
              <a:endParaRPr lang="ko-KR" altLang="ko-KR" sz="2000" b="1" kern="1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endParaRPr>
            </a:p>
          </p:txBody>
        </p:sp>
      </p:grpSp>
      <p:grpSp>
        <p:nvGrpSpPr>
          <p:cNvPr id="4" name="그룹 3">
            <a:extLst>
              <a:ext uri="{FF2B5EF4-FFF2-40B4-BE49-F238E27FC236}">
                <a16:creationId xmlns:a16="http://schemas.microsoft.com/office/drawing/2014/main" id="{5081E1B1-B186-D1B5-1C62-507291387A19}"/>
              </a:ext>
            </a:extLst>
          </p:cNvPr>
          <p:cNvGrpSpPr/>
          <p:nvPr/>
        </p:nvGrpSpPr>
        <p:grpSpPr>
          <a:xfrm>
            <a:off x="988267" y="6018557"/>
            <a:ext cx="2446751" cy="3274623"/>
            <a:chOff x="914525" y="6210300"/>
            <a:chExt cx="2446751" cy="3274623"/>
          </a:xfrm>
        </p:grpSpPr>
        <p:sp>
          <p:nvSpPr>
            <p:cNvPr id="46" name="Object 14">
              <a:extLst>
                <a:ext uri="{FF2B5EF4-FFF2-40B4-BE49-F238E27FC236}">
                  <a16:creationId xmlns:a16="http://schemas.microsoft.com/office/drawing/2014/main" id="{BC826B0F-B075-E9C5-EFA0-E1AF335AF1A1}"/>
                </a:ext>
              </a:extLst>
            </p:cNvPr>
            <p:cNvSpPr txBox="1"/>
            <p:nvPr/>
          </p:nvSpPr>
          <p:spPr>
            <a:xfrm>
              <a:off x="914525" y="6210300"/>
              <a:ext cx="2446751" cy="830997"/>
            </a:xfrm>
            <a:prstGeom prst="rect">
              <a:avLst/>
            </a:prstGeom>
            <a:noFill/>
          </p:spPr>
          <p:txBody>
            <a:bodyPr wrap="square" rtlCol="0" anchor="t">
              <a:spAutoFit/>
            </a:bodyPr>
            <a:lstStyle/>
            <a:p>
              <a:pPr algn="ctr"/>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끊이지 않는 다양한 의견</a:t>
              </a:r>
              <a:endParaRPr lang="en-US" altLang="ko-KR" sz="2400" dirty="0">
                <a:latin typeface="에스코어 드림 4 Regular" panose="020B0503030302020204" pitchFamily="34" charset="-127"/>
                <a:ea typeface="에스코어 드림 4 Regular" panose="020B0503030302020204" pitchFamily="34" charset="-127"/>
              </a:endParaRPr>
            </a:p>
          </p:txBody>
        </p:sp>
        <p:pic>
          <p:nvPicPr>
            <p:cNvPr id="22" name="그림 21">
              <a:extLst>
                <a:ext uri="{FF2B5EF4-FFF2-40B4-BE49-F238E27FC236}">
                  <a16:creationId xmlns:a16="http://schemas.microsoft.com/office/drawing/2014/main" id="{B3850488-EDAA-F5D5-5EB5-FEEDFDF69B2B}"/>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25162" y="7616523"/>
              <a:ext cx="2025478" cy="1868400"/>
            </a:xfrm>
            <a:prstGeom prst="rect">
              <a:avLst/>
            </a:prstGeom>
          </p:spPr>
        </p:pic>
      </p:grpSp>
      <p:grpSp>
        <p:nvGrpSpPr>
          <p:cNvPr id="5" name="그룹 4">
            <a:extLst>
              <a:ext uri="{FF2B5EF4-FFF2-40B4-BE49-F238E27FC236}">
                <a16:creationId xmlns:a16="http://schemas.microsoft.com/office/drawing/2014/main" id="{9D51FCB7-DC62-9607-9C22-3387FFFC21B7}"/>
              </a:ext>
            </a:extLst>
          </p:cNvPr>
          <p:cNvGrpSpPr/>
          <p:nvPr/>
        </p:nvGrpSpPr>
        <p:grpSpPr>
          <a:xfrm>
            <a:off x="919441" y="1800135"/>
            <a:ext cx="2584404" cy="2812958"/>
            <a:chOff x="919441" y="1800135"/>
            <a:chExt cx="2584404" cy="2812958"/>
          </a:xfrm>
        </p:grpSpPr>
        <p:sp>
          <p:nvSpPr>
            <p:cNvPr id="60" name="Object 14">
              <a:extLst>
                <a:ext uri="{FF2B5EF4-FFF2-40B4-BE49-F238E27FC236}">
                  <a16:creationId xmlns:a16="http://schemas.microsoft.com/office/drawing/2014/main" id="{763920EF-C48F-968F-229C-EDCF04C6B205}"/>
                </a:ext>
              </a:extLst>
            </p:cNvPr>
            <p:cNvSpPr txBox="1"/>
            <p:nvPr/>
          </p:nvSpPr>
          <p:spPr>
            <a:xfrm>
              <a:off x="919441" y="1800135"/>
              <a:ext cx="2584404" cy="461665"/>
            </a:xfrm>
            <a:prstGeom prst="rect">
              <a:avLst/>
            </a:prstGeom>
            <a:noFill/>
          </p:spPr>
          <p:txBody>
            <a:bodyPr wrap="square" rtlCol="0" anchor="t">
              <a:spAutoFit/>
            </a:bodyPr>
            <a:lstStyle/>
            <a:p>
              <a:pPr algn="ctr"/>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의견에 대한 경청</a:t>
              </a:r>
              <a:endParaRPr lang="en-US" altLang="ko-KR" sz="2400" dirty="0">
                <a:latin typeface="에스코어 드림 4 Regular" panose="020B0503030302020204" pitchFamily="34" charset="-127"/>
                <a:ea typeface="에스코어 드림 4 Regular" panose="020B0503030302020204" pitchFamily="34" charset="-127"/>
              </a:endParaRPr>
            </a:p>
          </p:txBody>
        </p:sp>
        <p:pic>
          <p:nvPicPr>
            <p:cNvPr id="1026" name="Picture 2" descr="Listen Listening icon PNG and SVG Vector Free Download">
              <a:extLst>
                <a:ext uri="{FF2B5EF4-FFF2-40B4-BE49-F238E27FC236}">
                  <a16:creationId xmlns:a16="http://schemas.microsoft.com/office/drawing/2014/main" id="{D9FDFFCA-0266-9E9F-C14D-5311C8E78D9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47800" y="2744693"/>
              <a:ext cx="1591060" cy="1868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3003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BEF"/>
        </a:solidFill>
        <a:effectLst/>
      </p:bgPr>
    </p:bg>
    <p:spTree>
      <p:nvGrpSpPr>
        <p:cNvPr id="1" name=""/>
        <p:cNvGrpSpPr/>
        <p:nvPr/>
      </p:nvGrpSpPr>
      <p:grpSpPr>
        <a:xfrm>
          <a:off x="0" y="0"/>
          <a:ext cx="0" cy="0"/>
          <a:chOff x="0" y="0"/>
          <a:chExt cx="0" cy="0"/>
        </a:xfrm>
      </p:grpSpPr>
      <p:sp>
        <p:nvSpPr>
          <p:cNvPr id="2" name="Object 2"/>
          <p:cNvSpPr txBox="1"/>
          <p:nvPr/>
        </p:nvSpPr>
        <p:spPr>
          <a:xfrm>
            <a:off x="1206543" y="495300"/>
            <a:ext cx="10223752" cy="553998"/>
          </a:xfrm>
          <a:prstGeom prst="rect">
            <a:avLst/>
          </a:prstGeom>
          <a:noFill/>
        </p:spPr>
        <p:txBody>
          <a:bodyPr wrap="square" rtlCol="0" anchor="t">
            <a:spAutoFit/>
          </a:bodyPr>
          <a:lstStyle/>
          <a:p>
            <a:r>
              <a:rPr lang="ko-KR" altLang="en-US" sz="3000" dirty="0">
                <a:solidFill>
                  <a:srgbClr val="002AFF"/>
                </a:solidFill>
                <a:latin typeface="에스코어 드림 5 Medium" panose="020B0503030302020204" pitchFamily="34" charset="-127"/>
                <a:ea typeface="에스코어 드림 5 Medium" panose="020B0503030302020204" pitchFamily="34" charset="-127"/>
              </a:rPr>
              <a:t>자기소개</a:t>
            </a:r>
            <a:endParaRPr lang="en-US" dirty="0">
              <a:latin typeface="에스코어 드림 4 Regular" panose="020B0503030302020204" pitchFamily="34" charset="-127"/>
              <a:ea typeface="에스코어 드림 4 Regular" panose="020B0503030302020204" pitchFamily="34" charset="-127"/>
            </a:endParaRPr>
          </a:p>
        </p:txBody>
      </p:sp>
      <p:cxnSp>
        <p:nvCxnSpPr>
          <p:cNvPr id="6" name="직선 연결선 5">
            <a:extLst>
              <a:ext uri="{FF2B5EF4-FFF2-40B4-BE49-F238E27FC236}">
                <a16:creationId xmlns:a16="http://schemas.microsoft.com/office/drawing/2014/main" id="{1D19FBA6-9F84-9509-1576-09F177881B64}"/>
              </a:ext>
            </a:extLst>
          </p:cNvPr>
          <p:cNvCxnSpPr>
            <a:cxnSpLocks/>
          </p:cNvCxnSpPr>
          <p:nvPr/>
        </p:nvCxnSpPr>
        <p:spPr>
          <a:xfrm>
            <a:off x="1206540" y="1257300"/>
            <a:ext cx="1631946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9F03F58E-A795-158D-554A-1E3A15271A29}"/>
              </a:ext>
            </a:extLst>
          </p:cNvPr>
          <p:cNvCxnSpPr>
            <a:cxnSpLocks/>
          </p:cNvCxnSpPr>
          <p:nvPr/>
        </p:nvCxnSpPr>
        <p:spPr>
          <a:xfrm>
            <a:off x="3966709" y="1624160"/>
            <a:ext cx="0" cy="435754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F4D75BD-89AA-AC46-296B-67F91948C197}"/>
              </a:ext>
            </a:extLst>
          </p:cNvPr>
          <p:cNvSpPr txBox="1"/>
          <p:nvPr/>
        </p:nvSpPr>
        <p:spPr>
          <a:xfrm>
            <a:off x="4133858" y="1562100"/>
            <a:ext cx="13392138" cy="4357540"/>
          </a:xfrm>
          <a:prstGeom prst="rect">
            <a:avLst/>
          </a:prstGeom>
          <a:noFill/>
        </p:spPr>
        <p:txBody>
          <a:bodyPr wrap="square">
            <a:spAutoFit/>
          </a:bodyPr>
          <a:lstStyle/>
          <a:p>
            <a:pPr>
              <a:lnSpc>
                <a:spcPct val="140000"/>
              </a:lnSpc>
            </a:pPr>
            <a:r>
              <a:rPr lang="en-US" altLang="ko-KR" sz="2000" dirty="0">
                <a:latin typeface="에스코어 드림 4 Regular" panose="020B0503030302020204" pitchFamily="34" charset="-127"/>
                <a:ea typeface="에스코어 드림 4 Regular" panose="020B0503030302020204" pitchFamily="34" charset="-127"/>
              </a:rPr>
              <a:t>“</a:t>
            </a:r>
            <a:r>
              <a:rPr lang="ko-KR" altLang="en-US" sz="2000" dirty="0">
                <a:latin typeface="에스코어 드림 4 Regular" panose="020B0503030302020204" pitchFamily="34" charset="-127"/>
                <a:ea typeface="에스코어 드림 4 Regular" panose="020B0503030302020204" pitchFamily="34" charset="-127"/>
              </a:rPr>
              <a:t>결코 끌 수 없는 열정으로 삶을 살아라</a:t>
            </a:r>
            <a:r>
              <a:rPr lang="en-US" altLang="ko-KR" sz="2000" dirty="0">
                <a:latin typeface="에스코어 드림 4 Regular" panose="020B0503030302020204" pitchFamily="34" charset="-127"/>
                <a:ea typeface="에스코어 드림 4 Regular" panose="020B0503030302020204" pitchFamily="34" charset="-127"/>
              </a:rPr>
              <a:t>.” – </a:t>
            </a:r>
            <a:r>
              <a:rPr lang="ko-KR" altLang="en-US" sz="2000" dirty="0">
                <a:latin typeface="에스코어 드림 4 Regular" panose="020B0503030302020204" pitchFamily="34" charset="-127"/>
                <a:ea typeface="에스코어 드림 4 Regular" panose="020B0503030302020204" pitchFamily="34" charset="-127"/>
              </a:rPr>
              <a:t>셰익스피어 </a:t>
            </a:r>
            <a:r>
              <a:rPr lang="en-US" altLang="ko-KR" sz="2000" dirty="0">
                <a:latin typeface="에스코어 드림 4 Regular" panose="020B0503030302020204" pitchFamily="34" charset="-127"/>
                <a:ea typeface="에스코어 드림 4 Regular" panose="020B0503030302020204" pitchFamily="34" charset="-127"/>
              </a:rPr>
              <a:t>– </a:t>
            </a:r>
          </a:p>
          <a:p>
            <a:pPr>
              <a:lnSpc>
                <a:spcPct val="140000"/>
              </a:lnSpc>
            </a:pPr>
            <a:r>
              <a:rPr lang="ko-KR" altLang="en-US" sz="2000" b="1" dirty="0">
                <a:latin typeface="에스코어 드림 4 Regular" panose="020B0503030302020204" pitchFamily="34" charset="-127"/>
                <a:ea typeface="에스코어 드림 4 Regular" panose="020B0503030302020204" pitchFamily="34" charset="-127"/>
              </a:rPr>
              <a:t>열정은 삶을 살아가게 만드는 원동력이라고 생각합니다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ko-KR"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중학교 때 접한 “헬릭스 점프”라는 게임은 복잡하지 않고 가벼운 게임이었지만</a:t>
            </a:r>
            <a:r>
              <a:rPr lang="en-US" altLang="ko-KR"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b="1"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재미</a:t>
            </a:r>
            <a:r>
              <a:rPr lang="en-US" altLang="ko-KR" sz="2000" b="1"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ko-KR" sz="2000" b="1"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면에서는 가볍지 않았습니다</a:t>
            </a:r>
            <a:r>
              <a:rPr lang="en-US" altLang="ko-KR"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en-US"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헬릭스 점프</a:t>
            </a:r>
            <a:r>
              <a:rPr lang="en-US" altLang="ko-KR"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a:t>
            </a:r>
            <a:r>
              <a:rPr lang="ko-KR" altLang="en-US"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는 </a:t>
            </a:r>
            <a:r>
              <a:rPr lang="ko-KR" altLang="ko-KR" sz="2000" b="1"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단순함과 재미가 양립할 수 없다고 생각했던 제게 게임 기획에 대한 흥미를 주었습니다</a:t>
            </a:r>
            <a:r>
              <a:rPr lang="en-US" altLang="ko-KR" sz="2000" dirty="0">
                <a:effectLst/>
                <a:latin typeface="에스코어 드림 4 Regular" panose="020B0503030302020204" pitchFamily="34" charset="-127"/>
                <a:ea typeface="에스코어 드림 4 Regular" panose="020B0503030302020204" pitchFamily="34" charset="-127"/>
                <a:cs typeface="Times New Roman" panose="02020603050405020304" pitchFamily="18" charset="0"/>
              </a:rPr>
              <a:t>. </a:t>
            </a:r>
            <a:r>
              <a:rPr lang="ko-KR" altLang="en-US" sz="2000" dirty="0">
                <a:latin typeface="에스코어 드림 4 Regular" panose="020B0503030302020204" pitchFamily="34" charset="-127"/>
                <a:ea typeface="에스코어 드림 4 Regular" panose="020B0503030302020204" pitchFamily="34" charset="-127"/>
              </a:rPr>
              <a:t>며칠 후 </a:t>
            </a:r>
            <a:r>
              <a:rPr lang="en-US" altLang="ko-KR" sz="2000" dirty="0">
                <a:latin typeface="에스코어 드림 4 Regular" panose="020B0503030302020204" pitchFamily="34" charset="-127"/>
                <a:ea typeface="에스코어 드림 4 Regular" panose="020B0503030302020204" pitchFamily="34" charset="-127"/>
              </a:rPr>
              <a:t>‘RPGMaker’</a:t>
            </a:r>
            <a:r>
              <a:rPr lang="ko-KR" altLang="en-US" sz="2000" dirty="0">
                <a:latin typeface="에스코어 드림 4 Regular" panose="020B0503030302020204" pitchFamily="34" charset="-127"/>
                <a:ea typeface="에스코어 드림 4 Regular" panose="020B0503030302020204" pitchFamily="34" charset="-127"/>
              </a:rPr>
              <a:t>를 공부하고 게임을 기획하여 만들어봤습니다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제가 만든 게임을 해 본 친구는 재밌다고 말해주었습니다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친구의 이 말 한마디에 말하지 못할 정도로 뿌듯한 감정과 행복을 느껴</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b="1" dirty="0">
                <a:latin typeface="에스코어 드림 4 Regular" panose="020B0503030302020204" pitchFamily="34" charset="-127"/>
                <a:ea typeface="에스코어 드림 4 Regular" panose="020B0503030302020204" pitchFamily="34" charset="-127"/>
              </a:rPr>
              <a:t>전문적으로 배워</a:t>
            </a:r>
            <a:r>
              <a:rPr lang="en-US" altLang="ko-KR" sz="2000" b="1" dirty="0">
                <a:latin typeface="에스코어 드림 4 Regular" panose="020B0503030302020204" pitchFamily="34" charset="-127"/>
                <a:ea typeface="에스코어 드림 4 Regular" panose="020B0503030302020204" pitchFamily="34" charset="-127"/>
              </a:rPr>
              <a:t> </a:t>
            </a:r>
            <a:r>
              <a:rPr lang="ko-KR" altLang="en-US" sz="2000" b="1" dirty="0">
                <a:latin typeface="에스코어 드림 4 Regular" panose="020B0503030302020204" pitchFamily="34" charset="-127"/>
                <a:ea typeface="에스코어 드림 4 Regular" panose="020B0503030302020204" pitchFamily="34" charset="-127"/>
              </a:rPr>
              <a:t>게임을 기획해보고 싶은 열정이 생겼습니다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게임 기획자가 되기 위해 정보를 찾아보던 도중 게임 기획과</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프로그래밍</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그래픽에 대해 알려주는 학교가 있다는 것을 알고</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그 학교에 지원하여 입학하였습니다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학교에 입학한 후 게임 기획자가 되기 위해 학우들과 기획 동아리를 만들어 </a:t>
            </a:r>
            <a:r>
              <a:rPr lang="ko-KR" altLang="en-US" sz="2000" b="1" dirty="0">
                <a:latin typeface="에스코어 드림 4 Regular" panose="020B0503030302020204" pitchFamily="34" charset="-127"/>
                <a:ea typeface="에스코어 드림 4 Regular" panose="020B0503030302020204" pitchFamily="34" charset="-127"/>
              </a:rPr>
              <a:t>여러 장르의 게임들을 분석하고 토론하는 활동</a:t>
            </a:r>
            <a:r>
              <a:rPr lang="ko-KR" altLang="en-US" sz="2000" dirty="0">
                <a:latin typeface="에스코어 드림 4 Regular" panose="020B0503030302020204" pitchFamily="34" charset="-127"/>
                <a:ea typeface="에스코어 드림 4 Regular" panose="020B0503030302020204" pitchFamily="34" charset="-127"/>
              </a:rPr>
              <a:t>을 가졌습니다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또한 이번 연초부터는 게임 기획에 대해 더욱 배우고 싶어 토요일</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일요일에 학원에서 현업에서 쓰는 여러 기술들을 배우고 있습니다</a:t>
            </a:r>
            <a:r>
              <a:rPr lang="en-US" altLang="ko-KR" sz="2000"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이러한</a:t>
            </a:r>
            <a:r>
              <a:rPr lang="ko-KR" altLang="en-US" sz="2000" b="1" dirty="0">
                <a:latin typeface="에스코어 드림 4 Regular" panose="020B0503030302020204" pitchFamily="34" charset="-127"/>
                <a:ea typeface="에스코어 드림 4 Regular" panose="020B0503030302020204" pitchFamily="34" charset="-127"/>
              </a:rPr>
              <a:t> </a:t>
            </a:r>
            <a:r>
              <a:rPr lang="ko-KR" altLang="en-US" sz="2000" dirty="0">
                <a:latin typeface="에스코어 드림 4 Regular" panose="020B0503030302020204" pitchFamily="34" charset="-127"/>
                <a:ea typeface="에스코어 드림 4 Regular" panose="020B0503030302020204" pitchFamily="34" charset="-127"/>
              </a:rPr>
              <a:t>열정을 가지고 빅픽처팀에 </a:t>
            </a:r>
            <a:r>
              <a:rPr lang="ko-KR" altLang="en-US" sz="2000" b="1" dirty="0">
                <a:latin typeface="에스코어 드림 4 Regular" panose="020B0503030302020204" pitchFamily="34" charset="-127"/>
                <a:ea typeface="에스코어 드림 4 Regular" panose="020B0503030302020204" pitchFamily="34" charset="-127"/>
              </a:rPr>
              <a:t>입사하여 성실히 일해</a:t>
            </a:r>
            <a:r>
              <a:rPr lang="en-US" altLang="ko-KR" sz="2000" b="1" dirty="0">
                <a:latin typeface="에스코어 드림 4 Regular" panose="020B0503030302020204" pitchFamily="34" charset="-127"/>
                <a:ea typeface="에스코어 드림 4 Regular" panose="020B0503030302020204" pitchFamily="34" charset="-127"/>
              </a:rPr>
              <a:t>,</a:t>
            </a:r>
            <a:r>
              <a:rPr lang="ko-KR" altLang="en-US" sz="2000" b="1" dirty="0">
                <a:latin typeface="에스코어 드림 4 Regular" panose="020B0503030302020204" pitchFamily="34" charset="-127"/>
                <a:ea typeface="에스코어 드림 4 Regular" panose="020B0503030302020204" pitchFamily="34" charset="-127"/>
              </a:rPr>
              <a:t> 빅픽처팀에 도움</a:t>
            </a:r>
            <a:r>
              <a:rPr lang="ko-KR" altLang="en-US" sz="2000" dirty="0">
                <a:latin typeface="에스코어 드림 4 Regular" panose="020B0503030302020204" pitchFamily="34" charset="-127"/>
                <a:ea typeface="에스코어 드림 4 Regular" panose="020B0503030302020204" pitchFamily="34" charset="-127"/>
              </a:rPr>
              <a:t>이 되겠습니다</a:t>
            </a:r>
            <a:r>
              <a:rPr lang="en-US" altLang="ko-KR" sz="2000" dirty="0">
                <a:latin typeface="에스코어 드림 4 Regular" panose="020B0503030302020204" pitchFamily="34" charset="-127"/>
                <a:ea typeface="에스코어 드림 4 Regular" panose="020B0503030302020204" pitchFamily="34" charset="-127"/>
              </a:rPr>
              <a:t>.</a:t>
            </a:r>
          </a:p>
        </p:txBody>
      </p:sp>
      <p:grpSp>
        <p:nvGrpSpPr>
          <p:cNvPr id="5" name="그룹 4">
            <a:extLst>
              <a:ext uri="{FF2B5EF4-FFF2-40B4-BE49-F238E27FC236}">
                <a16:creationId xmlns:a16="http://schemas.microsoft.com/office/drawing/2014/main" id="{76387404-BB8C-48F1-E584-050EE599B8A0}"/>
              </a:ext>
            </a:extLst>
          </p:cNvPr>
          <p:cNvGrpSpPr/>
          <p:nvPr/>
        </p:nvGrpSpPr>
        <p:grpSpPr>
          <a:xfrm>
            <a:off x="1082043" y="6474648"/>
            <a:ext cx="16424894" cy="3240852"/>
            <a:chOff x="1082043" y="6398448"/>
            <a:chExt cx="16424894" cy="3240852"/>
          </a:xfrm>
        </p:grpSpPr>
        <p:cxnSp>
          <p:nvCxnSpPr>
            <p:cNvPr id="47" name="직선 연결선 46">
              <a:extLst>
                <a:ext uri="{FF2B5EF4-FFF2-40B4-BE49-F238E27FC236}">
                  <a16:creationId xmlns:a16="http://schemas.microsoft.com/office/drawing/2014/main" id="{D30DA39A-620F-EB6B-206F-2B192B07AC8B}"/>
                </a:ext>
              </a:extLst>
            </p:cNvPr>
            <p:cNvCxnSpPr>
              <a:cxnSpLocks/>
            </p:cNvCxnSpPr>
            <p:nvPr/>
          </p:nvCxnSpPr>
          <p:spPr>
            <a:xfrm>
              <a:off x="3966709" y="6398448"/>
              <a:ext cx="0" cy="3240852"/>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09CEF41-0EB5-543F-2626-E25C91D9CAC5}"/>
                </a:ext>
              </a:extLst>
            </p:cNvPr>
            <p:cNvSpPr txBox="1"/>
            <p:nvPr/>
          </p:nvSpPr>
          <p:spPr>
            <a:xfrm>
              <a:off x="4114800" y="6398448"/>
              <a:ext cx="13392137" cy="3064878"/>
            </a:xfrm>
            <a:prstGeom prst="rect">
              <a:avLst/>
            </a:prstGeom>
            <a:noFill/>
          </p:spPr>
          <p:txBody>
            <a:bodyPr wrap="square">
              <a:spAutoFit/>
            </a:bodyPr>
            <a:lstStyle/>
            <a:p>
              <a:pPr algn="l" fontAlgn="base">
                <a:lnSpc>
                  <a:spcPct val="140000"/>
                </a:lnSpc>
              </a:pPr>
              <a:r>
                <a:rPr lang="ko-KR" altLang="en-US" sz="2000" b="1" i="0" dirty="0">
                  <a:solidFill>
                    <a:srgbClr val="000000"/>
                  </a:solidFill>
                  <a:effectLst/>
                  <a:latin typeface="에스코어 드림 4 Regular" panose="020B0503030302020204" pitchFamily="34" charset="-127"/>
                  <a:ea typeface="에스코어 드림 4 Regular" panose="020B0503030302020204" pitchFamily="34" charset="-127"/>
                </a:rPr>
                <a:t>학창 시절에</a:t>
              </a:r>
              <a:r>
                <a:rPr lang="en-US" altLang="ko-KR" sz="2000" b="1"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1" i="0" dirty="0">
                  <a:solidFill>
                    <a:srgbClr val="000000"/>
                  </a:solidFill>
                  <a:effectLst/>
                  <a:latin typeface="에스코어 드림 4 Regular" panose="020B0503030302020204" pitchFamily="34" charset="-127"/>
                  <a:ea typeface="에스코어 드림 4 Regular" panose="020B0503030302020204" pitchFamily="34" charset="-127"/>
                </a:rPr>
                <a:t>무료하거나 지칠 때마다 </a:t>
              </a:r>
              <a:r>
                <a:rPr lang="ko-KR" altLang="en-US" sz="2000" b="1" dirty="0">
                  <a:solidFill>
                    <a:srgbClr val="000000"/>
                  </a:solidFill>
                  <a:latin typeface="에스코어 드림 4 Regular" panose="020B0503030302020204" pitchFamily="34" charset="-127"/>
                  <a:ea typeface="에스코어 드림 4 Regular" panose="020B0503030302020204" pitchFamily="34" charset="-127"/>
                </a:rPr>
                <a:t>캐주얼한 게임을 하며 즐거워했던 </a:t>
              </a:r>
              <a:r>
                <a:rPr lang="ko-KR" altLang="en-US" sz="2000" b="1" i="0" dirty="0">
                  <a:solidFill>
                    <a:srgbClr val="000000"/>
                  </a:solidFill>
                  <a:effectLst/>
                  <a:latin typeface="에스코어 드림 4 Regular" panose="020B0503030302020204" pitchFamily="34" charset="-127"/>
                  <a:ea typeface="에스코어 드림 4 Regular" panose="020B0503030302020204" pitchFamily="34" charset="-127"/>
                </a:rPr>
                <a:t>기억은 현재까지도 생각나는 좋은 기억입니다</a:t>
              </a:r>
              <a:r>
                <a:rPr lang="en-US" altLang="ko-KR" sz="2000" b="1"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학교에서 공부하며 때를 기다리고 있던 저는</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선생님의 말씀으로 한 회사가 학교 채용의뢰를 한다는 것을 알게 되었습니다</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채용의뢰가 온 곳에 대해 알아보니 제게 좋은 기억을 선사해줬던 캐주얼 게임들을 웹으로 만드는 것을 알게 되고</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빅픽처팀에 관심이 생겨 지원하게 되었습니다</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다양한</a:t>
              </a:r>
              <a:r>
                <a:rPr lang="ko-KR" altLang="en-US" sz="2000" dirty="0">
                  <a:solidFill>
                    <a:srgbClr val="000000"/>
                  </a:solidFill>
                  <a:latin typeface="에스코어 드림 4 Regular" panose="020B0503030302020204" pitchFamily="34" charset="-127"/>
                  <a:ea typeface="에스코어 드림 4 Regular" panose="020B0503030302020204" pitchFamily="34" charset="-127"/>
                </a:rPr>
                <a:t> 형태의 게임 콘텐츠를 가지고 있는 빅픽처팀의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구성원이 되어 </a:t>
              </a:r>
              <a:r>
                <a:rPr lang="ko-KR" altLang="en-US" sz="2000" b="1" i="0" dirty="0">
                  <a:solidFill>
                    <a:srgbClr val="000000"/>
                  </a:solidFill>
                  <a:effectLst/>
                  <a:latin typeface="에스코어 드림 4 Regular" panose="020B0503030302020204" pitchFamily="34" charset="-127"/>
                  <a:ea typeface="에스코어 드림 4 Regular" panose="020B0503030302020204" pitchFamily="34" charset="-127"/>
                </a:rPr>
                <a:t>다른 사람들에게 재미를 선사하는 게임을 만드는 게임기획자로 성장하고 싶습니다</a:t>
              </a:r>
              <a:r>
                <a:rPr lang="en-US" altLang="ko-KR" sz="2000" b="1"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이를 위해 시스템 기획</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UI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기획</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게임 운영 등 여러 직무를 경험하고 종합적인 역량을 꾸준히 쌓아 나가겠습니다</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 </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더 나아가 </a:t>
              </a:r>
              <a:r>
                <a:rPr lang="en-US" altLang="ko-KR" sz="2000" b="0" i="0" dirty="0">
                  <a:solidFill>
                    <a:srgbClr val="000000"/>
                  </a:solidFill>
                  <a:effectLst/>
                  <a:latin typeface="에스코어 드림 4 Regular" panose="020B0503030302020204" pitchFamily="34" charset="-127"/>
                  <a:ea typeface="에스코어 드림 4 Regular" panose="020B0503030302020204" pitchFamily="34" charset="-127"/>
                </a:rPr>
                <a:t>2</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년 후에는 </a:t>
              </a:r>
              <a:r>
                <a:rPr lang="ko-KR" altLang="en-US" sz="2000" dirty="0">
                  <a:solidFill>
                    <a:srgbClr val="000000"/>
                  </a:solidFill>
                  <a:latin typeface="에스코어 드림 4 Regular" panose="020B0503030302020204" pitchFamily="34" charset="-127"/>
                  <a:ea typeface="에스코어 드림 4 Regular" panose="020B0503030302020204" pitchFamily="34" charset="-127"/>
                </a:rPr>
                <a:t>빅픽처팀</a:t>
              </a:r>
              <a:r>
                <a:rPr lang="ko-KR" altLang="en-US" sz="2000" b="0" i="0" dirty="0">
                  <a:solidFill>
                    <a:srgbClr val="000000"/>
                  </a:solidFill>
                  <a:effectLst/>
                  <a:latin typeface="에스코어 드림 4 Regular" panose="020B0503030302020204" pitchFamily="34" charset="-127"/>
                  <a:ea typeface="에스코어 드림 4 Regular" panose="020B0503030302020204" pitchFamily="34" charset="-127"/>
                </a:rPr>
                <a:t>의 </a:t>
              </a:r>
              <a:r>
                <a:rPr lang="ko-KR" altLang="en-US" sz="2000" b="1" i="0" dirty="0">
                  <a:solidFill>
                    <a:srgbClr val="000000"/>
                  </a:solidFill>
                  <a:effectLst/>
                  <a:latin typeface="에스코어 드림 4 Regular" panose="020B0503030302020204" pitchFamily="34" charset="-127"/>
                  <a:ea typeface="에스코어 드림 4 Regular" panose="020B0503030302020204" pitchFamily="34" charset="-127"/>
                </a:rPr>
                <a:t>기획자로서 성장하여 여러 플랫폼에서 인기를 누리는 </a:t>
              </a:r>
              <a:r>
                <a:rPr lang="ko-KR" altLang="en-US" sz="2000" b="1" dirty="0">
                  <a:solidFill>
                    <a:srgbClr val="000000"/>
                  </a:solidFill>
                  <a:latin typeface="에스코어 드림 4 Regular" panose="020B0503030302020204" pitchFamily="34" charset="-127"/>
                  <a:ea typeface="에스코어 드림 4 Regular" panose="020B0503030302020204" pitchFamily="34" charset="-127"/>
                </a:rPr>
                <a:t>캐주얼한 게임을 만들고 싶습니다</a:t>
              </a:r>
              <a:r>
                <a:rPr lang="en-US" altLang="ko-KR" sz="2000" b="1" dirty="0">
                  <a:solidFill>
                    <a:srgbClr val="000000"/>
                  </a:solidFill>
                  <a:latin typeface="에스코어 드림 4 Regular" panose="020B0503030302020204" pitchFamily="34" charset="-127"/>
                  <a:ea typeface="에스코어 드림 4 Regular" panose="020B0503030302020204" pitchFamily="34" charset="-127"/>
                </a:rPr>
                <a:t>.</a:t>
              </a:r>
              <a:endParaRPr lang="en-US" altLang="ko-KR" sz="2000" b="1" i="0" dirty="0">
                <a:solidFill>
                  <a:srgbClr val="000000"/>
                </a:solidFill>
                <a:effectLst/>
                <a:latin typeface="에스코어 드림 4 Regular" panose="020B0503030302020204" pitchFamily="34" charset="-127"/>
                <a:ea typeface="에스코어 드림 4 Regular" panose="020B0503030302020204" pitchFamily="34" charset="-127"/>
              </a:endParaRPr>
            </a:p>
          </p:txBody>
        </p:sp>
        <p:grpSp>
          <p:nvGrpSpPr>
            <p:cNvPr id="4" name="그룹 3">
              <a:extLst>
                <a:ext uri="{FF2B5EF4-FFF2-40B4-BE49-F238E27FC236}">
                  <a16:creationId xmlns:a16="http://schemas.microsoft.com/office/drawing/2014/main" id="{FC9C78D8-C368-0851-7BC5-1E56AA2CC2E9}"/>
                </a:ext>
              </a:extLst>
            </p:cNvPr>
            <p:cNvGrpSpPr/>
            <p:nvPr/>
          </p:nvGrpSpPr>
          <p:grpSpPr>
            <a:xfrm>
              <a:off x="1082043" y="6516697"/>
              <a:ext cx="2446751" cy="2817803"/>
              <a:chOff x="921673" y="6667500"/>
              <a:chExt cx="2446751" cy="2817803"/>
            </a:xfrm>
          </p:grpSpPr>
          <p:sp>
            <p:nvSpPr>
              <p:cNvPr id="46" name="Object 14">
                <a:extLst>
                  <a:ext uri="{FF2B5EF4-FFF2-40B4-BE49-F238E27FC236}">
                    <a16:creationId xmlns:a16="http://schemas.microsoft.com/office/drawing/2014/main" id="{BC826B0F-B075-E9C5-EFA0-E1AF335AF1A1}"/>
                  </a:ext>
                </a:extLst>
              </p:cNvPr>
              <p:cNvSpPr txBox="1"/>
              <p:nvPr/>
            </p:nvSpPr>
            <p:spPr>
              <a:xfrm>
                <a:off x="921673" y="6667500"/>
                <a:ext cx="2446751" cy="830997"/>
              </a:xfrm>
              <a:prstGeom prst="rect">
                <a:avLst/>
              </a:prstGeom>
              <a:noFill/>
            </p:spPr>
            <p:txBody>
              <a:bodyPr wrap="square" rtlCol="0" anchor="t">
                <a:spAutoFit/>
              </a:bodyPr>
              <a:lstStyle/>
              <a:p>
                <a:pPr algn="ctr"/>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지원 동기 및</a:t>
                </a:r>
                <a:endParaRPr lang="en-US" altLang="ko-KR" sz="2400" dirty="0">
                  <a:solidFill>
                    <a:srgbClr val="002AFF"/>
                  </a:solidFill>
                  <a:latin typeface="에스코어 드림 4 Regular" panose="020B0503030302020204" pitchFamily="34" charset="-127"/>
                  <a:ea typeface="에스코어 드림 4 Regular" panose="020B0503030302020204" pitchFamily="34" charset="-127"/>
                </a:endParaRPr>
              </a:p>
              <a:p>
                <a:pPr algn="ctr"/>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입사 후 포부</a:t>
                </a:r>
                <a:endParaRPr lang="en-US" altLang="ko-KR" sz="2400" dirty="0">
                  <a:latin typeface="에스코어 드림 4 Regular" panose="020B0503030302020204" pitchFamily="34" charset="-127"/>
                  <a:ea typeface="에스코어 드림 4 Regular" panose="020B0503030302020204" pitchFamily="34" charset="-127"/>
                </a:endParaRPr>
              </a:p>
            </p:txBody>
          </p:sp>
          <p:pic>
            <p:nvPicPr>
              <p:cNvPr id="18" name="Picture 2" descr="동기 - 무료 제스처개 아이콘">
                <a:extLst>
                  <a:ext uri="{FF2B5EF4-FFF2-40B4-BE49-F238E27FC236}">
                    <a16:creationId xmlns:a16="http://schemas.microsoft.com/office/drawing/2014/main" id="{C93EF9DB-8945-ABEC-F1A4-1EB3987FAACA}"/>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10849" y="7616903"/>
                <a:ext cx="1868400" cy="1868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 name="그룹 2">
            <a:extLst>
              <a:ext uri="{FF2B5EF4-FFF2-40B4-BE49-F238E27FC236}">
                <a16:creationId xmlns:a16="http://schemas.microsoft.com/office/drawing/2014/main" id="{B3563D2F-8126-9330-8852-BE6D450337E1}"/>
              </a:ext>
            </a:extLst>
          </p:cNvPr>
          <p:cNvGrpSpPr/>
          <p:nvPr/>
        </p:nvGrpSpPr>
        <p:grpSpPr>
          <a:xfrm>
            <a:off x="1013217" y="2175266"/>
            <a:ext cx="2584404" cy="3273034"/>
            <a:chOff x="1013217" y="2118134"/>
            <a:chExt cx="2584404" cy="3273034"/>
          </a:xfrm>
        </p:grpSpPr>
        <p:sp>
          <p:nvSpPr>
            <p:cNvPr id="60" name="Object 14">
              <a:extLst>
                <a:ext uri="{FF2B5EF4-FFF2-40B4-BE49-F238E27FC236}">
                  <a16:creationId xmlns:a16="http://schemas.microsoft.com/office/drawing/2014/main" id="{763920EF-C48F-968F-229C-EDCF04C6B205}"/>
                </a:ext>
              </a:extLst>
            </p:cNvPr>
            <p:cNvSpPr txBox="1"/>
            <p:nvPr/>
          </p:nvSpPr>
          <p:spPr>
            <a:xfrm>
              <a:off x="1013217" y="2118134"/>
              <a:ext cx="2584404" cy="830997"/>
            </a:xfrm>
            <a:prstGeom prst="rect">
              <a:avLst/>
            </a:prstGeom>
            <a:noFill/>
          </p:spPr>
          <p:txBody>
            <a:bodyPr wrap="square" rtlCol="0" anchor="t">
              <a:spAutoFit/>
            </a:bodyPr>
            <a:lstStyle/>
            <a:p>
              <a:pPr algn="ctr"/>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게임기획에 </a:t>
              </a:r>
              <a:endParaRPr lang="en-US" altLang="ko-KR" sz="2400" dirty="0">
                <a:solidFill>
                  <a:srgbClr val="002AFF"/>
                </a:solidFill>
                <a:latin typeface="에스코어 드림 4 Regular" panose="020B0503030302020204" pitchFamily="34" charset="-127"/>
                <a:ea typeface="에스코어 드림 4 Regular" panose="020B0503030302020204" pitchFamily="34" charset="-127"/>
              </a:endParaRPr>
            </a:p>
            <a:p>
              <a:pPr algn="ctr"/>
              <a:r>
                <a:rPr lang="ko-KR" altLang="en-US" sz="2400" dirty="0">
                  <a:solidFill>
                    <a:srgbClr val="002AFF"/>
                  </a:solidFill>
                  <a:latin typeface="에스코어 드림 4 Regular" panose="020B0503030302020204" pitchFamily="34" charset="-127"/>
                  <a:ea typeface="에스코어 드림 4 Regular" panose="020B0503030302020204" pitchFamily="34" charset="-127"/>
                </a:rPr>
                <a:t>대한 열정</a:t>
              </a:r>
              <a:endParaRPr lang="en-US" altLang="ko-KR" sz="2400" dirty="0">
                <a:solidFill>
                  <a:srgbClr val="002AFF"/>
                </a:solidFill>
                <a:latin typeface="에스코어 드림 4 Regular" panose="020B0503030302020204" pitchFamily="34" charset="-127"/>
                <a:ea typeface="에스코어 드림 4 Regular" panose="020B0503030302020204" pitchFamily="34" charset="-127"/>
              </a:endParaRPr>
            </a:p>
          </p:txBody>
        </p:sp>
        <p:pic>
          <p:nvPicPr>
            <p:cNvPr id="19" name="Picture 4" descr="의사 소통 - 무료 연락개 아이콘">
              <a:extLst>
                <a:ext uri="{FF2B5EF4-FFF2-40B4-BE49-F238E27FC236}">
                  <a16:creationId xmlns:a16="http://schemas.microsoft.com/office/drawing/2014/main" id="{4AB3BECC-FC0C-2B6D-AC44-D7F3D95F1F78}"/>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71600" y="3523529"/>
              <a:ext cx="1867639" cy="186763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0188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BEF"/>
        </a:solidFill>
        <a:effectLst/>
      </p:bgPr>
    </p:bg>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599B3964-382C-7B71-FB16-48C18D811DF8}"/>
              </a:ext>
            </a:extLst>
          </p:cNvPr>
          <p:cNvSpPr txBox="1"/>
          <p:nvPr/>
        </p:nvSpPr>
        <p:spPr>
          <a:xfrm>
            <a:off x="1185685" y="521887"/>
            <a:ext cx="10223752" cy="553998"/>
          </a:xfrm>
          <a:prstGeom prst="rect">
            <a:avLst/>
          </a:prstGeom>
          <a:noFill/>
        </p:spPr>
        <p:txBody>
          <a:bodyPr wrap="square" rtlCol="0" anchor="t">
            <a:spAutoFit/>
          </a:bodyPr>
          <a:lstStyle/>
          <a:p>
            <a:r>
              <a:rPr lang="ko-KR" altLang="en-US" sz="3000">
                <a:solidFill>
                  <a:srgbClr val="002AFF"/>
                </a:solidFill>
                <a:latin typeface="에스코어 드림 5 Medium" panose="020B0503030302020204" pitchFamily="34" charset="-127"/>
                <a:ea typeface="에스코어 드림 5 Medium" panose="020B0503030302020204" pitchFamily="34" charset="-127"/>
              </a:rPr>
              <a:t>포트폴리오</a:t>
            </a:r>
            <a:endParaRPr lang="en-US" dirty="0">
              <a:latin typeface="에스코어 드림 4 Regular" panose="020B0503030302020204" pitchFamily="34" charset="-127"/>
              <a:ea typeface="에스코어 드림 4 Regular" panose="020B0503030302020204" pitchFamily="34" charset="-127"/>
            </a:endParaRPr>
          </a:p>
        </p:txBody>
      </p:sp>
      <p:cxnSp>
        <p:nvCxnSpPr>
          <p:cNvPr id="18" name="직선 연결선 17">
            <a:extLst>
              <a:ext uri="{FF2B5EF4-FFF2-40B4-BE49-F238E27FC236}">
                <a16:creationId xmlns:a16="http://schemas.microsoft.com/office/drawing/2014/main" id="{6A5A83D9-CD58-A61C-4B10-28429001D389}"/>
              </a:ext>
            </a:extLst>
          </p:cNvPr>
          <p:cNvCxnSpPr>
            <a:cxnSpLocks/>
          </p:cNvCxnSpPr>
          <p:nvPr/>
        </p:nvCxnSpPr>
        <p:spPr>
          <a:xfrm>
            <a:off x="1206540" y="1257300"/>
            <a:ext cx="1631946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nvGrpSpPr>
          <p:cNvPr id="46" name="그룹 45">
            <a:extLst>
              <a:ext uri="{FF2B5EF4-FFF2-40B4-BE49-F238E27FC236}">
                <a16:creationId xmlns:a16="http://schemas.microsoft.com/office/drawing/2014/main" id="{EB4BB347-7A27-A378-6649-A6789F44AA5F}"/>
              </a:ext>
            </a:extLst>
          </p:cNvPr>
          <p:cNvGrpSpPr/>
          <p:nvPr/>
        </p:nvGrpSpPr>
        <p:grpSpPr>
          <a:xfrm>
            <a:off x="1295400" y="6490637"/>
            <a:ext cx="7619999" cy="2800638"/>
            <a:chOff x="1206540" y="7087859"/>
            <a:chExt cx="7619999" cy="2800638"/>
          </a:xfrm>
        </p:grpSpPr>
        <p:sp>
          <p:nvSpPr>
            <p:cNvPr id="38" name="Object 19">
              <a:extLst>
                <a:ext uri="{FF2B5EF4-FFF2-40B4-BE49-F238E27FC236}">
                  <a16:creationId xmlns:a16="http://schemas.microsoft.com/office/drawing/2014/main" id="{9A9DEF3D-1AE1-B103-08B9-CA3E3878B2EF}"/>
                </a:ext>
              </a:extLst>
            </p:cNvPr>
            <p:cNvSpPr txBox="1"/>
            <p:nvPr/>
          </p:nvSpPr>
          <p:spPr>
            <a:xfrm>
              <a:off x="2949614" y="7087859"/>
              <a:ext cx="5876925" cy="2800638"/>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짐승친구들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M</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시스템</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역 기획서</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짐승친구들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M</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을 플레이하며</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가장 인상 깊게 느꼈던 시스템인</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en-US" sz="2400" dirty="0">
                  <a:latin typeface="에스코어 드림 4 Regular" panose="020B0503030302020204" pitchFamily="34" charset="-127"/>
                  <a:ea typeface="에스코어 드림 4 Regular" panose="020B0503030302020204" pitchFamily="34" charset="-127"/>
                  <a:cs typeface="THELuxGoR" pitchFamily="34" charset="0"/>
                </a:rPr>
                <a:t>‘</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앨범</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시스템을 역 기획 해 보았습니다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p:txBody>
        </p:sp>
        <p:sp>
          <p:nvSpPr>
            <p:cNvPr id="39" name="Object 18">
              <a:extLst>
                <a:ext uri="{FF2B5EF4-FFF2-40B4-BE49-F238E27FC236}">
                  <a16:creationId xmlns:a16="http://schemas.microsoft.com/office/drawing/2014/main" id="{FA8E9E90-3F4C-A874-F9ED-5D81C75F548E}"/>
                </a:ext>
              </a:extLst>
            </p:cNvPr>
            <p:cNvSpPr txBox="1"/>
            <p:nvPr/>
          </p:nvSpPr>
          <p:spPr>
            <a:xfrm>
              <a:off x="1206540" y="7087859"/>
              <a:ext cx="19492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게임명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분류</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설명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p:txBody>
        </p:sp>
      </p:grpSp>
      <p:pic>
        <p:nvPicPr>
          <p:cNvPr id="8" name="그림 7">
            <a:hlinkClick r:id="rId3"/>
            <a:extLst>
              <a:ext uri="{FF2B5EF4-FFF2-40B4-BE49-F238E27FC236}">
                <a16:creationId xmlns:a16="http://schemas.microsoft.com/office/drawing/2014/main" id="{2EFB59C4-B108-BC2B-A63C-4A3168200DF8}"/>
              </a:ext>
            </a:extLst>
          </p:cNvPr>
          <p:cNvPicPr>
            <a:picLocks noChangeAspect="1"/>
          </p:cNvPicPr>
          <p:nvPr/>
        </p:nvPicPr>
        <p:blipFill>
          <a:blip r:embed="rId4"/>
          <a:stretch>
            <a:fillRect/>
          </a:stretch>
        </p:blipFill>
        <p:spPr>
          <a:xfrm>
            <a:off x="1145342" y="2019300"/>
            <a:ext cx="8151058" cy="4291956"/>
          </a:xfrm>
          <a:prstGeom prst="rect">
            <a:avLst/>
          </a:prstGeom>
        </p:spPr>
      </p:pic>
      <p:pic>
        <p:nvPicPr>
          <p:cNvPr id="12" name="그림 11">
            <a:hlinkClick r:id="rId5"/>
            <a:extLst>
              <a:ext uri="{FF2B5EF4-FFF2-40B4-BE49-F238E27FC236}">
                <a16:creationId xmlns:a16="http://schemas.microsoft.com/office/drawing/2014/main" id="{4782E4A9-2912-5EE3-7565-A176B95DFEDC}"/>
              </a:ext>
            </a:extLst>
          </p:cNvPr>
          <p:cNvPicPr>
            <a:picLocks noChangeAspect="1"/>
          </p:cNvPicPr>
          <p:nvPr/>
        </p:nvPicPr>
        <p:blipFill>
          <a:blip r:embed="rId6"/>
          <a:stretch>
            <a:fillRect/>
          </a:stretch>
        </p:blipFill>
        <p:spPr>
          <a:xfrm>
            <a:off x="9752900" y="1998703"/>
            <a:ext cx="8077900" cy="4365114"/>
          </a:xfrm>
          <a:prstGeom prst="rect">
            <a:avLst/>
          </a:prstGeom>
        </p:spPr>
      </p:pic>
      <p:grpSp>
        <p:nvGrpSpPr>
          <p:cNvPr id="28" name="그룹 27">
            <a:extLst>
              <a:ext uri="{FF2B5EF4-FFF2-40B4-BE49-F238E27FC236}">
                <a16:creationId xmlns:a16="http://schemas.microsoft.com/office/drawing/2014/main" id="{3E270358-8FDD-DCDE-BBED-211728422234}"/>
              </a:ext>
            </a:extLst>
          </p:cNvPr>
          <p:cNvGrpSpPr/>
          <p:nvPr/>
        </p:nvGrpSpPr>
        <p:grpSpPr>
          <a:xfrm>
            <a:off x="9982201" y="6533862"/>
            <a:ext cx="7619999" cy="2800638"/>
            <a:chOff x="1206540" y="7087859"/>
            <a:chExt cx="7619999" cy="2800638"/>
          </a:xfrm>
        </p:grpSpPr>
        <p:sp>
          <p:nvSpPr>
            <p:cNvPr id="29" name="Object 19">
              <a:extLst>
                <a:ext uri="{FF2B5EF4-FFF2-40B4-BE49-F238E27FC236}">
                  <a16:creationId xmlns:a16="http://schemas.microsoft.com/office/drawing/2014/main" id="{787AD272-FB9F-05E5-91F6-8FA3D175F6E8}"/>
                </a:ext>
              </a:extLst>
            </p:cNvPr>
            <p:cNvSpPr txBox="1"/>
            <p:nvPr/>
          </p:nvSpPr>
          <p:spPr>
            <a:xfrm>
              <a:off x="2949614" y="7087859"/>
              <a:ext cx="5876925" cy="2800638"/>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구글플레이 스토어 게임</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분석서</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두 달 동안 구글플레이 스토어에서 하루에 한 번씩 새로운 게임을 플레이해 보며 느꼈던 점을 작성해 보았습니다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p:txBody>
        </p:sp>
        <p:sp>
          <p:nvSpPr>
            <p:cNvPr id="30" name="Object 18">
              <a:extLst>
                <a:ext uri="{FF2B5EF4-FFF2-40B4-BE49-F238E27FC236}">
                  <a16:creationId xmlns:a16="http://schemas.microsoft.com/office/drawing/2014/main" id="{DB072593-E6B7-C514-CFDF-14B7D600A48B}"/>
                </a:ext>
              </a:extLst>
            </p:cNvPr>
            <p:cNvSpPr txBox="1"/>
            <p:nvPr/>
          </p:nvSpPr>
          <p:spPr>
            <a:xfrm>
              <a:off x="1206540" y="7087859"/>
              <a:ext cx="19492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게임명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분류</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설명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p:txBody>
        </p:sp>
      </p:grpSp>
      <p:cxnSp>
        <p:nvCxnSpPr>
          <p:cNvPr id="17" name="직선 연결선 16">
            <a:extLst>
              <a:ext uri="{FF2B5EF4-FFF2-40B4-BE49-F238E27FC236}">
                <a16:creationId xmlns:a16="http://schemas.microsoft.com/office/drawing/2014/main" id="{85AA6717-3508-4699-A09D-07BB4356DD39}"/>
              </a:ext>
            </a:extLst>
          </p:cNvPr>
          <p:cNvCxnSpPr>
            <a:cxnSpLocks/>
          </p:cNvCxnSpPr>
          <p:nvPr/>
        </p:nvCxnSpPr>
        <p:spPr>
          <a:xfrm>
            <a:off x="9448800" y="1998703"/>
            <a:ext cx="0" cy="7564397"/>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9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BEF"/>
        </a:solidFill>
        <a:effectLst/>
      </p:bgPr>
    </p:bg>
    <p:spTree>
      <p:nvGrpSpPr>
        <p:cNvPr id="1" name=""/>
        <p:cNvGrpSpPr/>
        <p:nvPr/>
      </p:nvGrpSpPr>
      <p:grpSpPr>
        <a:xfrm>
          <a:off x="0" y="0"/>
          <a:ext cx="0" cy="0"/>
          <a:chOff x="0" y="0"/>
          <a:chExt cx="0" cy="0"/>
        </a:xfrm>
      </p:grpSpPr>
      <p:pic>
        <p:nvPicPr>
          <p:cNvPr id="9" name="그림 8">
            <a:hlinkClick r:id="rId3"/>
            <a:extLst>
              <a:ext uri="{FF2B5EF4-FFF2-40B4-BE49-F238E27FC236}">
                <a16:creationId xmlns:a16="http://schemas.microsoft.com/office/drawing/2014/main" id="{C8CA2B84-344D-BCE9-3C65-89420B945803}"/>
              </a:ext>
            </a:extLst>
          </p:cNvPr>
          <p:cNvPicPr>
            <a:picLocks noChangeAspect="1"/>
          </p:cNvPicPr>
          <p:nvPr/>
        </p:nvPicPr>
        <p:blipFill>
          <a:blip r:embed="rId4"/>
          <a:stretch>
            <a:fillRect/>
          </a:stretch>
        </p:blipFill>
        <p:spPr>
          <a:xfrm>
            <a:off x="1143000" y="2019300"/>
            <a:ext cx="8077900" cy="4285859"/>
          </a:xfrm>
          <a:prstGeom prst="rect">
            <a:avLst/>
          </a:prstGeom>
        </p:spPr>
      </p:pic>
      <p:sp>
        <p:nvSpPr>
          <p:cNvPr id="11" name="Object 2">
            <a:extLst>
              <a:ext uri="{FF2B5EF4-FFF2-40B4-BE49-F238E27FC236}">
                <a16:creationId xmlns:a16="http://schemas.microsoft.com/office/drawing/2014/main" id="{599B3964-382C-7B71-FB16-48C18D811DF8}"/>
              </a:ext>
            </a:extLst>
          </p:cNvPr>
          <p:cNvSpPr txBox="1"/>
          <p:nvPr/>
        </p:nvSpPr>
        <p:spPr>
          <a:xfrm>
            <a:off x="1185685" y="521887"/>
            <a:ext cx="10223752" cy="553998"/>
          </a:xfrm>
          <a:prstGeom prst="rect">
            <a:avLst/>
          </a:prstGeom>
          <a:noFill/>
        </p:spPr>
        <p:txBody>
          <a:bodyPr wrap="square" rtlCol="0" anchor="t">
            <a:spAutoFit/>
          </a:bodyPr>
          <a:lstStyle/>
          <a:p>
            <a:r>
              <a:rPr lang="ko-KR" altLang="en-US" sz="3000">
                <a:solidFill>
                  <a:srgbClr val="002AFF"/>
                </a:solidFill>
                <a:latin typeface="에스코어 드림 5 Medium" panose="020B0503030302020204" pitchFamily="34" charset="-127"/>
                <a:ea typeface="에스코어 드림 5 Medium" panose="020B0503030302020204" pitchFamily="34" charset="-127"/>
              </a:rPr>
              <a:t>포트폴리오</a:t>
            </a:r>
            <a:endParaRPr lang="en-US" dirty="0">
              <a:latin typeface="에스코어 드림 4 Regular" panose="020B0503030302020204" pitchFamily="34" charset="-127"/>
              <a:ea typeface="에스코어 드림 4 Regular" panose="020B0503030302020204" pitchFamily="34" charset="-127"/>
            </a:endParaRPr>
          </a:p>
        </p:txBody>
      </p:sp>
      <p:cxnSp>
        <p:nvCxnSpPr>
          <p:cNvPr id="18" name="직선 연결선 17">
            <a:extLst>
              <a:ext uri="{FF2B5EF4-FFF2-40B4-BE49-F238E27FC236}">
                <a16:creationId xmlns:a16="http://schemas.microsoft.com/office/drawing/2014/main" id="{6A5A83D9-CD58-A61C-4B10-28429001D389}"/>
              </a:ext>
            </a:extLst>
          </p:cNvPr>
          <p:cNvCxnSpPr>
            <a:cxnSpLocks/>
          </p:cNvCxnSpPr>
          <p:nvPr/>
        </p:nvCxnSpPr>
        <p:spPr>
          <a:xfrm>
            <a:off x="1206540" y="1257300"/>
            <a:ext cx="1631946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nvGrpSpPr>
          <p:cNvPr id="46" name="그룹 45">
            <a:extLst>
              <a:ext uri="{FF2B5EF4-FFF2-40B4-BE49-F238E27FC236}">
                <a16:creationId xmlns:a16="http://schemas.microsoft.com/office/drawing/2014/main" id="{EB4BB347-7A27-A378-6649-A6789F44AA5F}"/>
              </a:ext>
            </a:extLst>
          </p:cNvPr>
          <p:cNvGrpSpPr/>
          <p:nvPr/>
        </p:nvGrpSpPr>
        <p:grpSpPr>
          <a:xfrm>
            <a:off x="1295400" y="6491475"/>
            <a:ext cx="7671619" cy="2800638"/>
            <a:chOff x="1206540" y="7087859"/>
            <a:chExt cx="7619999" cy="2800638"/>
          </a:xfrm>
        </p:grpSpPr>
        <p:sp>
          <p:nvSpPr>
            <p:cNvPr id="38" name="Object 19">
              <a:extLst>
                <a:ext uri="{FF2B5EF4-FFF2-40B4-BE49-F238E27FC236}">
                  <a16:creationId xmlns:a16="http://schemas.microsoft.com/office/drawing/2014/main" id="{9A9DEF3D-1AE1-B103-08B9-CA3E3878B2EF}"/>
                </a:ext>
              </a:extLst>
            </p:cNvPr>
            <p:cNvSpPr txBox="1"/>
            <p:nvPr/>
          </p:nvSpPr>
          <p:spPr>
            <a:xfrm>
              <a:off x="2949614" y="7087859"/>
              <a:ext cx="5876925" cy="2800638"/>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로스트아크</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로스트아크 신규 직업 컨셉 제안서</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“RPG</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게임에서 좋아하는 직업인 드루이드가 로스트아크에 등장하면 어떨까</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라는 의도를 가지고 기획하였습니다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p:txBody>
        </p:sp>
        <p:sp>
          <p:nvSpPr>
            <p:cNvPr id="39" name="Object 18">
              <a:extLst>
                <a:ext uri="{FF2B5EF4-FFF2-40B4-BE49-F238E27FC236}">
                  <a16:creationId xmlns:a16="http://schemas.microsoft.com/office/drawing/2014/main" id="{FA8E9E90-3F4C-A874-F9ED-5D81C75F548E}"/>
                </a:ext>
              </a:extLst>
            </p:cNvPr>
            <p:cNvSpPr txBox="1"/>
            <p:nvPr/>
          </p:nvSpPr>
          <p:spPr>
            <a:xfrm>
              <a:off x="1206540" y="7087859"/>
              <a:ext cx="19492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게임명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분류</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설명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p:txBody>
        </p:sp>
      </p:grpSp>
      <p:grpSp>
        <p:nvGrpSpPr>
          <p:cNvPr id="28" name="그룹 27">
            <a:extLst>
              <a:ext uri="{FF2B5EF4-FFF2-40B4-BE49-F238E27FC236}">
                <a16:creationId xmlns:a16="http://schemas.microsoft.com/office/drawing/2014/main" id="{3E270358-8FDD-DCDE-BBED-211728422234}"/>
              </a:ext>
            </a:extLst>
          </p:cNvPr>
          <p:cNvGrpSpPr/>
          <p:nvPr/>
        </p:nvGrpSpPr>
        <p:grpSpPr>
          <a:xfrm>
            <a:off x="9982201" y="6491475"/>
            <a:ext cx="7619999" cy="2800638"/>
            <a:chOff x="1206540" y="7087859"/>
            <a:chExt cx="7619999" cy="2800638"/>
          </a:xfrm>
        </p:grpSpPr>
        <p:sp>
          <p:nvSpPr>
            <p:cNvPr id="29" name="Object 19">
              <a:extLst>
                <a:ext uri="{FF2B5EF4-FFF2-40B4-BE49-F238E27FC236}">
                  <a16:creationId xmlns:a16="http://schemas.microsoft.com/office/drawing/2014/main" id="{787AD272-FB9F-05E5-91F6-8FA3D175F6E8}"/>
                </a:ext>
              </a:extLst>
            </p:cNvPr>
            <p:cNvSpPr txBox="1"/>
            <p:nvPr/>
          </p:nvSpPr>
          <p:spPr>
            <a:xfrm>
              <a:off x="2949614" y="7087859"/>
              <a:ext cx="5876925" cy="2800638"/>
            </a:xfrm>
            <a:prstGeom prst="rect">
              <a:avLst/>
            </a:prstGeom>
            <a:noFill/>
          </p:spPr>
          <p:txBody>
            <a:bodyPr wrap="square" rtlCol="0" anchor="t">
              <a:spAutoFit/>
            </a:bodyPr>
            <a:lstStyle/>
            <a:p>
              <a:pPr>
                <a:lnSpc>
                  <a:spcPct val="150000"/>
                </a:lnSpc>
              </a:pP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DayRush</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창작 메인기획서</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판타지 세계관을 가진</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단순하지만 </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개성 있는 퍼즐 게임을 만들고 싶어 해당 게임을 기획하게 되었습니다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p:txBody>
        </p:sp>
        <p:sp>
          <p:nvSpPr>
            <p:cNvPr id="30" name="Object 18">
              <a:extLst>
                <a:ext uri="{FF2B5EF4-FFF2-40B4-BE49-F238E27FC236}">
                  <a16:creationId xmlns:a16="http://schemas.microsoft.com/office/drawing/2014/main" id="{DB072593-E6B7-C514-CFDF-14B7D600A48B}"/>
                </a:ext>
              </a:extLst>
            </p:cNvPr>
            <p:cNvSpPr txBox="1"/>
            <p:nvPr/>
          </p:nvSpPr>
          <p:spPr>
            <a:xfrm>
              <a:off x="1206540" y="7087859"/>
              <a:ext cx="19492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게임명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분류</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설명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p:txBody>
        </p:sp>
      </p:grpSp>
      <p:pic>
        <p:nvPicPr>
          <p:cNvPr id="42" name="그림 41">
            <a:hlinkClick r:id="rId5"/>
            <a:extLst>
              <a:ext uri="{FF2B5EF4-FFF2-40B4-BE49-F238E27FC236}">
                <a16:creationId xmlns:a16="http://schemas.microsoft.com/office/drawing/2014/main" id="{3CB1A8B4-8F0E-8C41-220F-01E3674EC216}"/>
              </a:ext>
            </a:extLst>
          </p:cNvPr>
          <p:cNvPicPr>
            <a:picLocks noChangeAspect="1"/>
          </p:cNvPicPr>
          <p:nvPr/>
        </p:nvPicPr>
        <p:blipFill>
          <a:blip r:embed="rId6"/>
          <a:stretch>
            <a:fillRect/>
          </a:stretch>
        </p:blipFill>
        <p:spPr>
          <a:xfrm>
            <a:off x="9753600" y="2019300"/>
            <a:ext cx="8077900" cy="4267570"/>
          </a:xfrm>
          <a:prstGeom prst="rect">
            <a:avLst/>
          </a:prstGeom>
        </p:spPr>
      </p:pic>
      <p:cxnSp>
        <p:nvCxnSpPr>
          <p:cNvPr id="20" name="직선 연결선 19">
            <a:extLst>
              <a:ext uri="{FF2B5EF4-FFF2-40B4-BE49-F238E27FC236}">
                <a16:creationId xmlns:a16="http://schemas.microsoft.com/office/drawing/2014/main" id="{29F1ED08-0516-9939-C5E4-B148DFC52D98}"/>
              </a:ext>
            </a:extLst>
          </p:cNvPr>
          <p:cNvCxnSpPr>
            <a:cxnSpLocks/>
          </p:cNvCxnSpPr>
          <p:nvPr/>
        </p:nvCxnSpPr>
        <p:spPr>
          <a:xfrm>
            <a:off x="9372600" y="1998703"/>
            <a:ext cx="0" cy="7564397"/>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97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BEF"/>
        </a:solidFill>
        <a:effectLst/>
      </p:bgPr>
    </p:bg>
    <p:spTree>
      <p:nvGrpSpPr>
        <p:cNvPr id="1" name=""/>
        <p:cNvGrpSpPr/>
        <p:nvPr/>
      </p:nvGrpSpPr>
      <p:grpSpPr>
        <a:xfrm>
          <a:off x="0" y="0"/>
          <a:ext cx="0" cy="0"/>
          <a:chOff x="0" y="0"/>
          <a:chExt cx="0" cy="0"/>
        </a:xfrm>
      </p:grpSpPr>
      <p:pic>
        <p:nvPicPr>
          <p:cNvPr id="8" name="그림 7">
            <a:hlinkClick r:id="rId3"/>
            <a:extLst>
              <a:ext uri="{FF2B5EF4-FFF2-40B4-BE49-F238E27FC236}">
                <a16:creationId xmlns:a16="http://schemas.microsoft.com/office/drawing/2014/main" id="{284E57B8-8000-3F7C-8FA1-179C831CDD20}"/>
              </a:ext>
            </a:extLst>
          </p:cNvPr>
          <p:cNvPicPr>
            <a:picLocks noChangeAspect="1"/>
          </p:cNvPicPr>
          <p:nvPr/>
        </p:nvPicPr>
        <p:blipFill>
          <a:blip r:embed="rId4"/>
          <a:stretch>
            <a:fillRect/>
          </a:stretch>
        </p:blipFill>
        <p:spPr>
          <a:xfrm>
            <a:off x="9753600" y="2019300"/>
            <a:ext cx="8077900" cy="4255377"/>
          </a:xfrm>
          <a:prstGeom prst="rect">
            <a:avLst/>
          </a:prstGeom>
        </p:spPr>
      </p:pic>
      <p:pic>
        <p:nvPicPr>
          <p:cNvPr id="7" name="그림 6">
            <a:hlinkClick r:id="rId5"/>
            <a:extLst>
              <a:ext uri="{FF2B5EF4-FFF2-40B4-BE49-F238E27FC236}">
                <a16:creationId xmlns:a16="http://schemas.microsoft.com/office/drawing/2014/main" id="{BCBCC71E-F9DB-2C49-5307-919B3460A651}"/>
              </a:ext>
            </a:extLst>
          </p:cNvPr>
          <p:cNvPicPr>
            <a:picLocks noChangeAspect="1"/>
          </p:cNvPicPr>
          <p:nvPr/>
        </p:nvPicPr>
        <p:blipFill>
          <a:blip r:embed="rId6"/>
          <a:stretch>
            <a:fillRect/>
          </a:stretch>
        </p:blipFill>
        <p:spPr>
          <a:xfrm>
            <a:off x="1143000" y="2019300"/>
            <a:ext cx="8077900" cy="4298053"/>
          </a:xfrm>
          <a:prstGeom prst="rect">
            <a:avLst/>
          </a:prstGeom>
        </p:spPr>
      </p:pic>
      <p:sp>
        <p:nvSpPr>
          <p:cNvPr id="11" name="Object 2">
            <a:extLst>
              <a:ext uri="{FF2B5EF4-FFF2-40B4-BE49-F238E27FC236}">
                <a16:creationId xmlns:a16="http://schemas.microsoft.com/office/drawing/2014/main" id="{599B3964-382C-7B71-FB16-48C18D811DF8}"/>
              </a:ext>
            </a:extLst>
          </p:cNvPr>
          <p:cNvSpPr txBox="1"/>
          <p:nvPr/>
        </p:nvSpPr>
        <p:spPr>
          <a:xfrm>
            <a:off x="1185685" y="521887"/>
            <a:ext cx="10223752" cy="553998"/>
          </a:xfrm>
          <a:prstGeom prst="rect">
            <a:avLst/>
          </a:prstGeom>
          <a:noFill/>
        </p:spPr>
        <p:txBody>
          <a:bodyPr wrap="square" rtlCol="0" anchor="t">
            <a:spAutoFit/>
          </a:bodyPr>
          <a:lstStyle/>
          <a:p>
            <a:r>
              <a:rPr lang="ko-KR" altLang="en-US" sz="3000">
                <a:solidFill>
                  <a:srgbClr val="002AFF"/>
                </a:solidFill>
                <a:latin typeface="에스코어 드림 5 Medium" panose="020B0503030302020204" pitchFamily="34" charset="-127"/>
                <a:ea typeface="에스코어 드림 5 Medium" panose="020B0503030302020204" pitchFamily="34" charset="-127"/>
              </a:rPr>
              <a:t>포트폴리오</a:t>
            </a:r>
            <a:endParaRPr lang="en-US" dirty="0">
              <a:latin typeface="에스코어 드림 4 Regular" panose="020B0503030302020204" pitchFamily="34" charset="-127"/>
              <a:ea typeface="에스코어 드림 4 Regular" panose="020B0503030302020204" pitchFamily="34" charset="-127"/>
            </a:endParaRPr>
          </a:p>
        </p:txBody>
      </p:sp>
      <p:cxnSp>
        <p:nvCxnSpPr>
          <p:cNvPr id="18" name="직선 연결선 17">
            <a:extLst>
              <a:ext uri="{FF2B5EF4-FFF2-40B4-BE49-F238E27FC236}">
                <a16:creationId xmlns:a16="http://schemas.microsoft.com/office/drawing/2014/main" id="{6A5A83D9-CD58-A61C-4B10-28429001D389}"/>
              </a:ext>
            </a:extLst>
          </p:cNvPr>
          <p:cNvCxnSpPr>
            <a:cxnSpLocks/>
          </p:cNvCxnSpPr>
          <p:nvPr/>
        </p:nvCxnSpPr>
        <p:spPr>
          <a:xfrm>
            <a:off x="1206540" y="1257300"/>
            <a:ext cx="16319460" cy="0"/>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grpSp>
        <p:nvGrpSpPr>
          <p:cNvPr id="46" name="그룹 45">
            <a:extLst>
              <a:ext uri="{FF2B5EF4-FFF2-40B4-BE49-F238E27FC236}">
                <a16:creationId xmlns:a16="http://schemas.microsoft.com/office/drawing/2014/main" id="{EB4BB347-7A27-A378-6649-A6789F44AA5F}"/>
              </a:ext>
            </a:extLst>
          </p:cNvPr>
          <p:cNvGrpSpPr/>
          <p:nvPr/>
        </p:nvGrpSpPr>
        <p:grpSpPr>
          <a:xfrm>
            <a:off x="1280671" y="6503054"/>
            <a:ext cx="7619999" cy="2246641"/>
            <a:chOff x="1206540" y="7087859"/>
            <a:chExt cx="7619999" cy="2246641"/>
          </a:xfrm>
        </p:grpSpPr>
        <p:sp>
          <p:nvSpPr>
            <p:cNvPr id="38" name="Object 19">
              <a:extLst>
                <a:ext uri="{FF2B5EF4-FFF2-40B4-BE49-F238E27FC236}">
                  <a16:creationId xmlns:a16="http://schemas.microsoft.com/office/drawing/2014/main" id="{9A9DEF3D-1AE1-B103-08B9-CA3E3878B2EF}"/>
                </a:ext>
              </a:extLst>
            </p:cNvPr>
            <p:cNvSpPr txBox="1"/>
            <p:nvPr/>
          </p:nvSpPr>
          <p:spPr>
            <a:xfrm>
              <a:off x="2949614" y="7087859"/>
              <a:ext cx="5876925" cy="2246641"/>
            </a:xfrm>
            <a:prstGeom prst="rect">
              <a:avLst/>
            </a:prstGeom>
            <a:noFill/>
          </p:spPr>
          <p:txBody>
            <a:bodyPr wrap="square" rtlCol="0" anchor="t">
              <a:spAutoFit/>
            </a:bodyPr>
            <a:lstStyle/>
            <a:p>
              <a:pPr>
                <a:lnSpc>
                  <a:spcPct val="150000"/>
                </a:lnSpc>
              </a:pP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Project_Aphelios(</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졸업 작품</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졸업작품 메인기획서</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3</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학년이 되어 친구들과 팀을 결성하여 제작 중인 </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3D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퍼즐 게임의 메인기획서 입니다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p:txBody>
        </p:sp>
        <p:sp>
          <p:nvSpPr>
            <p:cNvPr id="39" name="Object 18">
              <a:extLst>
                <a:ext uri="{FF2B5EF4-FFF2-40B4-BE49-F238E27FC236}">
                  <a16:creationId xmlns:a16="http://schemas.microsoft.com/office/drawing/2014/main" id="{FA8E9E90-3F4C-A874-F9ED-5D81C75F548E}"/>
                </a:ext>
              </a:extLst>
            </p:cNvPr>
            <p:cNvSpPr txBox="1"/>
            <p:nvPr/>
          </p:nvSpPr>
          <p:spPr>
            <a:xfrm>
              <a:off x="1206540" y="7087859"/>
              <a:ext cx="19492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게임명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분류</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설명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p:txBody>
        </p:sp>
      </p:grpSp>
      <p:grpSp>
        <p:nvGrpSpPr>
          <p:cNvPr id="28" name="그룹 27">
            <a:extLst>
              <a:ext uri="{FF2B5EF4-FFF2-40B4-BE49-F238E27FC236}">
                <a16:creationId xmlns:a16="http://schemas.microsoft.com/office/drawing/2014/main" id="{3E270358-8FDD-DCDE-BBED-211728422234}"/>
              </a:ext>
            </a:extLst>
          </p:cNvPr>
          <p:cNvGrpSpPr/>
          <p:nvPr/>
        </p:nvGrpSpPr>
        <p:grpSpPr>
          <a:xfrm>
            <a:off x="9982201" y="6503054"/>
            <a:ext cx="7619999" cy="2246641"/>
            <a:chOff x="1206540" y="7087859"/>
            <a:chExt cx="7619999" cy="2246641"/>
          </a:xfrm>
        </p:grpSpPr>
        <p:sp>
          <p:nvSpPr>
            <p:cNvPr id="29" name="Object 19">
              <a:extLst>
                <a:ext uri="{FF2B5EF4-FFF2-40B4-BE49-F238E27FC236}">
                  <a16:creationId xmlns:a16="http://schemas.microsoft.com/office/drawing/2014/main" id="{787AD272-FB9F-05E5-91F6-8FA3D175F6E8}"/>
                </a:ext>
              </a:extLst>
            </p:cNvPr>
            <p:cNvSpPr txBox="1"/>
            <p:nvPr/>
          </p:nvSpPr>
          <p:spPr>
            <a:xfrm>
              <a:off x="2949614" y="7087859"/>
              <a:ext cx="58769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리그오브레전드</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DataTable</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여러 챔피언들의 스탯</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스킬</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 </a:t>
              </a: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가격 등을 </a:t>
              </a:r>
              <a:endParaRPr lang="en-US" altLang="ko-KR" sz="2400" dirty="0">
                <a:latin typeface="에스코어 드림 4 Regular" panose="020B0503030302020204" pitchFamily="34" charset="-127"/>
                <a:ea typeface="에스코어 드림 4 Regular" panose="020B0503030302020204" pitchFamily="34" charset="-127"/>
                <a:cs typeface="THELuxGoR"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R" pitchFamily="34" charset="0"/>
                </a:rPr>
                <a:t>알기 쉽게 제작한 데이터 테이블입니다</a:t>
              </a:r>
              <a:r>
                <a:rPr lang="en-US" altLang="ko-KR" sz="2400" dirty="0">
                  <a:latin typeface="에스코어 드림 4 Regular" panose="020B0503030302020204" pitchFamily="34" charset="-127"/>
                  <a:ea typeface="에스코어 드림 4 Regular" panose="020B0503030302020204" pitchFamily="34" charset="-127"/>
                  <a:cs typeface="THELuxGoR" pitchFamily="34" charset="0"/>
                </a:rPr>
                <a:t>.</a:t>
              </a:r>
            </a:p>
          </p:txBody>
        </p:sp>
        <p:sp>
          <p:nvSpPr>
            <p:cNvPr id="30" name="Object 18">
              <a:extLst>
                <a:ext uri="{FF2B5EF4-FFF2-40B4-BE49-F238E27FC236}">
                  <a16:creationId xmlns:a16="http://schemas.microsoft.com/office/drawing/2014/main" id="{DB072593-E6B7-C514-CFDF-14B7D600A48B}"/>
                </a:ext>
              </a:extLst>
            </p:cNvPr>
            <p:cNvSpPr txBox="1"/>
            <p:nvPr/>
          </p:nvSpPr>
          <p:spPr>
            <a:xfrm>
              <a:off x="1206540" y="7087859"/>
              <a:ext cx="1949225" cy="2246641"/>
            </a:xfrm>
            <a:prstGeom prst="rect">
              <a:avLst/>
            </a:prstGeom>
            <a:noFill/>
          </p:spPr>
          <p:txBody>
            <a:bodyPr wrap="square" rtlCol="0" anchor="t">
              <a:spAutoFit/>
            </a:bodyPr>
            <a:lstStyle/>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게임명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분류</a:t>
              </a:r>
            </a:p>
            <a:p>
              <a:pPr>
                <a:lnSpc>
                  <a:spcPct val="150000"/>
                </a:lnSpc>
              </a:pPr>
              <a:r>
                <a:rPr lang="ko-KR" altLang="en-US" sz="2400" dirty="0">
                  <a:latin typeface="에스코어 드림 4 Regular" panose="020B0503030302020204" pitchFamily="34" charset="-127"/>
                  <a:ea typeface="에스코어 드림 4 Regular" panose="020B0503030302020204" pitchFamily="34" charset="-127"/>
                  <a:cs typeface="THELuxGoB" pitchFamily="34" charset="0"/>
                </a:rPr>
                <a:t>설명</a:t>
              </a: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a:p>
              <a:pPr>
                <a:lnSpc>
                  <a:spcPct val="150000"/>
                </a:lnSpc>
              </a:pPr>
              <a:endParaRPr lang="en-US" altLang="ko-KR" sz="2400" dirty="0">
                <a:latin typeface="에스코어 드림 4 Regular" panose="020B0503030302020204" pitchFamily="34" charset="-127"/>
                <a:ea typeface="에스코어 드림 4 Regular" panose="020B0503030302020204" pitchFamily="34" charset="-127"/>
                <a:cs typeface="THELuxGoB" pitchFamily="34" charset="0"/>
              </a:endParaRPr>
            </a:p>
          </p:txBody>
        </p:sp>
      </p:grpSp>
      <p:sp>
        <p:nvSpPr>
          <p:cNvPr id="17" name="Object 2">
            <a:extLst>
              <a:ext uri="{FF2B5EF4-FFF2-40B4-BE49-F238E27FC236}">
                <a16:creationId xmlns:a16="http://schemas.microsoft.com/office/drawing/2014/main" id="{DBA7888A-607B-EA9F-7202-8BEDB839AE11}"/>
              </a:ext>
            </a:extLst>
          </p:cNvPr>
          <p:cNvSpPr txBox="1"/>
          <p:nvPr/>
        </p:nvSpPr>
        <p:spPr>
          <a:xfrm>
            <a:off x="1185685" y="521887"/>
            <a:ext cx="10223752" cy="553998"/>
          </a:xfrm>
          <a:prstGeom prst="rect">
            <a:avLst/>
          </a:prstGeom>
          <a:noFill/>
        </p:spPr>
        <p:txBody>
          <a:bodyPr wrap="square" rtlCol="0" anchor="t">
            <a:spAutoFit/>
          </a:bodyPr>
          <a:lstStyle/>
          <a:p>
            <a:r>
              <a:rPr lang="ko-KR" altLang="en-US" sz="3000">
                <a:solidFill>
                  <a:srgbClr val="002AFF"/>
                </a:solidFill>
                <a:latin typeface="에스코어 드림 5 Medium" panose="020B0503030302020204" pitchFamily="34" charset="-127"/>
                <a:ea typeface="에스코어 드림 5 Medium" panose="020B0503030302020204" pitchFamily="34" charset="-127"/>
              </a:rPr>
              <a:t>포트폴리오</a:t>
            </a:r>
            <a:endParaRPr lang="en-US" dirty="0">
              <a:latin typeface="에스코어 드림 4 Regular" panose="020B0503030302020204" pitchFamily="34" charset="-127"/>
              <a:ea typeface="에스코어 드림 4 Regular" panose="020B0503030302020204" pitchFamily="34" charset="-127"/>
            </a:endParaRPr>
          </a:p>
        </p:txBody>
      </p:sp>
      <p:cxnSp>
        <p:nvCxnSpPr>
          <p:cNvPr id="19" name="직선 연결선 18">
            <a:extLst>
              <a:ext uri="{FF2B5EF4-FFF2-40B4-BE49-F238E27FC236}">
                <a16:creationId xmlns:a16="http://schemas.microsoft.com/office/drawing/2014/main" id="{8AF6051E-CE6D-8DEC-3B7B-78423E9676A3}"/>
              </a:ext>
            </a:extLst>
          </p:cNvPr>
          <p:cNvCxnSpPr>
            <a:cxnSpLocks/>
          </p:cNvCxnSpPr>
          <p:nvPr/>
        </p:nvCxnSpPr>
        <p:spPr>
          <a:xfrm>
            <a:off x="9372600" y="1998703"/>
            <a:ext cx="0" cy="7564397"/>
          </a:xfrm>
          <a:prstGeom prst="line">
            <a:avLst/>
          </a:prstGeom>
          <a:ln w="28575">
            <a:solidFill>
              <a:srgbClr val="0D6EF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E8EBEF"/>
        </a:solidFill>
        <a:effectLst/>
      </p:bgPr>
    </p:bg>
    <p:spTree>
      <p:nvGrpSpPr>
        <p:cNvPr id="1" name=""/>
        <p:cNvGrpSpPr/>
        <p:nvPr/>
      </p:nvGrpSpPr>
      <p:grpSpPr>
        <a:xfrm>
          <a:off x="0" y="0"/>
          <a:ext cx="0" cy="0"/>
          <a:chOff x="0" y="0"/>
          <a:chExt cx="0" cy="0"/>
        </a:xfrm>
      </p:grpSpPr>
      <p:sp>
        <p:nvSpPr>
          <p:cNvPr id="5" name="Object 5"/>
          <p:cNvSpPr txBox="1"/>
          <p:nvPr/>
        </p:nvSpPr>
        <p:spPr>
          <a:xfrm>
            <a:off x="1206540" y="8299084"/>
            <a:ext cx="17843460" cy="923330"/>
          </a:xfrm>
          <a:prstGeom prst="rect">
            <a:avLst/>
          </a:prstGeom>
          <a:noFill/>
        </p:spPr>
        <p:txBody>
          <a:bodyPr wrap="square" rtlCol="0" anchor="t">
            <a:spAutoFit/>
          </a:bodyPr>
          <a:lstStyle/>
          <a:p>
            <a:r>
              <a:rPr lang="en-US" sz="5400" dirty="0">
                <a:solidFill>
                  <a:srgbClr val="0D6EFD"/>
                </a:solidFill>
                <a:latin typeface="에스코어 드림 4 Regular" panose="020B0503030302020204" pitchFamily="34" charset="-127"/>
                <a:ea typeface="에스코어 드림 4 Regular" panose="020B0503030302020204" pitchFamily="34" charset="-127"/>
                <a:cs typeface="THELuxGoR" pitchFamily="34" charset="0"/>
              </a:rPr>
              <a:t>감사합니다! </a:t>
            </a:r>
            <a:r>
              <a:rPr lang="ko-KR" altLang="en-US" sz="5400" dirty="0">
                <a:solidFill>
                  <a:srgbClr val="0D6EFD"/>
                </a:solidFill>
                <a:latin typeface="에스코어 드림 4 Regular" panose="020B0503030302020204" pitchFamily="34" charset="-127"/>
                <a:ea typeface="에스코어 드림 4 Regular" panose="020B0503030302020204" pitchFamily="34" charset="-127"/>
                <a:cs typeface="THELuxGoR" pitchFamily="34" charset="0"/>
              </a:rPr>
              <a:t>노력하는 </a:t>
            </a:r>
            <a:r>
              <a:rPr lang="ko-KR" altLang="en-US" sz="5400" dirty="0">
                <a:solidFill>
                  <a:srgbClr val="0D6EFD"/>
                </a:solidFill>
                <a:latin typeface="에스코어 드림 5 Medium" panose="020B0503030302020204" pitchFamily="34" charset="-127"/>
                <a:ea typeface="에스코어 드림 5 Medium" panose="020B0503030302020204" pitchFamily="34" charset="-127"/>
                <a:cs typeface="THELuxGoR" pitchFamily="34" charset="0"/>
              </a:rPr>
              <a:t>기획자</a:t>
            </a:r>
            <a:r>
              <a:rPr lang="en-US" sz="5400" dirty="0">
                <a:solidFill>
                  <a:srgbClr val="0D6EFD"/>
                </a:solidFill>
                <a:latin typeface="에스코어 드림 5 Medium" panose="020B0503030302020204" pitchFamily="34" charset="-127"/>
                <a:ea typeface="에스코어 드림 5 Medium" panose="020B0503030302020204" pitchFamily="34" charset="-127"/>
                <a:cs typeface="THELuxGoB" pitchFamily="34" charset="0"/>
              </a:rPr>
              <a:t> </a:t>
            </a:r>
            <a:r>
              <a:rPr lang="ko-KR" altLang="en-US" sz="5400" dirty="0">
                <a:solidFill>
                  <a:srgbClr val="0D6EFD"/>
                </a:solidFill>
                <a:latin typeface="에스코어 드림 5 Medium" panose="020B0503030302020204" pitchFamily="34" charset="-127"/>
                <a:ea typeface="에스코어 드림 5 Medium" panose="020B0503030302020204" pitchFamily="34" charset="-127"/>
                <a:cs typeface="THELuxGoB" pitchFamily="34" charset="0"/>
              </a:rPr>
              <a:t>남상현</a:t>
            </a:r>
            <a:r>
              <a:rPr lang="en-US" sz="5400" dirty="0">
                <a:solidFill>
                  <a:srgbClr val="0D6EFD"/>
                </a:solidFill>
                <a:latin typeface="에스코어 드림 4 Regular" panose="020B0503030302020204" pitchFamily="34" charset="-127"/>
                <a:ea typeface="에스코어 드림 4 Regular" panose="020B0503030302020204" pitchFamily="34" charset="-127"/>
                <a:cs typeface="THELuxGoB" pitchFamily="34" charset="0"/>
              </a:rPr>
              <a:t>, </a:t>
            </a:r>
            <a:r>
              <a:rPr lang="en-US" sz="5400" dirty="0">
                <a:solidFill>
                  <a:srgbClr val="0D6EFD"/>
                </a:solidFill>
                <a:latin typeface="에스코어 드림 4 Regular" panose="020B0503030302020204" pitchFamily="34" charset="-127"/>
                <a:ea typeface="에스코어 드림 4 Regular" panose="020B0503030302020204" pitchFamily="34" charset="-127"/>
                <a:cs typeface="THELuxGoR" pitchFamily="34" charset="0"/>
              </a:rPr>
              <a:t>지켜봐주세요!</a:t>
            </a:r>
            <a:endParaRPr lang="en-US" sz="5400" dirty="0">
              <a:solidFill>
                <a:srgbClr val="0D6EFD"/>
              </a:solidFill>
              <a:latin typeface="에스코어 드림 4 Regular" panose="020B0503030302020204" pitchFamily="34" charset="-127"/>
              <a:ea typeface="에스코어 드림 4 Regular" panose="020B0503030302020204" pitchFamily="34" charset="-127"/>
            </a:endParaRPr>
          </a:p>
        </p:txBody>
      </p:sp>
      <p:grpSp>
        <p:nvGrpSpPr>
          <p:cNvPr id="1001" name="그룹 1001"/>
          <p:cNvGrpSpPr/>
          <p:nvPr/>
        </p:nvGrpSpPr>
        <p:grpSpPr>
          <a:xfrm>
            <a:off x="1206540" y="9258300"/>
            <a:ext cx="15872633" cy="123397"/>
            <a:chOff x="1206540" y="9024759"/>
            <a:chExt cx="15872633" cy="123397"/>
          </a:xfrm>
        </p:grpSpPr>
        <p:pic>
          <p:nvPicPr>
            <p:cNvPr id="7" name="Object 6"/>
            <p:cNvPicPr>
              <a:picLocks noChangeAspect="1"/>
            </p:cNvPicPr>
            <p:nvPr/>
          </p:nvPicPr>
          <p:blipFill>
            <a:blip r:embed="rId2" cstate="print"/>
            <a:stretch>
              <a:fillRect/>
            </a:stretch>
          </p:blipFill>
          <p:spPr>
            <a:xfrm>
              <a:off x="1206540" y="9024759"/>
              <a:ext cx="15872633" cy="123397"/>
            </a:xfrm>
            <a:prstGeom prst="rect">
              <a:avLst/>
            </a:prstGeom>
          </p:spPr>
        </p:pic>
      </p:grpSp>
      <p:pic>
        <p:nvPicPr>
          <p:cNvPr id="6" name="그림 5">
            <a:extLst>
              <a:ext uri="{FF2B5EF4-FFF2-40B4-BE49-F238E27FC236}">
                <a16:creationId xmlns:a16="http://schemas.microsoft.com/office/drawing/2014/main" id="{ACD0DBB8-D0F3-F866-9D27-6F34A6476A06}"/>
              </a:ext>
            </a:extLst>
          </p:cNvPr>
          <p:cNvPicPr>
            <a:picLocks noChangeAspect="1"/>
          </p:cNvPicPr>
          <p:nvPr/>
        </p:nvPicPr>
        <p:blipFill>
          <a:blip r:embed="rId3"/>
          <a:stretch>
            <a:fillRect/>
          </a:stretch>
        </p:blipFill>
        <p:spPr>
          <a:xfrm>
            <a:off x="-1447800" y="417195"/>
            <a:ext cx="19126200" cy="83127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60859F-7807-0211-B649-63EB75A5A1CE}"/>
              </a:ext>
            </a:extLst>
          </p:cNvPr>
          <p:cNvSpPr txBox="1"/>
          <p:nvPr/>
        </p:nvSpPr>
        <p:spPr>
          <a:xfrm>
            <a:off x="4419600" y="952500"/>
            <a:ext cx="9144000" cy="1326517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1" i="0" u="none" strike="noStrike" cap="none" normalizeH="0" baseline="0" dirty="0">
                <a:ln>
                  <a:noFill/>
                </a:ln>
                <a:effectLst/>
                <a:latin typeface="굴림" panose="020B0600000101010101" pitchFamily="50" charset="-127"/>
                <a:ea typeface="굴림" panose="020B0600000101010101" pitchFamily="50" charset="-127"/>
              </a:rPr>
              <a:t>목표를 위한 생각의 전환</a:t>
            </a:r>
            <a:endParaRPr kumimoji="0" lang="ko-KR" altLang="ko-KR" sz="2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effectLst/>
                <a:latin typeface="굴림" panose="020B0600000101010101" pitchFamily="50" charset="-127"/>
                <a:ea typeface="굴림" panose="020B0600000101010101" pitchFamily="50" charset="-127"/>
              </a:rPr>
              <a:t> -저는 더 나은 작품을 만들기 위해서라면 어떠한 의견이라도 수용할 수 있는 마음가짐을 가지고 있습니다. 2학년 때 진행했던 퍼즐 게임을 제작하는 프로젝트에서 있었던 일입니다. 간단한 조작으로 플레이하는 메커니즘을 가진 퍼즐 게임을 기획하였고, 개발은 순조롭게 진행되었습니다. 게임이 거의 완성되고, 팀원들이 게임을 플레이해 본 결과 난이도를 조금 낮추자는 의견이 나왔습니다. 저는 적절한 난이도라고 느꼈을 뿐더러, 지금까지 해 온 기획을 수정해야 하기에 아쉬웠기에 오랜 시간 동안 고심하였습니다. 고심 끝에, 제가 만든 게임을 더 많은 사람이 즐기려면 난이도가 쉬운 편이 좋을 것 같다고 결론을 내렸습니다. 주관적인 관점을 배제하여 모두를 즐겁게 할 수 있는 객관적 요소가 더욱이 중요하다고  여겨 여러 차례 퍼즐을 수정하였습니다. 그 결과 팀원 모두가 만족하는 난이도를 가진 퍼즐이 </a:t>
            </a:r>
            <a:r>
              <a:rPr kumimoji="0" lang="ko-KR" altLang="ko-KR" sz="18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나올 수 있었습니다. 어떠한 의견이라도 고심해보고,</a:t>
            </a:r>
            <a:r>
              <a:rPr kumimoji="0" lang="ko-KR"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(이때 나의 느낌은 어땠고 이 상황으로 무엇이 변화되어서 긍정적인 효과로 무엇을 느꼈나요? )</a:t>
            </a:r>
            <a:r>
              <a:rPr kumimoji="0" lang="ko-KR" altLang="ko-KR" sz="18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받아들이는 유연한 사고를 통해, 귀사에 도움이 되는 구성원이 되겠습니다.</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-총3개의 파트를 적었는데 윗부분 1 파트는 사회생활 및 학교생활의 느낀</a:t>
            </a:r>
            <a:r>
              <a:rPr kumimoji="0" lang="en-US"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 </a:t>
            </a:r>
            <a:r>
              <a:rPr kumimoji="0" lang="ko-KR"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점 사례, </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2번째 파트는 나의 장점으로 적용</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3번째 파트는 성장배경으로 적용하면 됩니다. </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FF0000"/>
                </a:solidFill>
                <a:effectLst/>
                <a:latin typeface="굴림" panose="020B0600000101010101" pitchFamily="50" charset="-127"/>
                <a:ea typeface="굴림" panose="020B0600000101010101" pitchFamily="50" charset="-127"/>
              </a:rPr>
              <a:t>다소 글이 짧은 느낌이 있는데 그 이유는 내가 느낀 느낌이나 그 당시 기분들이 대체적으로 부족해요 그 부분을 넣어주면 더욱 좋을 것 같아요. </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1" i="0" u="none" strike="noStrike" cap="none" normalizeH="0" baseline="0" dirty="0">
                <a:ln>
                  <a:noFill/>
                </a:ln>
                <a:solidFill>
                  <a:srgbClr val="FFFFFF"/>
                </a:solidFill>
                <a:effectLst/>
                <a:latin typeface="굴림" panose="020B0600000101010101" pitchFamily="50" charset="-127"/>
                <a:ea typeface="굴림" panose="020B0600000101010101" pitchFamily="50" charset="-127"/>
              </a:rPr>
              <a:t>끊이지 않는 다양한 의견</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다양한 의견과 아이디어를 도출하기 위해서 저는 큰 노력을 했습니다. 평소 프로젝트에서 다양한 의견을 제시하여 프로젝트를 더 좋은 방향으로 이끌려 노력했습니다. 예를 들어 평소에 영화를 보거나 밤에 꿈을 꿀 때 기억나는 재밌었던 점을 메모해 둔다거나, 게임을 할 때 재밌었던 점을 복기하고 메모하였습니다. 2학년 때 공모전에 제출하기 위해 했던 프로젝트 때에는 하루에 2시간씩 회의를 거쳐서 팀원들과 컨셉에 맞는 저의 다양한 의견을 조율하는 과정을 </a:t>
            </a:r>
            <a:r>
              <a:rPr kumimoji="0" lang="ko-KR" altLang="ko-KR" sz="18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거쳐,중력을</a:t>
            </a:r>
            <a:r>
              <a:rPr kumimoji="0" lang="ko-KR" altLang="ko-KR" sz="18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이용한 퍼즐이라는 컨셉에 맞게 게임에 저의 아이디어와 팀원들의 아이디어를 녹여 새로운 프로젝트를 시작하였습니다. 프로젝트를 진행하면서 컨텐츠에 맞는 다양한 시스템들을 고안하였습니다. 개발이 진행되며 고안한 시스템들이 유기적으로 맞물려 작동하는 것에 재미를 느껴 자연스럽게 시스템 기획에 관심을 가지게 되었고, 미래에 시스템 기획 업무를 맡아보고 싶다는 희망을 품게 되었습니다.</a:t>
            </a:r>
            <a:endParaRPr kumimoji="0" lang="ko-KR" altLang="ko-KR" sz="2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1" i="0" u="none" strike="noStrike" cap="none" normalizeH="0" baseline="0" dirty="0">
                <a:ln>
                  <a:noFill/>
                </a:ln>
                <a:effectLst/>
                <a:latin typeface="굴림" panose="020B0600000101010101" pitchFamily="50" charset="-127"/>
                <a:ea typeface="굴림" panose="020B0600000101010101" pitchFamily="50" charset="-127"/>
              </a:rPr>
              <a:t>게임기획에 대한 열정</a:t>
            </a:r>
            <a:endParaRPr kumimoji="0" lang="ko-KR" altLang="ko-KR" sz="2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effectLst/>
                <a:latin typeface="굴림" panose="020B0600000101010101" pitchFamily="50" charset="-127"/>
                <a:ea typeface="굴림" panose="020B0600000101010101" pitchFamily="50" charset="-127"/>
              </a:rPr>
              <a:t>“결코 끌 수 없는 열정으로 삶을 살아라.” – 셰익스피어 -</a:t>
            </a:r>
            <a:endParaRPr kumimoji="0" lang="ko-KR" altLang="ko-KR" sz="28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dirty="0">
                <a:ln>
                  <a:noFill/>
                </a:ln>
                <a:effectLst/>
                <a:latin typeface="굴림" panose="020B0600000101010101" pitchFamily="50" charset="-127"/>
                <a:ea typeface="굴림" panose="020B0600000101010101" pitchFamily="50" charset="-127"/>
              </a:rPr>
              <a:t>열정은 삶을 살아가게 만드는 원동력이라고 생각합니다. 중학교 때 접한 “다크소울 3”라는 게임에서 적의 무기를 튕겨내는 패링 시스템의 화려함이 제게 게임 기획에 대한 흥미를 주었습니다. 며칠 후 ‘</a:t>
            </a:r>
            <a:r>
              <a:rPr kumimoji="0" lang="ko-KR" altLang="ko-KR" sz="1800" b="0" i="0" u="none" strike="noStrike" cap="none" normalizeH="0" baseline="0" dirty="0" err="1">
                <a:ln>
                  <a:noFill/>
                </a:ln>
                <a:effectLst/>
                <a:latin typeface="굴림" panose="020B0600000101010101" pitchFamily="50" charset="-127"/>
                <a:ea typeface="굴림" panose="020B0600000101010101" pitchFamily="50" charset="-127"/>
              </a:rPr>
              <a:t>RPGMaker’를</a:t>
            </a:r>
            <a:r>
              <a:rPr kumimoji="0" lang="ko-KR" altLang="ko-KR" sz="1800" b="0" i="0" u="none" strike="noStrike" cap="none" normalizeH="0" baseline="0" dirty="0">
                <a:ln>
                  <a:noFill/>
                </a:ln>
                <a:effectLst/>
                <a:latin typeface="굴림" panose="020B0600000101010101" pitchFamily="50" charset="-127"/>
                <a:ea typeface="굴림" panose="020B0600000101010101" pitchFamily="50" charset="-127"/>
              </a:rPr>
              <a:t> 공부하고 게임을 기획하여 만들어봤습니다. 제가 만든 게임을 해 본 친구는 재밌다고 말해주었습니다. 친구의 이 말 한마디에 말하지 못할 정도로 뿌듯한 감정과 행복을 느껴, 전문적으로 배워 게임을 기획해보고 싶은 열정이 생겼습니다. 게임 기획자가 되기 위해 정보를 찾아보던 도중 게임 기획과 프로그래밍, 그래픽에 대해 알려주는 학교가 있다는 것을 알고, 그 학교에 지원하여 입학하였습니다. 학교에 입학한 후 게임 기획자가 되기 위하여 학우들과 기획 동아리를 만들어 여러 장르의 게임들을 분석하고 토론하는 활동을 가졌습니다. 또한 이번 연초부터는 게임 기획에 대해 더욱 배우고 싶어 토요일, 일요일에 학원에서 현업에 사용되는 여러 기술들을 배우고 있습니다. 이러한 열정을 가지고 귀사에 입사하여 성실히 일해, 귀사에 도움이 되겠습니다.</a:t>
            </a:r>
            <a:endParaRPr kumimoji="0" lang="ko-KR" altLang="ko-KR" sz="4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83000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TotalTime>
  <Words>1301</Words>
  <Application>Microsoft Office PowerPoint</Application>
  <PresentationFormat>사용자 지정</PresentationFormat>
  <Paragraphs>123</Paragraphs>
  <Slides>9</Slides>
  <Notes>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NanumSquareRoundOTF ExtraBold</vt:lpstr>
      <vt:lpstr>굴림</vt:lpstr>
      <vt:lpstr>맑은 고딕</vt:lpstr>
      <vt:lpstr>에스코어 드림 4 Regular</vt:lpstr>
      <vt:lpstr>에스코어 드림 5 Medium</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남 상현</cp:lastModifiedBy>
  <cp:revision>50</cp:revision>
  <dcterms:created xsi:type="dcterms:W3CDTF">2022-05-10T20:03:03Z</dcterms:created>
  <dcterms:modified xsi:type="dcterms:W3CDTF">2022-06-21T06:07:13Z</dcterms:modified>
</cp:coreProperties>
</file>