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3"/>
  </p:notesMasterIdLst>
  <p:sldIdLst>
    <p:sldId id="256" r:id="rId5"/>
    <p:sldId id="282" r:id="rId6"/>
    <p:sldId id="311" r:id="rId7"/>
    <p:sldId id="306" r:id="rId8"/>
    <p:sldId id="312" r:id="rId9"/>
    <p:sldId id="307" r:id="rId10"/>
    <p:sldId id="313" r:id="rId11"/>
    <p:sldId id="304" r:id="rId12"/>
  </p:sldIdLst>
  <p:sldSz cx="12192000" cy="6858000"/>
  <p:notesSz cx="6858000" cy="9144000"/>
  <p:embeddedFontLst>
    <p:embeddedFont>
      <p:font typeface="Cascadia Mono" panose="020B0609020000020004" pitchFamily="49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095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64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973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941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5926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6769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26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43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city skyline with a body of water in the fore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59837" y="2446639"/>
            <a:ext cx="1117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FinTech @ IU Python Session #3 – Data Structures and Looping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559837" y="5399387"/>
            <a:ext cx="4590661" cy="307777"/>
            <a:chOff x="569168" y="4943255"/>
            <a:chExt cx="4590661" cy="307777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569168" y="4943255"/>
              <a:ext cx="1237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Prepared by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3"/>
            <p:cNvCxnSpPr/>
            <p:nvPr/>
          </p:nvCxnSpPr>
          <p:spPr>
            <a:xfrm>
              <a:off x="662473" y="5251032"/>
              <a:ext cx="449735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13"/>
          <p:cNvSpPr txBox="1"/>
          <p:nvPr/>
        </p:nvSpPr>
        <p:spPr>
          <a:xfrm>
            <a:off x="10484499" y="6455071"/>
            <a:ext cx="15224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05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/18/2024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0" y="5169160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93;p13">
            <a:extLst>
              <a:ext uri="{FF2B5EF4-FFF2-40B4-BE49-F238E27FC236}">
                <a16:creationId xmlns:a16="http://schemas.microsoft.com/office/drawing/2014/main" id="{2AE2D5A2-65B0-3417-28AE-61DE78DFB95D}"/>
              </a:ext>
            </a:extLst>
          </p:cNvPr>
          <p:cNvSpPr txBox="1"/>
          <p:nvPr/>
        </p:nvSpPr>
        <p:spPr>
          <a:xfrm>
            <a:off x="601147" y="5848610"/>
            <a:ext cx="23931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 Shores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 of Technology</a:t>
            </a:r>
            <a:r>
              <a:rPr lang="en-US" sz="11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FinTech @ IU</a:t>
            </a:r>
            <a:endParaRPr sz="1100" b="1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https://www.linkedin.com/in/gabriel-shores-379b81291/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89;p13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6F13548E-C959-BDAC-A2A2-7CBB338F74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434" t="2333" r="66476" b="89503"/>
          <a:stretch/>
        </p:blipFill>
        <p:spPr>
          <a:xfrm>
            <a:off x="0" y="0"/>
            <a:ext cx="2396836" cy="7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BC1E8-6103-076C-D05F-33F68D5E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453" y="-679449"/>
            <a:ext cx="2823575" cy="21297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Why Are Data Structures Important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618912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us to store, access, and change data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Makes programs more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Essential for Computer Science and Data 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algorithmic design</a:t>
            </a:r>
            <a:r>
              <a:rPr lang="en-US" sz="2000" dirty="0">
                <a:solidFill>
                  <a:schemeClr val="lt1"/>
                </a:solidFill>
              </a:rPr>
              <a:t> is it so Important How You Store Data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D352802-10A5-1589-6F10-64F66131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480" y="3767422"/>
            <a:ext cx="5638805" cy="22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4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Lists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56123" y="1322980"/>
            <a:ext cx="110781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us to store data sequentially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Each element of the list has an associated position, (0-based)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 access the first element, of a list use </a:t>
            </a:r>
            <a:r>
              <a:rPr lang="en-US" sz="20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list_name</a:t>
            </a: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[0]</a:t>
            </a:r>
            <a:r>
              <a:rPr lang="en-US" sz="2000" dirty="0">
                <a:solidFill>
                  <a:schemeClr val="tx1"/>
                </a:solidFill>
              </a:rPr>
              <a:t>, second </a:t>
            </a:r>
            <a:r>
              <a:rPr lang="en-US" sz="2000" dirty="0" err="1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list_name</a:t>
            </a: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[1]</a:t>
            </a:r>
            <a:r>
              <a:rPr lang="en-US" sz="2000" dirty="0">
                <a:solidFill>
                  <a:schemeClr val="tx1"/>
                </a:solidFill>
              </a:rPr>
              <a:t>,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Lists are defined with [ ], and can have elements listed out in them such as </a:t>
            </a: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[2, 3, “D”, False, 17.6]</a:t>
            </a:r>
            <a:r>
              <a:rPr lang="en-US" sz="2000" dirty="0">
                <a:solidFill>
                  <a:schemeClr val="l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insert, remove, and change items</a:t>
            </a: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contain duplicate values</a:t>
            </a:r>
            <a:r>
              <a:rPr lang="en-US" sz="2000" dirty="0">
                <a:solidFill>
                  <a:schemeClr val="lt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l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Accessing out of bounds will throw an error!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5311C8-7C5B-0602-5CD8-80DEA6E19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28" y="3749016"/>
            <a:ext cx="5876039" cy="226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7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Tuples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68867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Tuples are like lists, but unchangeable (immutable)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Values can only be accessed and not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There can be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Declared with </a:t>
            </a: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 )</a:t>
            </a:r>
            <a:r>
              <a:rPr lang="en-US" sz="2000" dirty="0">
                <a:solidFill>
                  <a:schemeClr val="tx1"/>
                </a:solidFill>
              </a:rPr>
              <a:t>, such as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(1, False, “k”)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6E4A5-B270-F1C1-F2B5-E4C2AF8CE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504" y="3128967"/>
            <a:ext cx="6385710" cy="282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96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 err="1">
                <a:solidFill>
                  <a:schemeClr val="lt1"/>
                </a:solidFill>
              </a:rPr>
              <a:t>Dicts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249382" y="1645438"/>
            <a:ext cx="571170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Declared with 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Stores elements in Key : Value pairs, separated by commas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Access a value with its key, </a:t>
            </a:r>
          </a:p>
          <a:p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dict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[“Key”] == “Value”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There cannot be duplicate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Values can be updated, and Keys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36CB6-FFD5-D699-DD0F-944F0CFBB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334" y="2019717"/>
            <a:ext cx="4281971" cy="358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Loops - while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50994" y="830425"/>
            <a:ext cx="618912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What if we want to run some code more than once? Instead of typing the same command out multiple times, a loop allows us to run it until a condition is meant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while</a:t>
            </a:r>
            <a:r>
              <a:rPr lang="en-US" sz="2000" dirty="0">
                <a:solidFill>
                  <a:schemeClr val="tx1"/>
                </a:solidFill>
              </a:rPr>
              <a:t> loops run as long as a condition in ()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evaluates to </a:t>
            </a:r>
            <a:r>
              <a:rPr lang="en-US" sz="2000" dirty="0">
                <a:solidFill>
                  <a:schemeClr val="accent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True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break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statement prematurely breaks a loop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continue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statement prematurely goes to the next iteration of a loop (more useful with </a:t>
            </a:r>
            <a:r>
              <a:rPr lang="en-US" sz="2000" dirty="0">
                <a:solidFill>
                  <a:schemeClr val="tx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EF299-5056-FB0B-F75A-7CBE20EB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770" y="1280443"/>
            <a:ext cx="3986773" cy="473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3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600" dirty="0">
                <a:solidFill>
                  <a:schemeClr val="lt1"/>
                </a:solidFill>
              </a:rPr>
              <a:t>Loops - for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50994" y="830425"/>
            <a:ext cx="61891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Increments for a bounded period of iterations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Easily allows data structures to be looped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With range() function, allows for code to be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run a specified amount of times</a:t>
            </a:r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Declares a variable to access during each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    iteration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8E5C9D-CC47-ACF8-315A-D87247F33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535" y="1250379"/>
            <a:ext cx="5263772" cy="40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0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lt1"/>
                </a:solidFill>
              </a:rPr>
              <a:t>The End!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5B349-E34E-3435-6031-3A4B63B7FE8A}"/>
              </a:ext>
            </a:extLst>
          </p:cNvPr>
          <p:cNvSpPr txBox="1"/>
          <p:nvPr/>
        </p:nvSpPr>
        <p:spPr>
          <a:xfrm>
            <a:off x="249382" y="1122218"/>
            <a:ext cx="11693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Next session we will be starting to use external libraries!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899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1283f0-0d8f-48e4-a54e-835067657bd6" xsi:nil="true"/>
    <lcf76f155ced4ddcb4097134ff3c332f xmlns="f4811b5b-e463-4fad-b3a8-205f3c0cff6c">
      <Terms xmlns="http://schemas.microsoft.com/office/infopath/2007/PartnerControls"/>
    </lcf76f155ced4ddcb4097134ff3c332f>
    <SharedWithUsers xmlns="7c1283f0-0d8f-48e4-a54e-835067657bd6">
      <UserInfo>
        <DisplayName>Nelson, Cameron</DisplayName>
        <AccountId>33</AccountId>
        <AccountType/>
      </UserInfo>
      <UserInfo>
        <DisplayName>Mullangi, Sai</DisplayName>
        <AccountId>34</AccountId>
        <AccountType/>
      </UserInfo>
      <UserInfo>
        <DisplayName>Elliott, Drew Calvert</DisplayName>
        <AccountId>13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ECCC0FE5FC3849B38A8D6CA73048C1" ma:contentTypeVersion="14" ma:contentTypeDescription="Create a new document." ma:contentTypeScope="" ma:versionID="fc6ed8a4c1a8ce386e4ab96b4f3013df">
  <xsd:schema xmlns:xsd="http://www.w3.org/2001/XMLSchema" xmlns:xs="http://www.w3.org/2001/XMLSchema" xmlns:p="http://schemas.microsoft.com/office/2006/metadata/properties" xmlns:ns2="f4811b5b-e463-4fad-b3a8-205f3c0cff6c" xmlns:ns3="7c1283f0-0d8f-48e4-a54e-835067657bd6" targetNamespace="http://schemas.microsoft.com/office/2006/metadata/properties" ma:root="true" ma:fieldsID="c85ebeb486d4f44f8225b75da00a0a10" ns2:_="" ns3:_="">
    <xsd:import namespace="f4811b5b-e463-4fad-b3a8-205f3c0cff6c"/>
    <xsd:import namespace="7c1283f0-0d8f-48e4-a54e-835067657b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11b5b-e463-4fad-b3a8-205f3c0cff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1283f0-0d8f-48e4-a54e-835067657bd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e6aef55f-7d2f-45b1-af0c-4718abfed672}" ma:internalName="TaxCatchAll" ma:showField="CatchAllData" ma:web="7c1283f0-0d8f-48e4-a54e-835067657b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181563-95D3-4A73-B30D-D1DAA85823E5}">
  <ds:schemaRefs>
    <ds:schemaRef ds:uri="http://www.w3.org/XML/1998/namespace"/>
    <ds:schemaRef ds:uri="http://schemas.microsoft.com/office/infopath/2007/PartnerControls"/>
    <ds:schemaRef ds:uri="7c1283f0-0d8f-48e4-a54e-835067657bd6"/>
    <ds:schemaRef ds:uri="http://schemas.microsoft.com/office/2006/documentManagement/types"/>
    <ds:schemaRef ds:uri="http://purl.org/dc/elements/1.1/"/>
    <ds:schemaRef ds:uri="http://purl.org/dc/dcmitype/"/>
    <ds:schemaRef ds:uri="f4811b5b-e463-4fad-b3a8-205f3c0cff6c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309E96-4542-4057-BD05-C8679494A3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733170-407E-4F20-A075-82B768BB9704}">
  <ds:schemaRefs>
    <ds:schemaRef ds:uri="7c1283f0-0d8f-48e4-a54e-835067657bd6"/>
    <ds:schemaRef ds:uri="f4811b5b-e463-4fad-b3a8-205f3c0cff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5067</TotalTime>
  <Words>397</Words>
  <Application>Microsoft Office PowerPoint</Application>
  <PresentationFormat>Widescreen</PresentationFormat>
  <Paragraphs>95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Cascadia Mono</vt:lpstr>
      <vt:lpstr>Arial</vt:lpstr>
      <vt:lpstr>Calibri</vt:lpstr>
      <vt:lpstr>Office Theme</vt:lpstr>
      <vt:lpstr>PowerPoint Presentation</vt:lpstr>
      <vt:lpstr>Why Are Data Structures Important</vt:lpstr>
      <vt:lpstr>Lists</vt:lpstr>
      <vt:lpstr>Tuples</vt:lpstr>
      <vt:lpstr>Dicts</vt:lpstr>
      <vt:lpstr>Loops - while</vt:lpstr>
      <vt:lpstr>Loops - for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Shores, Gabriel Dennis</dc:creator>
  <cp:lastModifiedBy>Nelson, Cameron</cp:lastModifiedBy>
  <cp:revision>19</cp:revision>
  <dcterms:modified xsi:type="dcterms:W3CDTF">2024-10-18T22:32:11Z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0x01010095ECCC0FE5FC3849B38A8D6CA73048C1</vt:lpwstr>
  </property>
  <property fmtid="{D5CDD505-2E9C-101B-9397-08002B2CF9AE}" pid="3" name="MediaServiceImageTags">
    <vt:lpwstr/>
  </property>
</Properties>
</file>