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82" r:id="rId6"/>
    <p:sldId id="311" r:id="rId7"/>
    <p:sldId id="306" r:id="rId8"/>
    <p:sldId id="312" r:id="rId9"/>
    <p:sldId id="307" r:id="rId10"/>
    <p:sldId id="313" r:id="rId11"/>
    <p:sldId id="30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663" y="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4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7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941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26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6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#3 – Data Structures and Looping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4590661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Why Are Data Structures Important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store, access, and change data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programs more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Essential for Computer Science and Data 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algorithmic </a:t>
            </a:r>
            <a:r>
              <a:rPr lang="en-US" sz="2000" dirty="0" err="1">
                <a:solidFill>
                  <a:schemeClr val="tx1"/>
                </a:solidFill>
              </a:rPr>
              <a:t>design</a:t>
            </a:r>
            <a:r>
              <a:rPr lang="en-US" sz="2000" dirty="0" err="1">
                <a:solidFill>
                  <a:schemeClr val="lt1"/>
                </a:solidFill>
              </a:rPr>
              <a:t>hy</a:t>
            </a:r>
            <a:r>
              <a:rPr lang="en-US" sz="2000" dirty="0">
                <a:solidFill>
                  <a:schemeClr val="lt1"/>
                </a:solidFill>
              </a:rPr>
              <a:t> is it so Important How You Store 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352802-10A5-1589-6F10-64F66131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80" y="3767422"/>
            <a:ext cx="5638805" cy="22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Lists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6123" y="1322980"/>
            <a:ext cx="110781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store data sequentially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element of the list has an associated position, (0-based)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access the first element, of a list use </a:t>
            </a:r>
            <a:r>
              <a:rPr lang="en-US" sz="2000" dirty="0" err="1">
                <a:solidFill>
                  <a:schemeClr val="tx1"/>
                </a:solidFill>
              </a:rPr>
              <a:t>list_name</a:t>
            </a:r>
            <a:r>
              <a:rPr lang="en-US" sz="2000" dirty="0">
                <a:solidFill>
                  <a:schemeClr val="tx1"/>
                </a:solidFill>
              </a:rPr>
              <a:t>[0], second </a:t>
            </a:r>
            <a:r>
              <a:rPr lang="en-US" sz="2000" dirty="0" err="1">
                <a:solidFill>
                  <a:schemeClr val="tx1"/>
                </a:solidFill>
              </a:rPr>
              <a:t>list_name</a:t>
            </a:r>
            <a:r>
              <a:rPr lang="en-US" sz="2000" dirty="0">
                <a:solidFill>
                  <a:schemeClr val="tx1"/>
                </a:solidFill>
              </a:rPr>
              <a:t>[1],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Lists are defined with [ ], and can have elements listed out in them such as [2, 3, “D”, False, 17.6]</a:t>
            </a:r>
            <a:r>
              <a:rPr lang="en-US" sz="2000" dirty="0">
                <a:solidFill>
                  <a:schemeClr val="lt1"/>
                </a:solidFill>
              </a:rPr>
              <a:t>I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insert, remove, and change </a:t>
            </a:r>
            <a:r>
              <a:rPr lang="en-US" sz="2000" dirty="0" err="1">
                <a:solidFill>
                  <a:schemeClr val="tx1"/>
                </a:solidFill>
              </a:rPr>
              <a:t>items</a:t>
            </a:r>
            <a:r>
              <a:rPr lang="en-US" sz="2000" dirty="0" err="1">
                <a:solidFill>
                  <a:schemeClr val="lt1"/>
                </a:solidFill>
              </a:rPr>
              <a:t>s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contain duplicate </a:t>
            </a:r>
            <a:r>
              <a:rPr lang="en-US" sz="2000" dirty="0" err="1">
                <a:solidFill>
                  <a:schemeClr val="tx1"/>
                </a:solidFill>
              </a:rPr>
              <a:t>values</a:t>
            </a:r>
            <a:r>
              <a:rPr lang="en-US" sz="2000" dirty="0" err="1">
                <a:solidFill>
                  <a:schemeClr val="lt1"/>
                </a:solidFill>
              </a:rPr>
              <a:t>it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Accessing out of bounds will throw an </a:t>
            </a:r>
            <a:r>
              <a:rPr lang="en-US" sz="2000" dirty="0" err="1">
                <a:solidFill>
                  <a:schemeClr val="tx1"/>
                </a:solidFill>
              </a:rPr>
              <a:t>error!</a:t>
            </a:r>
            <a:r>
              <a:rPr lang="en-US" sz="2000" dirty="0" err="1">
                <a:solidFill>
                  <a:schemeClr val="lt1"/>
                </a:solidFill>
              </a:rPr>
              <a:t>so</a:t>
            </a:r>
            <a:r>
              <a:rPr lang="en-US" sz="2000" dirty="0">
                <a:solidFill>
                  <a:schemeClr val="lt1"/>
                </a:solidFill>
              </a:rPr>
              <a:t> Important How You Store 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311C8-7C5B-0602-5CD8-80DEA6E1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28" y="3749016"/>
            <a:ext cx="5876039" cy="22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Tuples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57117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Tuples are like lists, but unchangeable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Values can only be accessed and not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can be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Declared with ( ), such as (1, False, “k”)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6E4A5-B270-F1C1-F2B5-E4C2AF8C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04" y="3128967"/>
            <a:ext cx="6385710" cy="28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 err="1">
                <a:solidFill>
                  <a:schemeClr val="lt1"/>
                </a:solidFill>
              </a:rPr>
              <a:t>Dicts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57117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Declared with 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Stores elements in Key : Value pairs,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a value with its key,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dict</a:t>
            </a:r>
            <a:r>
              <a:rPr lang="en-US" sz="2000" dirty="0"/>
              <a:t>[“Key”] == “Value”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cannot be duplicate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Values can be updated, and Keys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36CB6-FFD5-D699-DD0F-944F0CFB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34" y="2019717"/>
            <a:ext cx="4281971" cy="35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Loops - while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0994" y="830425"/>
            <a:ext cx="61891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if we want to run some code more than once? Instead of typing the same command out multiple times, a loop allows us to run it until a condition is meant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sz="2000" dirty="0">
                <a:solidFill>
                  <a:schemeClr val="tx1"/>
                </a:solidFill>
              </a:rPr>
              <a:t> loops run as long as a condition in ()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evaluates to </a:t>
            </a:r>
            <a:r>
              <a:rPr lang="en-US" sz="2000" dirty="0">
                <a:solidFill>
                  <a:schemeClr val="accent1"/>
                </a:solidFill>
              </a:rPr>
              <a:t>True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break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statement prematurely breaks a loop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EF299-5056-FB0B-F75A-7CBE20EB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70" y="1280443"/>
            <a:ext cx="3986773" cy="47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Loops - for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0994" y="830425"/>
            <a:ext cx="61891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Increments for a bounded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Easily allows data structures to be looped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With range() function, allows for code to be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run a specified amount of times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Declares a variable to access during each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   iteration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E5C9D-CC47-ACF8-315A-D87247F3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35" y="1250379"/>
            <a:ext cx="5263772" cy="40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7"/>
            <a:ext cx="11693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session we will be starting to use external libraries!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381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Why Are Data Structures Important</vt:lpstr>
      <vt:lpstr>Lists</vt:lpstr>
      <vt:lpstr>Tuples</vt:lpstr>
      <vt:lpstr>Dicts</vt:lpstr>
      <vt:lpstr>Loops - while</vt:lpstr>
      <vt:lpstr>Loops - for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Shores, Gabriel Dennis</cp:lastModifiedBy>
  <cp:revision>18</cp:revision>
  <dcterms:modified xsi:type="dcterms:W3CDTF">2024-10-18T22:03:15Z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