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82" r:id="rId6"/>
    <p:sldId id="306" r:id="rId7"/>
    <p:sldId id="307" r:id="rId8"/>
    <p:sldId id="308" r:id="rId9"/>
    <p:sldId id="310" r:id="rId10"/>
    <p:sldId id="30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0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73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26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60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29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#2 – Basics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4590661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09/27/2024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Variables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Variables have two parts: their name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Variables can be assigned and declared as such: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Variables can be reassigned new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convention is to </a:t>
            </a:r>
            <a:r>
              <a:rPr lang="en-US" sz="2000" dirty="0" err="1"/>
              <a:t>name_variables_like_this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Four main types right now: Strings, Integers, Floats,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dive in some 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0F8CF-10B4-7AB6-87AD-83A458C2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217" y="1275834"/>
            <a:ext cx="5011767" cy="47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More on Booleans/Conditionals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Statements using &gt;,&gt;=,&lt;,&lt;=,==,evaluate to Boolean values,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Chaining multiple statements with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US" sz="2000" dirty="0"/>
              <a:t> /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creates more complex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negates a statement: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en-US" sz="2000" dirty="0">
                <a:solidFill>
                  <a:schemeClr val="accent1"/>
                </a:solidFill>
              </a:rPr>
              <a:t>True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accent1"/>
                </a:solidFill>
              </a:rPr>
              <a:t>False,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en-US" sz="2000" dirty="0">
                <a:solidFill>
                  <a:schemeClr val="accent1"/>
                </a:solidFill>
              </a:rPr>
              <a:t>False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accent1"/>
                </a:solidFill>
              </a:rPr>
              <a:t>True 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F2371-0441-9AE5-75FC-14BBE7FF9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490" y="1798705"/>
            <a:ext cx="5062488" cy="17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More on Booleans/Conditionals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2000" dirty="0"/>
              <a:t> statements evaluate a block of code if the statement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elif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executes only if the previous statements were false, and its statement is true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else </a:t>
            </a:r>
            <a:r>
              <a:rPr lang="en-US" sz="2000" dirty="0">
                <a:solidFill>
                  <a:schemeClr val="tx1"/>
                </a:solidFill>
              </a:rPr>
              <a:t>executes if all previous statements evaluated to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Following logic needs to be indented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1AE40-3C87-C900-2F94-4FFD584F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19" y="1560051"/>
            <a:ext cx="4016452" cy="32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Input!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4050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Much like with print(), we can use input(“string”)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Input will print out the given string and then take in responses via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Let’s try it all out!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FCB1E-9952-5FE1-44C5-6CB2252E2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779" y="1647415"/>
            <a:ext cx="5538637" cy="21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9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Functions!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9891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Think, back to math, functions can take in inputs (parameters) and return an output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Let’s say we want to model f(x) = 3x+5 in code         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Functions also can have no variables or no return     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Output                                                                          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78870-5172-7459-3597-AB36F011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935" y="2161780"/>
            <a:ext cx="2001462" cy="503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D8DAF-33B6-4C68-3292-6EC73AF60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935" y="2741670"/>
            <a:ext cx="3157304" cy="504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2A46A-7BD3-BD12-E322-E65FA9BBB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935" y="3398403"/>
            <a:ext cx="4050353" cy="24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7"/>
            <a:ext cx="11693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session we should be finishing up with Python basics, allowing us to dive into more workshop-styled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Sites like </a:t>
            </a:r>
            <a:r>
              <a:rPr lang="en-US" sz="2400" dirty="0" err="1"/>
              <a:t>EdaBit</a:t>
            </a:r>
            <a:r>
              <a:rPr lang="en-US" sz="2400" dirty="0"/>
              <a:t> allow you to practice the basics of Python through solving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good resources include </a:t>
            </a:r>
            <a:r>
              <a:rPr lang="en-US" sz="2400" dirty="0" err="1"/>
              <a:t>FreeCodeCamp</a:t>
            </a:r>
            <a:r>
              <a:rPr lang="en-US" sz="2400" dirty="0"/>
              <a:t> and </a:t>
            </a:r>
            <a:r>
              <a:rPr lang="en-US" sz="2400" dirty="0" err="1"/>
              <a:t>Codecademy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Feel free to reach out if you ever need any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327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Arial</vt:lpstr>
      <vt:lpstr>Calibri</vt:lpstr>
      <vt:lpstr>Office Theme</vt:lpstr>
      <vt:lpstr>PowerPoint Presentation</vt:lpstr>
      <vt:lpstr>Variables</vt:lpstr>
      <vt:lpstr>More on Booleans/Conditionals</vt:lpstr>
      <vt:lpstr>More on Booleans/Conditionals</vt:lpstr>
      <vt:lpstr>Input!</vt:lpstr>
      <vt:lpstr>Functions!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Gabe Shores</cp:lastModifiedBy>
  <cp:revision>15</cp:revision>
  <dcterms:modified xsi:type="dcterms:W3CDTF">2024-10-04T22:02:32Z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