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95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3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5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0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8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8748-AF50-4A18-B5DE-489C3C01398B}" type="datetimeFigureOut">
              <a:rPr lang="zh-CN" altLang="en-US" smtClean="0"/>
              <a:t>18.11.26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1C5E-86F8-4DF8-AB14-820EEA051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31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BBBE-6044-461C-B2E0-7A5CF23AE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321312-EA64-41CB-99AE-FF9899B2E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BCE44-5394-4302-A710-925333A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71754-E7E6-444D-9A25-AFB392FE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82873"/>
            <a:ext cx="9613861" cy="3599316"/>
          </a:xfrm>
        </p:spPr>
        <p:txBody>
          <a:bodyPr/>
          <a:lstStyle/>
          <a:p>
            <a:r>
              <a:rPr lang="zh-CN" altLang="en-US" dirty="0"/>
              <a:t>针对股票新闻数据集中的新闻标题，编写</a:t>
            </a:r>
            <a:r>
              <a:rPr lang="en-US" altLang="zh-CN" dirty="0" err="1"/>
              <a:t>WordCount</a:t>
            </a:r>
            <a:r>
              <a:rPr lang="zh-CN" altLang="en-US" dirty="0"/>
              <a:t>程序，统计所有除</a:t>
            </a:r>
            <a:r>
              <a:rPr lang="en-US" altLang="zh-CN" dirty="0"/>
              <a:t>Stop-word</a:t>
            </a:r>
            <a:r>
              <a:rPr lang="zh-CN" altLang="en-US" dirty="0"/>
              <a:t>（如“的”，“得”，“在”等）出现次数</a:t>
            </a:r>
            <a:r>
              <a:rPr lang="en-US" altLang="zh-CN" dirty="0"/>
              <a:t>k</a:t>
            </a:r>
            <a:r>
              <a:rPr lang="zh-CN" altLang="en-US" dirty="0"/>
              <a:t>次以上的单词计数，最后的结果按照词频从高到低排序输出。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940C1B-868D-41B4-8D5F-879BABBAE36D}"/>
              </a:ext>
            </a:extLst>
          </p:cNvPr>
          <p:cNvSpPr txBox="1">
            <a:spLocks/>
          </p:cNvSpPr>
          <p:nvPr/>
        </p:nvSpPr>
        <p:spPr>
          <a:xfrm>
            <a:off x="832721" y="3596062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二、实验的设计思路：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9E7EF8-785F-478C-8A13-3B12766276A2}"/>
              </a:ext>
            </a:extLst>
          </p:cNvPr>
          <p:cNvSpPr txBox="1">
            <a:spLocks/>
          </p:cNvSpPr>
          <p:nvPr/>
        </p:nvSpPr>
        <p:spPr>
          <a:xfrm>
            <a:off x="756520" y="455175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包括两个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此实验基于</a:t>
            </a:r>
            <a:r>
              <a:rPr lang="en-US" altLang="zh-CN" dirty="0"/>
              <a:t>wordcount</a:t>
            </a:r>
            <a:r>
              <a:rPr lang="zh-CN" altLang="en-US" dirty="0"/>
              <a:t>程序。首先进行分词，然后得到词频。然后，对这些键值对进行排序。</a:t>
            </a:r>
          </a:p>
          <a:p>
            <a:r>
              <a:rPr lang="zh-CN" altLang="en-US" dirty="0"/>
              <a:t>其中，调用了</a:t>
            </a:r>
            <a:r>
              <a:rPr lang="en-US" altLang="zh-CN" dirty="0"/>
              <a:t>word.jar</a:t>
            </a:r>
            <a:r>
              <a:rPr lang="zh-CN" altLang="en-US" dirty="0"/>
              <a:t>来实现了分词的功能。排序的功能采用了</a:t>
            </a:r>
            <a:r>
              <a:rPr lang="en-US" altLang="zh-CN" dirty="0" err="1"/>
              <a:t>IntWritableDecreasingComparator.class</a:t>
            </a:r>
            <a:r>
              <a:rPr lang="zh-CN" altLang="en-US" dirty="0"/>
              <a:t>以及</a:t>
            </a:r>
            <a:r>
              <a:rPr lang="en-US" altLang="zh-CN" dirty="0" err="1"/>
              <a:t>InverseMapper.class</a:t>
            </a:r>
            <a:r>
              <a:rPr lang="zh-CN" altLang="en-US" dirty="0"/>
              <a:t>（书上</a:t>
            </a:r>
            <a:r>
              <a:rPr lang="en-US" altLang="zh-CN" dirty="0"/>
              <a:t>P118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40722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C3A5-D08F-47F8-B77A-9C59345D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三、算法设计以及各类分析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3DAE5-6150-49D0-A0D5-244B0430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WordCountMapper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IntSumReducer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InverseMapper</a:t>
            </a:r>
            <a:r>
              <a:rPr lang="en-US" altLang="zh-CN" dirty="0"/>
              <a:t> -&gt; </a:t>
            </a:r>
            <a:r>
              <a:rPr lang="en-US" altLang="zh-CN" dirty="0" err="1"/>
              <a:t>IntWritableDecreasingComparator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reducer(</a:t>
            </a:r>
            <a:r>
              <a:rPr lang="zh-CN" altLang="en-US" dirty="0"/>
              <a:t>这里是对输出的结果自动排序的，</a:t>
            </a:r>
            <a:r>
              <a:rPr lang="en-US" altLang="zh-CN" dirty="0" err="1"/>
              <a:t>hadoop</a:t>
            </a:r>
            <a:r>
              <a:rPr lang="zh-CN" altLang="en-US" dirty="0"/>
              <a:t>自动实现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2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82DB1-90DE-4118-A155-DF56A6B5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D28F0-2E9C-42F8-A35B-7B8CF1B5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" y="231080"/>
            <a:ext cx="11286671" cy="62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C099-8EE6-4926-9188-2E1EEF41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四、改进以及不足之处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AFF7A-F675-4470-9748-063FA1AD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本来对于每一行的每一个字符进行判断（判断是否是中文字符，然后再进行分词和匹配）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之后，我对每一行取出，采用 </a:t>
            </a:r>
            <a:r>
              <a:rPr lang="en-US" altLang="zh-CN" dirty="0" err="1"/>
              <a:t>line.split</a:t>
            </a:r>
            <a:r>
              <a:rPr lang="en-US" altLang="zh-CN" dirty="0"/>
              <a:t>("\t")[5] </a:t>
            </a:r>
            <a:r>
              <a:rPr lang="zh-CN" altLang="en-US" dirty="0"/>
              <a:t>首先分成多个数组，然后再取其中第五个（也就是中 文的标题）。</a:t>
            </a:r>
            <a:endParaRPr lang="en-US" altLang="zh-CN" dirty="0"/>
          </a:p>
          <a:p>
            <a:r>
              <a:rPr lang="zh-CN" altLang="en-US" dirty="0"/>
              <a:t>但是值得注意的是有的行内容是有空缺的，所以我这里加了一个判断。</a:t>
            </a:r>
          </a:p>
        </p:txBody>
      </p:sp>
    </p:spTree>
    <p:extLst>
      <p:ext uri="{BB962C8B-B14F-4D97-AF65-F5344CB8AC3E}">
        <p14:creationId xmlns:p14="http://schemas.microsoft.com/office/powerpoint/2010/main" val="139063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BCE44-5394-4302-A710-925333A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71754-E7E6-444D-9A25-AFB392FE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82873"/>
            <a:ext cx="9613861" cy="3599316"/>
          </a:xfrm>
        </p:spPr>
        <p:txBody>
          <a:bodyPr/>
          <a:lstStyle/>
          <a:p>
            <a:r>
              <a:rPr lang="zh-CN" altLang="en-US" dirty="0"/>
              <a:t>针对股票新闻数据集，以新闻标题中的词组为</a:t>
            </a:r>
            <a:r>
              <a:rPr lang="en-US" altLang="zh-CN" dirty="0"/>
              <a:t>key</a:t>
            </a:r>
            <a:r>
              <a:rPr lang="zh-CN" altLang="en-US" dirty="0"/>
              <a:t>，编写带</a:t>
            </a:r>
            <a:r>
              <a:rPr lang="en-US" altLang="zh-CN" dirty="0"/>
              <a:t>URL</a:t>
            </a:r>
            <a:r>
              <a:rPr lang="zh-CN" altLang="en-US" dirty="0"/>
              <a:t>属性和词频的文档倒排索引程序，并按照词频从大到小排序，将结果输出到指定文件。输出格式可以如下：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940C1B-868D-41B4-8D5F-879BABBAE36D}"/>
              </a:ext>
            </a:extLst>
          </p:cNvPr>
          <p:cNvSpPr txBox="1">
            <a:spLocks/>
          </p:cNvSpPr>
          <p:nvPr/>
        </p:nvSpPr>
        <p:spPr>
          <a:xfrm>
            <a:off x="832721" y="3596062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二、实验的设计思路：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9E7EF8-785F-478C-8A13-3B12766276A2}"/>
              </a:ext>
            </a:extLst>
          </p:cNvPr>
          <p:cNvSpPr txBox="1">
            <a:spLocks/>
          </p:cNvSpPr>
          <p:nvPr/>
        </p:nvSpPr>
        <p:spPr>
          <a:xfrm>
            <a:off x="756520" y="455175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包括两个</a:t>
            </a:r>
            <a:r>
              <a:rPr lang="en-US" altLang="zh-CN" dirty="0" err="1"/>
              <a:t>mapreduce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第一个</a:t>
            </a:r>
            <a:r>
              <a:rPr lang="en-US" altLang="zh-CN" dirty="0" err="1"/>
              <a:t>mapreduce</a:t>
            </a:r>
            <a:r>
              <a:rPr lang="zh-CN" altLang="en-US" dirty="0"/>
              <a:t>实现了将所有的键值对输出 第二个</a:t>
            </a:r>
            <a:r>
              <a:rPr lang="en-US" altLang="zh-CN" dirty="0" err="1"/>
              <a:t>mapreduce</a:t>
            </a:r>
            <a:r>
              <a:rPr lang="zh-CN" altLang="en-US" dirty="0"/>
              <a:t>实现了将所有的输出结果进行排序，以及对有所的词分词频进行排序 三、算法设计以及各类分析</a:t>
            </a:r>
          </a:p>
        </p:txBody>
      </p:sp>
    </p:spTree>
    <p:extLst>
      <p:ext uri="{BB962C8B-B14F-4D97-AF65-F5344CB8AC3E}">
        <p14:creationId xmlns:p14="http://schemas.microsoft.com/office/powerpoint/2010/main" val="277160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D211-28D8-4DF0-A0A3-E524E25A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07535-05B0-4833-8DBE-7E44E06A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CA6C3-B2D3-4E4B-8945-60CD048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2666"/>
            <a:ext cx="11511679" cy="6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6A1E-63A4-49B0-9481-CC59B726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CC1F7-643B-4D19-851F-D7D3557D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A398D-F6F6-4799-A95A-B25915C5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76" y="1962136"/>
            <a:ext cx="11432555" cy="27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851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</TotalTime>
  <Words>353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Trebuchet MS</vt:lpstr>
      <vt:lpstr>柏林</vt:lpstr>
      <vt:lpstr>实验三程序设计</vt:lpstr>
      <vt:lpstr>一、实验目的：</vt:lpstr>
      <vt:lpstr>三、算法设计以及各类分析</vt:lpstr>
      <vt:lpstr>PowerPoint 演示文稿</vt:lpstr>
      <vt:lpstr>四、改进以及不足之处</vt:lpstr>
      <vt:lpstr>一、实验目的：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实验三程序设计</dc:title>
  <dc:creator>李 康</dc:creator>
  <cp:lastModifiedBy>李 康</cp:lastModifiedBy>
  <cp:revision>1</cp:revision>
  <dcterms:created xsi:type="dcterms:W3CDTF">2018-11-26T00:21:54Z</dcterms:created>
  <dcterms:modified xsi:type="dcterms:W3CDTF">2018-11-26T00:30:19Z</dcterms:modified>
</cp:coreProperties>
</file>