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F013F-3E9B-4667-9831-E114E3960D72}" type="datetimeFigureOut">
              <a:rPr lang="zh-CN" altLang="en-US" smtClean="0"/>
              <a:t>18.12.25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6DA76-24D5-42FA-AC05-7FDC314DA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919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这里没必要用到</a:t>
            </a:r>
            <a:r>
              <a:rPr lang="en-US" altLang="zh-CN" dirty="0"/>
              <a:t>reduce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6DA76-24D5-42FA-AC05-7FDC314DA65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39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276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8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9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2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10277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738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170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1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6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41599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764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5854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8" pos="594" userDrawn="1">
          <p15:clr>
            <a:srgbClr val="F26B43"/>
          </p15:clr>
        </p15:guide>
        <p15:guide id="9" pos="5400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1440" userDrawn="1">
          <p15:clr>
            <a:srgbClr val="F26B43"/>
          </p15:clr>
        </p15:guide>
        <p15:guide id="12" orient="horz" pos="3720" userDrawn="1">
          <p15:clr>
            <a:srgbClr val="F26B43"/>
          </p15:clr>
        </p15:guide>
        <p15:guide id="13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D55EE-4834-4D5D-98B4-3B8C94856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实验四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FFFD68-900A-43D9-AFB3-EA920D117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77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D28D9-9FE7-48A6-9449-A38664BF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B163D-F7BC-4AE1-A1CB-BFAA3CED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257" y="2326374"/>
            <a:ext cx="7633742" cy="2695193"/>
          </a:xfrm>
        </p:spPr>
        <p:txBody>
          <a:bodyPr>
            <a:normAutofit fontScale="77500" lnSpcReduction="20000"/>
          </a:bodyPr>
          <a:lstStyle/>
          <a:p>
            <a:r>
              <a:rPr lang="zh-CN" altLang="zh-CN" dirty="0"/>
              <a:t>•主题：上市公司财经新闻情感分析</a:t>
            </a:r>
          </a:p>
          <a:p>
            <a:r>
              <a:rPr lang="zh-CN" altLang="zh-CN" dirty="0"/>
              <a:t>•实验目标：使用多种机器学习算法对文本进行情感判别，包括</a:t>
            </a:r>
            <a:r>
              <a:rPr lang="en-US" altLang="zh-CN" dirty="0"/>
              <a:t>KNN</a:t>
            </a:r>
            <a:r>
              <a:rPr lang="zh-CN" altLang="zh-CN" dirty="0"/>
              <a:t>、决策树、朴素贝叶斯、支持向量机等，学习如何进行模型训练，如何进行分类预测。要求使用至少两种分类方法。</a:t>
            </a:r>
          </a:p>
          <a:p>
            <a:r>
              <a:rPr lang="zh-CN" altLang="zh-CN" dirty="0"/>
              <a:t>•要求：核心程序在</a:t>
            </a:r>
            <a:r>
              <a:rPr lang="en-US" altLang="zh-CN" dirty="0"/>
              <a:t>MapReduce</a:t>
            </a:r>
            <a:r>
              <a:rPr lang="zh-CN" altLang="zh-CN" dirty="0"/>
              <a:t>上运行，要求使用至少两种分类方法。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实现：</a:t>
            </a:r>
            <a:endParaRPr lang="en-US" altLang="zh-CN" dirty="0"/>
          </a:p>
          <a:p>
            <a:r>
              <a:rPr lang="en-US" altLang="zh-CN" dirty="0"/>
              <a:t>KNN</a:t>
            </a:r>
          </a:p>
          <a:p>
            <a:r>
              <a:rPr lang="en-US" altLang="zh-CN" dirty="0"/>
              <a:t>Naïve Bayes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96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42A6C-8629-48EC-A61A-FE1C1379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D6E77-662D-4237-983A-3813E205B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数据处理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KNN </a:t>
            </a:r>
          </a:p>
          <a:p>
            <a:pPr lvl="1"/>
            <a:r>
              <a:rPr lang="zh-CN" altLang="en-US" dirty="0"/>
              <a:t>训练</a:t>
            </a:r>
            <a:endParaRPr lang="en-US" altLang="zh-CN" dirty="0"/>
          </a:p>
          <a:p>
            <a:pPr lvl="1"/>
            <a:r>
              <a:rPr lang="zh-CN" altLang="en-US" dirty="0"/>
              <a:t>预测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Bayes</a:t>
            </a:r>
          </a:p>
          <a:p>
            <a:pPr lvl="1"/>
            <a:r>
              <a:rPr lang="zh-CN" altLang="en-US" dirty="0"/>
              <a:t>训练</a:t>
            </a:r>
            <a:endParaRPr lang="en-US" altLang="zh-CN" dirty="0"/>
          </a:p>
          <a:p>
            <a:pPr lvl="1"/>
            <a:r>
              <a:rPr lang="zh-CN" altLang="en-US" dirty="0"/>
              <a:t>预测</a:t>
            </a:r>
          </a:p>
        </p:txBody>
      </p:sp>
    </p:spTree>
    <p:extLst>
      <p:ext uri="{BB962C8B-B14F-4D97-AF65-F5344CB8AC3E}">
        <p14:creationId xmlns:p14="http://schemas.microsoft.com/office/powerpoint/2010/main" val="91562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EFB9A-246D-4202-AF55-000FCD44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36A96B6-65B2-477F-BE63-58E39308F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4117" y="258856"/>
            <a:ext cx="5321164" cy="634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2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01D98-938B-48BF-9A97-57B7B689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F63BD-CC00-4B03-8A3A-C1F9F2A1F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DDBD5A-B177-41CF-B100-DA1937016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02" y="472155"/>
            <a:ext cx="4985006" cy="579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2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DE35A-7134-4848-933E-F7724F58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6FFB9E-0C46-4E3A-BB97-A5BC09963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9F603D-A9AB-4C7E-9A6E-0744339CE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283687"/>
            <a:ext cx="5289822" cy="629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0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57DA1-39F2-47F9-88BE-AA71AF49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E2F98-0B27-43E9-8DA2-1E654CF8C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96B1F7-4D98-4D83-920F-4E0B19D10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19" y="382385"/>
            <a:ext cx="7195987" cy="596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21538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49</TotalTime>
  <Words>103</Words>
  <Application>Microsoft Office PowerPoint</Application>
  <PresentationFormat>全屏显示(4:3)</PresentationFormat>
  <Paragraphs>23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华文中宋</vt:lpstr>
      <vt:lpstr>宋体</vt:lpstr>
      <vt:lpstr>Arial</vt:lpstr>
      <vt:lpstr>Gill Sans MT</vt:lpstr>
      <vt:lpstr>Impact</vt:lpstr>
      <vt:lpstr>徽章</vt:lpstr>
      <vt:lpstr>实验四</vt:lpstr>
      <vt:lpstr>实验内容</vt:lpstr>
      <vt:lpstr>逻辑结构</vt:lpstr>
      <vt:lpstr>PowerPoint 演示文稿</vt:lpstr>
      <vt:lpstr>PowerPoint 演示文稿</vt:lpstr>
      <vt:lpstr>PowerPoint 演示文稿</vt:lpstr>
      <vt:lpstr>实验结果展示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实验四</dc:title>
  <dc:creator>李康</dc:creator>
  <cp:lastModifiedBy>李康</cp:lastModifiedBy>
  <cp:revision>6</cp:revision>
  <dcterms:created xsi:type="dcterms:W3CDTF">2018-12-25T14:51:01Z</dcterms:created>
  <dcterms:modified xsi:type="dcterms:W3CDTF">2018-12-25T15:40:46Z</dcterms:modified>
</cp:coreProperties>
</file>