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4696de4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4696de4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4696de4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4696de4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4696de4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4696de4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4696de4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4696de4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4696de4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4696de4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4696de4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4696de4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93983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Structured Finance Compliance with AI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945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Automating the Conversion of Unstructured Financial Data into Structured, Regulatory-Compliant Assets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671275" y="2638950"/>
            <a:ext cx="4740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Hackathon Name &amp; Date:</a:t>
            </a:r>
            <a:r>
              <a:rPr lang="en" sz="1100">
                <a:solidFill>
                  <a:schemeClr val="dk1"/>
                </a:solidFill>
              </a:rPr>
              <a:t> Structured Finance Hackathon 2025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Team/Project Name:</a:t>
            </a:r>
            <a:r>
              <a:rPr lang="en" sz="1100">
                <a:solidFill>
                  <a:schemeClr val="dk1"/>
                </a:solidFill>
              </a:rPr>
              <a:t> TEAM TONIC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025" y="3235975"/>
            <a:ext cx="2366476" cy="1807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50" y="2671875"/>
            <a:ext cx="6523574" cy="24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 in Structured Finance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Manual processes in complex financial deal structuring, compliance, and risk management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Legacy systems using Java &amp; Rosetta complicating modern automation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A 350‑page ESMA compliance report that must be translated into machine-readable format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00" y="2882862"/>
            <a:ext cx="8520600" cy="231208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Vision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Develop an AI model that reads raw, unstructured financial data and generates structured, compliant outputs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Bypass legacy “monolithic” systems by leveraging modern frameworks (e.g., FastAPI, Python)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Bridge the gap for regulatory compliance through automated data extraction and transformation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91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1: Converting Raw Data to an Annotated Dataset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551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PDF Ingestion &amp; Conversion:</a:t>
            </a:r>
            <a:endParaRPr b="1" sz="1300">
              <a:solidFill>
                <a:schemeClr val="dk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" sz="1300">
                <a:solidFill>
                  <a:schemeClr val="dk1"/>
                </a:solidFill>
              </a:rPr>
              <a:t>Use PDF-to-LaTeX/Markdown tool to convert the ESMA report and other research sources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Data Chunking:</a:t>
            </a:r>
            <a:endParaRPr b="1" sz="1300">
              <a:solidFill>
                <a:schemeClr val="dk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" sz="1300">
                <a:solidFill>
                  <a:schemeClr val="dk1"/>
                </a:solidFill>
              </a:rPr>
              <a:t>Segment converted text into manageable parts and load into a Pandas DataFrame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Annotation &amp; Analysis:</a:t>
            </a:r>
            <a:endParaRPr b="1" sz="1300">
              <a:solidFill>
                <a:schemeClr val="dk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" sz="1300">
                <a:solidFill>
                  <a:schemeClr val="dk1"/>
                </a:solidFill>
              </a:rPr>
              <a:t>Apply NLP (e.g., NER using spaCy or Hugging Face) to label key entities and regulatory markers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Benchmarking: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Establish baseline performance metrics for compliance extraction (precision, recall, etc.)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76900"/>
            <a:ext cx="8022026" cy="23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2: From Annotated Data to a Fine-Tuned Model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24585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Dataset Transformation:</a:t>
            </a:r>
            <a:endParaRPr b="1" sz="1300">
              <a:solidFill>
                <a:schemeClr val="dk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" sz="1300">
                <a:solidFill>
                  <a:schemeClr val="dk1"/>
                </a:solidFill>
              </a:rPr>
              <a:t>Convert the enriched, annotated dataset into a ChatML-compatible training format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Model Selection &amp; Fine-Tuning:</a:t>
            </a:r>
            <a:endParaRPr b="1" sz="1300">
              <a:solidFill>
                <a:schemeClr val="dk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" sz="1300">
                <a:solidFill>
                  <a:schemeClr val="dk1"/>
                </a:solidFill>
              </a:rPr>
              <a:t>Utilize the Osmosis-Structure-0.6B model for structured data tasks</a:t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" sz="1300">
                <a:solidFill>
                  <a:schemeClr val="dk1"/>
                </a:solidFill>
              </a:rPr>
              <a:t>Fine-tune the model on your specialized dataset for extracting structured financial events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Evaluation Benchmark: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Develop an evaluation benchmark to test the model’s performance in generating compliant outputs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675" y="2474750"/>
            <a:ext cx="4649275" cy="25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3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Integration &amp; API Development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61075" y="73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FastAPI Server:</a:t>
            </a:r>
            <a:endParaRPr b="1" sz="1300">
              <a:solidFill>
                <a:schemeClr val="dk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" sz="1300">
                <a:solidFill>
                  <a:schemeClr val="dk1"/>
                </a:solidFill>
              </a:rPr>
              <a:t>Create a lightweight, modern API to expose model functionalities</a:t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" sz="1300">
                <a:solidFill>
                  <a:schemeClr val="dk1"/>
                </a:solidFill>
              </a:rPr>
              <a:t>Allow seamless integration with external systems and agentic models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Demo Application: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Build a demo app that pulls raw data from the Open Bank Project Sandbox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Showcase how the API transforms this data into structured financial asset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325" y="2336775"/>
            <a:ext cx="4838523" cy="280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Impact &amp; Future Vision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Rapid transformation from unstructured regulatory text to structured financial data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Elimination of dependence on legacy systems (Java/Rosetta)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A scalable pipeline that can ultimately integrate seamlessly with full DRR workflows and regulatory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