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10" d="100"/>
          <a:sy n="110" d="100"/>
        </p:scale>
        <p:origin x="-23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6" y="942214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198" y="7273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3D18A4-2723-5440-B693-04856A527B7F}"/>
              </a:ext>
            </a:extLst>
          </p:cNvPr>
          <p:cNvSpPr txBox="1"/>
          <p:nvPr/>
        </p:nvSpPr>
        <p:spPr>
          <a:xfrm>
            <a:off x="9524795" y="37704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1026" name="Picture 2" descr="D:\Seafile\Minha Biblioteca\AULAS - SEAFILE\CODIGOS R\Plothtests\Cairo_PNG_72_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5" y="1734106"/>
            <a:ext cx="2073361" cy="12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1977" y="133124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Lucida Console" pitchFamily="49" charset="0"/>
              </a:rPr>
              <a:t>Plothtests</a:t>
            </a:r>
            <a:endParaRPr lang="pt-BR" dirty="0">
              <a:latin typeface="Lucida Console" pitchFamily="49" charset="0"/>
            </a:endParaRPr>
          </a:p>
        </p:txBody>
      </p:sp>
      <p:pic>
        <p:nvPicPr>
          <p:cNvPr id="1027" name="Picture 3" descr="C:\Users\Andre\Downloads\repository-open-graph-templ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5" y="1176864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6" y="4022374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 descr="D:\Seafile\Minha Biblioteca\AULAS - SEAFILE\CODIGOS R\Plothtests\Cairo_PNG_72_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5" y="4814266"/>
            <a:ext cx="2073361" cy="12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01977" y="441140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Lucida Console" pitchFamily="49" charset="0"/>
              </a:rPr>
              <a:t>Plothtests</a:t>
            </a:r>
            <a:endParaRPr lang="pt-B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Usuário do Windows</cp:lastModifiedBy>
  <cp:revision>17</cp:revision>
  <dcterms:created xsi:type="dcterms:W3CDTF">2018-03-31T22:20:45Z</dcterms:created>
  <dcterms:modified xsi:type="dcterms:W3CDTF">2019-07-24T19:27:21Z</dcterms:modified>
</cp:coreProperties>
</file>