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56A83-52B5-4E2A-A9B0-620505BE41E0}" type="datetimeFigureOut">
              <a:rPr lang="ru-RU" smtClean="0"/>
              <a:pPr/>
              <a:t>07.07.2022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51777-D1E0-4051-A329-7A574D09C81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Сусяева </a:t>
            </a:r>
            <a:r>
              <a:rPr lang="ru-RU" dirty="0" err="1"/>
              <a:t>Александраю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51777-D1E0-4051-A329-7A574D09C81F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4FD4-B49D-4383-919E-4A7A8B3419D6}" type="datetimeFigureOut">
              <a:rPr lang="ru-RU" smtClean="0"/>
              <a:pPr/>
              <a:t>07.07.2022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8133-D108-4A17-ACB0-049409B7BA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4FD4-B49D-4383-919E-4A7A8B3419D6}" type="datetimeFigureOut">
              <a:rPr lang="ru-RU" smtClean="0"/>
              <a:pPr/>
              <a:t>07.07.2022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8133-D108-4A17-ACB0-049409B7BA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4FD4-B49D-4383-919E-4A7A8B3419D6}" type="datetimeFigureOut">
              <a:rPr lang="ru-RU" smtClean="0"/>
              <a:pPr/>
              <a:t>07.07.2022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8133-D108-4A17-ACB0-049409B7BA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4FD4-B49D-4383-919E-4A7A8B3419D6}" type="datetimeFigureOut">
              <a:rPr lang="ru-RU" smtClean="0"/>
              <a:pPr/>
              <a:t>07.07.2022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8133-D108-4A17-ACB0-049409B7BA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4FD4-B49D-4383-919E-4A7A8B3419D6}" type="datetimeFigureOut">
              <a:rPr lang="ru-RU" smtClean="0"/>
              <a:pPr/>
              <a:t>07.07.2022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8133-D108-4A17-ACB0-049409B7BA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4FD4-B49D-4383-919E-4A7A8B3419D6}" type="datetimeFigureOut">
              <a:rPr lang="ru-RU" smtClean="0"/>
              <a:pPr/>
              <a:t>07.07.2022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8133-D108-4A17-ACB0-049409B7BA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4FD4-B49D-4383-919E-4A7A8B3419D6}" type="datetimeFigureOut">
              <a:rPr lang="ru-RU" smtClean="0"/>
              <a:pPr/>
              <a:t>07.07.2022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8133-D108-4A17-ACB0-049409B7BA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4FD4-B49D-4383-919E-4A7A8B3419D6}" type="datetimeFigureOut">
              <a:rPr lang="ru-RU" smtClean="0"/>
              <a:pPr/>
              <a:t>07.07.2022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8133-D108-4A17-ACB0-049409B7BA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4FD4-B49D-4383-919E-4A7A8B3419D6}" type="datetimeFigureOut">
              <a:rPr lang="ru-RU" smtClean="0"/>
              <a:pPr/>
              <a:t>07.07.2022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8133-D108-4A17-ACB0-049409B7BA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4FD4-B49D-4383-919E-4A7A8B3419D6}" type="datetimeFigureOut">
              <a:rPr lang="ru-RU" smtClean="0"/>
              <a:pPr/>
              <a:t>07.07.2022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8133-D108-4A17-ACB0-049409B7BA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4FD4-B49D-4383-919E-4A7A8B3419D6}" type="datetimeFigureOut">
              <a:rPr lang="ru-RU" smtClean="0"/>
              <a:pPr/>
              <a:t>07.07.2022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8133-D108-4A17-ACB0-049409B7BA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E4FD4-B49D-4383-919E-4A7A8B3419D6}" type="datetimeFigureOut">
              <a:rPr lang="ru-RU" smtClean="0"/>
              <a:pPr/>
              <a:t>07.07.2022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38133-D108-4A17-ACB0-049409B7BA4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КОШКИ!!!!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Вот какие у нас кошки…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64"/>
    </mc:Choice>
    <mc:Fallback>
      <p:transition spd="slow" advTm="316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Посмотри какие она ласковые!</a:t>
            </a:r>
          </a:p>
        </p:txBody>
      </p:sp>
      <p:pic>
        <p:nvPicPr>
          <p:cNvPr id="5" name="Содержимое 4" descr="cat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48706"/>
            <a:ext cx="4038600" cy="3028950"/>
          </a:xfrm>
        </p:spPr>
      </p:pic>
      <p:pic>
        <p:nvPicPr>
          <p:cNvPr id="6" name="Содержимое 5" descr="007wa94h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63530" y="2501073"/>
            <a:ext cx="4023270" cy="2713878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92"/>
    </mc:Choice>
    <mc:Fallback>
      <p:transition spd="slow" advTm="239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КОШЕЧКА их восприятие вкуса.</a:t>
            </a:r>
          </a:p>
        </p:txBody>
      </p:sp>
      <p:pic>
        <p:nvPicPr>
          <p:cNvPr id="5" name="Содержимое 4" descr="i (3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29124" y="1357298"/>
            <a:ext cx="4286279" cy="4071966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Кошки хорошо ориентируются во вкусах, различают кислое, горькое и солёное. Разборчивость эта обусловлена, прежде всего, хорошим нюхом и развитыми вкусовыми рецепторами. Долгое время считалось, что в отличие от большинства млекопитающих кошки не воспринимают сладкое, поскольку соответствующий ген у них повреждён однако последние исследования опровергли эту информацию.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5"/>
    </mc:Choice>
    <mc:Fallback>
      <p:transition spd="slow" advTm="40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Обаяние..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У кошек сильно развито обоняние, что объясняется наличием у них хорошо развитой обонятельной луковицы  и большого количества сенсорных клеток обонятельного эпителия носовой полости. У кошек поверхность обонятельного эпителия составляет 5,8  см, что в два раза больше, чем у человека и только в 1,7 раз меньше, чем у средней собаки</a:t>
            </a:r>
            <a:r>
              <a:rPr lang="ru-RU" baseline="30000" dirty="0"/>
              <a:t>.</a:t>
            </a:r>
            <a:r>
              <a:rPr lang="ru-RU" dirty="0"/>
              <a:t> Благодаря этому обоняние у кошек примерно в 14 раз сильнее человеческого, что позволяет им чувствовать запахи, о которых человек даже не подозревает. В верхней части полости рта у кошек расположен вомероназальный орган, который позволяет им чувствовать особо тонкие запахи при вынюхивании. При этом кошка приоткрывает пасть и втягивает губы, собирая кожу на голове в своеобразную гримасу, демонстрируя т. н. реакцию флемена, присутствующую также у собак, лошадей и некоторых других млекопитающих.</a:t>
            </a:r>
          </a:p>
          <a:p>
            <a:pPr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5-конечная звезда 3"/>
          <p:cNvSpPr/>
          <p:nvPr/>
        </p:nvSpPr>
        <p:spPr>
          <a:xfrm>
            <a:off x="7215206" y="357166"/>
            <a:ext cx="1071570" cy="92869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5-конечная звезда 4"/>
          <p:cNvSpPr/>
          <p:nvPr/>
        </p:nvSpPr>
        <p:spPr>
          <a:xfrm>
            <a:off x="1000100" y="357166"/>
            <a:ext cx="914400" cy="9144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4"/>
    </mc:Choice>
    <mc:Fallback>
      <p:transition spd="slow" advTm="45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ru-RU" dirty="0"/>
            </a:br>
            <a:br>
              <a:rPr lang="ru-RU" dirty="0"/>
            </a:br>
            <a:r>
              <a:rPr lang="ru-RU" dirty="0"/>
              <a:t>                 Особенности поведения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 descr="i (3)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12500" b="12500"/>
          <a:stretch>
            <a:fillRect/>
          </a:stretch>
        </p:blipFill>
        <p:spPr>
          <a:xfrm>
            <a:off x="2000232" y="571480"/>
            <a:ext cx="5088476" cy="3816357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Кошки сохраняют энергию посредством сна в большей мере, чем большинство животных. Длительность сна в сутки составляет 12-16 часов. Некоторые кошки спят по 20 часов в сутки, но средняя продолжительность сна составляет 13-14 </a:t>
            </a:r>
            <a:r>
              <a:rPr lang="ru-RU" sz="2200" dirty="0"/>
              <a:t>часов</a:t>
            </a:r>
            <a:r>
              <a:rPr lang="ru-RU" dirty="0"/>
              <a:t> в сутки. В процессе сна у кошек периодически наступает , сопровождающаяся быстрыми движениями глаз и сокращением мускулов, что свидетельствует о том, что кошки имеют способность видеть сны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5"/>
    </mc:Choice>
    <mc:Fallback>
      <p:transition spd="slow" advTm="29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Сравним где как любят кошки</a:t>
            </a:r>
            <a:br>
              <a:rPr lang="ru-RU" dirty="0"/>
            </a:br>
            <a:r>
              <a:rPr lang="ru-RU" dirty="0"/>
              <a:t>Как она </a:t>
            </a:r>
            <a:r>
              <a:rPr lang="ru-RU" dirty="0" err="1"/>
              <a:t>отнлситься</a:t>
            </a:r>
            <a:r>
              <a:rPr lang="ru-RU" dirty="0"/>
              <a:t> к человеку и к собаке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с собакой</a:t>
            </a:r>
          </a:p>
        </p:txBody>
      </p:sp>
      <p:pic>
        <p:nvPicPr>
          <p:cNvPr id="7" name="Содержимое 6" descr="007wa94h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" y="2787874"/>
            <a:ext cx="4040188" cy="2725290"/>
          </a:xfr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Это она с человеком</a:t>
            </a:r>
          </a:p>
        </p:txBody>
      </p:sp>
      <p:pic>
        <p:nvPicPr>
          <p:cNvPr id="8" name="Содержимое 7" descr="gsdgf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5256620" y="2174875"/>
            <a:ext cx="2818585" cy="3951288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3"/>
    </mc:Choice>
    <mc:Fallback>
      <p:transition spd="slow" advTm="31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/>
          <a:p>
            <a:r>
              <a:rPr lang="ru-RU" dirty="0"/>
              <a:t>Вот какие у нас кошки…</a:t>
            </a:r>
          </a:p>
        </p:txBody>
      </p:sp>
      <p:pic>
        <p:nvPicPr>
          <p:cNvPr id="5" name="Рисунок 4" descr="i (16)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12500" b="12500"/>
          <a:stretch>
            <a:fillRect/>
          </a:stretch>
        </p:blipFill>
        <p:spPr>
          <a:xfrm>
            <a:off x="1928794" y="571480"/>
            <a:ext cx="5208604" cy="3906453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9"/>
    </mc:Choice>
    <mc:Fallback>
      <p:transition spd="slow" advTm="34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100" dirty="0"/>
              <a:t>Конец</a:t>
            </a:r>
            <a:r>
              <a:rPr lang="ru-RU" dirty="0"/>
              <a:t>..</a:t>
            </a:r>
            <a:br>
              <a:rPr lang="ru-RU" dirty="0"/>
            </a:br>
            <a:r>
              <a:rPr lang="ru-RU" sz="2200" dirty="0"/>
              <a:t>Выполнила</a:t>
            </a:r>
            <a:r>
              <a:rPr lang="ru-RU" dirty="0"/>
              <a:t> </a:t>
            </a:r>
            <a:r>
              <a:rPr lang="ru-RU" sz="2200" dirty="0"/>
              <a:t>Сусяева</a:t>
            </a:r>
            <a:r>
              <a:rPr lang="ru-RU" dirty="0"/>
              <a:t> </a:t>
            </a:r>
            <a:r>
              <a:rPr lang="ru-RU" sz="2200" dirty="0"/>
              <a:t>Александра</a:t>
            </a:r>
          </a:p>
        </p:txBody>
      </p:sp>
      <p:pic>
        <p:nvPicPr>
          <p:cNvPr id="4" name="Содержимое 3" descr="патптапм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1538" y="1571612"/>
            <a:ext cx="7143800" cy="4818812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0"/>
    </mc:Choice>
    <mc:Fallback>
      <p:transition spd="slow" advTm="390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321</Words>
  <Application>Microsoft Office PowerPoint</Application>
  <PresentationFormat>Экран (4:3)</PresentationFormat>
  <Paragraphs>16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Calibri</vt:lpstr>
      <vt:lpstr>Тема Office</vt:lpstr>
      <vt:lpstr>КОШКИ!!!!</vt:lpstr>
      <vt:lpstr>Посмотри какие она ласковые!</vt:lpstr>
      <vt:lpstr>КОШЕЧКА их восприятие вкуса.</vt:lpstr>
      <vt:lpstr>Обаяние..</vt:lpstr>
      <vt:lpstr>                   Особенности поведения </vt:lpstr>
      <vt:lpstr>Сравним где как любят кошки Как она отнлситься к человеку и к собаке</vt:lpstr>
      <vt:lpstr>Вот какие у нас кошки…</vt:lpstr>
      <vt:lpstr>Конец.. Выполнила Сусяева Александра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КОШКИ!!!!</dc:title>
  <dc:creator>Папа</dc:creator>
  <cp:lastModifiedBy>Зайцева Дарья Александровна</cp:lastModifiedBy>
  <cp:revision>5</cp:revision>
  <dcterms:created xsi:type="dcterms:W3CDTF">2011-12-13T09:31:50Z</dcterms:created>
  <dcterms:modified xsi:type="dcterms:W3CDTF">2022-07-07T13:32:03Z</dcterms:modified>
</cp:coreProperties>
</file>