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8" r:id="rId12"/>
    <p:sldId id="262" r:id="rId13"/>
    <p:sldId id="263" r:id="rId14"/>
    <p:sldId id="265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E7D11-124D-F799-57BB-EC0AA7A45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B60D35-BDE5-7F20-E21E-C2E637F1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0B4BD-A1D5-3E6B-E944-12DF2EFC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7CD58B-AFB9-33D5-1BA1-A5CEF1E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187A7-C48B-5B45-BD91-FAC1F66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68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5B7BB-6CE3-EE92-DEAA-7694C27C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72F357-1CE3-7C4A-863A-D0F72C9C0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49FD7-CA6B-9EFA-C6B2-8031A566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61CE5E-F664-7911-588D-36C796C2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47C52-BB17-CE1D-490A-1CE412E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1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49CFA9-E6F9-F678-5D46-B64191A8B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256479-F7A7-B468-6CDE-512BCA1BF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A6F79-F1CE-7278-3A3A-83591521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3796D-319E-FBA8-4E8E-F81E7EF3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AE4FDC-BB4C-0980-74A6-317CEDCC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25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E6578-15F7-0167-03A7-9EF2CF81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55012-60D6-928F-2C47-AE669690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01D162-4641-41ED-0FDF-B6A9B2D6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76335D-310F-C0DF-9893-C3FFF376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F86AA-68BB-F33E-364D-BD440F5D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6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79D46-B550-8389-B60F-9F1F433F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0DC600-6BA5-08C0-BA12-0678D6A1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87A0-598D-FAC9-E928-C9E95C40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73A38-99A5-C981-F960-EE4E8B70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3CFF23-AA84-205A-FF8B-A6C03F7D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0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B7DEB-34E1-2479-D02B-0A197F09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EACA9-6812-068C-957F-885C1491D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178AC0-34C0-6738-D07F-12E26300A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6E28B7-921E-74A3-C326-4D41A352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69C11-8AEB-4C04-E17A-DA08D62A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8A2BD-6B13-4E35-FE72-DF0311CD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B0DD6-6D3C-0A9B-D15F-DACF5E43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9861EE-BCAB-664D-65CE-B6591AC0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0464F1-4E95-8DAB-C197-08F273A8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5AF4E4-AA78-6E98-8D54-763B074C8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6CA88E-B4A5-8C23-735D-2B2910E77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37A021-CE2E-1ADE-B36B-F797367A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B02E9A-175A-B95F-CFEB-5FDC073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0593DB-04C3-99FF-663A-DD07BB50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0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CE84D-220D-AE52-FB01-BEB56E0F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CEE668-1DE3-AA59-4090-CC5295AC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1643E7-8F8F-4CAF-A969-3332B050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90457D-86F6-5BDA-DCCD-EC603AD8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7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2BC6C3-9A71-597C-6115-A5361E10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0235BB-5AF7-C7F3-390E-5057E13D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6EC970-994F-DF03-CBA7-14DBEC44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B1D34-D20B-EF13-0660-2E8A5B18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545DF-9DB4-74FC-A1C7-E6391D2F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62F65C-D006-E8D5-EC73-6DA732EE3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BF2D91-6897-E35E-5674-48150B9D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FE3DD1-5F88-8DF3-1F80-2503ED43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11523A-18D0-F74C-CE10-67A6D3AF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798AC-DEE0-9EC3-2B7C-20A68215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DB0E0-3EF2-DF33-A9D8-560D6CE41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E04375-9B88-9AE6-6C6C-2B9D63533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C6F0C1-3272-24C3-7BF6-372E9D5A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392DDE-B842-BBB8-577A-3A44B83B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3F08A3-2E9E-636E-C371-6101F76D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1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455C2-3595-2464-0A16-73D98AF5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94F051-10C1-1DDA-E55A-34A87422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3C976-033F-F779-ABC9-23A01F11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E42F-C705-41DF-AA14-57A9A01CCB0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C39662-D3D2-78A3-6025-61274322F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35FEE-A925-6BDA-E286-B7C794083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2689-39B7-43A0-8B4F-F8026CB6D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BC9DE-3D01-E360-DE66-D40F16075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курсовой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96283A-F5FC-4729-34A4-4BF5F665B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Зайцева Дарья, ПМ20-1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д.ф-м.н</a:t>
            </a:r>
            <a:r>
              <a:rPr lang="ru-RU" dirty="0"/>
              <a:t>., проф. Рябов П. Е.</a:t>
            </a:r>
          </a:p>
        </p:txBody>
      </p:sp>
    </p:spTree>
    <p:extLst>
      <p:ext uri="{BB962C8B-B14F-4D97-AF65-F5344CB8AC3E}">
        <p14:creationId xmlns:p14="http://schemas.microsoft.com/office/powerpoint/2010/main" val="342313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B8266-0482-DB27-6FAB-8E2A5B4B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генератора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FD308-2D90-01DD-F7A7-7632008A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Необходимость установки дополнительного ПО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56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18445-A7FC-59E1-D367-D10B044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Будущее проекта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04FCA2-585E-1664-21B3-4FE2EF84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Проработка еще одной задачи, которая будет использована в экзамене</a:t>
            </a:r>
          </a:p>
          <a:p>
            <a:r>
              <a:rPr lang="en-US" dirty="0"/>
              <a:t>Open</a:t>
            </a:r>
            <a:r>
              <a:rPr lang="ru-RU" dirty="0"/>
              <a:t> </a:t>
            </a:r>
            <a:r>
              <a:rPr lang="en-US" dirty="0"/>
              <a:t>Source </a:t>
            </a:r>
            <a:r>
              <a:rPr lang="ru-RU" dirty="0"/>
              <a:t>жизнь: публикация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с подробной аннотацией. </a:t>
            </a:r>
          </a:p>
        </p:txBody>
      </p:sp>
    </p:spTree>
    <p:extLst>
      <p:ext uri="{BB962C8B-B14F-4D97-AF65-F5344CB8AC3E}">
        <p14:creationId xmlns:p14="http://schemas.microsoft.com/office/powerpoint/2010/main" val="428022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6A87F-3A56-16FF-F842-B854DA3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312200-2E45-31FD-0AF4-4601A9981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0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9BF3A-755E-C279-7C24-B9710F16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D8C81-EF36-ADA0-43D2-6F113E60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создать генератор экзамена</a:t>
            </a:r>
          </a:p>
          <a:p>
            <a:r>
              <a:rPr lang="ru-RU" dirty="0"/>
              <a:t>Задачи:</a:t>
            </a:r>
          </a:p>
          <a:p>
            <a:pPr lvl="1"/>
            <a:r>
              <a:rPr lang="ru-RU" dirty="0"/>
              <a:t>Разработать архитектуру генератора</a:t>
            </a:r>
          </a:p>
          <a:p>
            <a:pPr lvl="1"/>
            <a:r>
              <a:rPr lang="ru-RU" dirty="0"/>
              <a:t>Параметризировать задачи</a:t>
            </a:r>
          </a:p>
          <a:p>
            <a:pPr lvl="1"/>
            <a:r>
              <a:rPr lang="ru-RU" dirty="0"/>
              <a:t>Протестировать время работы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6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5D754-E1B6-45BD-54CD-C1D91CC0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pic>
        <p:nvPicPr>
          <p:cNvPr id="10" name="Объект 4">
            <a:extLst>
              <a:ext uri="{FF2B5EF4-FFF2-40B4-BE49-F238E27FC236}">
                <a16:creationId xmlns:a16="http://schemas.microsoft.com/office/drawing/2014/main" id="{491BEF06-EE87-21DB-8026-5D12063FC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7036"/>
            <a:ext cx="10515600" cy="2308516"/>
          </a:xfrm>
        </p:spPr>
      </p:pic>
    </p:spTree>
    <p:extLst>
      <p:ext uri="{BB962C8B-B14F-4D97-AF65-F5344CB8AC3E}">
        <p14:creationId xmlns:p14="http://schemas.microsoft.com/office/powerpoint/2010/main" val="366381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5D754-E1B6-45BD-54CD-C1D91CC0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6632B1-405C-5E24-6BB2-2E510730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5B257D-2C8D-BF5D-E6E2-219ABE78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2485893"/>
            <a:ext cx="1160306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5D754-E1B6-45BD-54CD-C1D91CC0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DA4730-D014-E232-E90B-150F4F27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FD9B2E-BBEF-C707-482A-59B02ADA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2142945"/>
            <a:ext cx="1140301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5D754-E1B6-45BD-54CD-C1D91CC0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1807F1-B1E8-7E9F-26EC-937C33FF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72AECD-944C-D34C-2725-BC842167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2738341"/>
            <a:ext cx="1109817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A34C1-8909-C325-547A-1BBEDEB2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6E1A8-5665-EE14-57D1-F0373828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папками</a:t>
            </a:r>
          </a:p>
          <a:p>
            <a:r>
              <a:rPr lang="ru-RU" dirty="0"/>
              <a:t>Работа с выводом</a:t>
            </a:r>
          </a:p>
          <a:p>
            <a:r>
              <a:rPr lang="ru-RU" dirty="0"/>
              <a:t>Работа с генерацией </a:t>
            </a:r>
            <a:r>
              <a:rPr lang="ru-RU"/>
              <a:t>случайных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349416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D1E12-2495-FC11-5675-37881431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dirty="0"/>
              <a:t>Структура генератора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23CA418-7980-8E9F-6D3A-005A1345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ru-RU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DD9D81-1C29-8931-5004-019D4C2B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06" y="807593"/>
            <a:ext cx="432264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998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E650B-F077-7C4E-F64A-4CDAB3A0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генератора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A7AD4-D466-EC48-6695-62FCF72A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Приемлемая скорость работы</a:t>
            </a:r>
          </a:p>
          <a:p>
            <a:r>
              <a:rPr lang="ru-RU" dirty="0"/>
              <a:t>Отсутствие ограничений какого бы то ни было рода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78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B3361574D1AE041BC04ED31BE3A1C44" ma:contentTypeVersion="11" ma:contentTypeDescription="Создание документа." ma:contentTypeScope="" ma:versionID="31254eae62c6d752e3d8095058aeaefe">
  <xsd:schema xmlns:xsd="http://www.w3.org/2001/XMLSchema" xmlns:xs="http://www.w3.org/2001/XMLSchema" xmlns:p="http://schemas.microsoft.com/office/2006/metadata/properties" xmlns:ns3="f6135517-a359-4566-b77a-97acec47cec0" xmlns:ns4="5031731d-264e-464f-8658-dc13b55f78d8" targetNamespace="http://schemas.microsoft.com/office/2006/metadata/properties" ma:root="true" ma:fieldsID="c65e4fdef5d7afc8fbeaf281192cb37f" ns3:_="" ns4:_="">
    <xsd:import namespace="f6135517-a359-4566-b77a-97acec47cec0"/>
    <xsd:import namespace="5031731d-264e-464f-8658-dc13b55f78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35517-a359-4566-b77a-97acec47ce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31731d-264e-464f-8658-dc13b55f78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850576-F428-45A1-97DB-2301645883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135517-a359-4566-b77a-97acec47cec0"/>
    <ds:schemaRef ds:uri="5031731d-264e-464f-8658-dc13b55f7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C1C53A-2D07-4482-A964-D50727F54C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18173-FAE7-4798-B787-89069FAC248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5031731d-264e-464f-8658-dc13b55f78d8"/>
    <ds:schemaRef ds:uri="http://schemas.microsoft.com/office/2006/metadata/properties"/>
    <ds:schemaRef ds:uri="http://schemas.microsoft.com/office/infopath/2007/PartnerControls"/>
    <ds:schemaRef ds:uri="f6135517-a359-4566-b77a-97acec47cec0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109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Защита курсовой работы</vt:lpstr>
      <vt:lpstr>Цели и задачи</vt:lpstr>
      <vt:lpstr>Задача 1</vt:lpstr>
      <vt:lpstr>Задача 2</vt:lpstr>
      <vt:lpstr>Задача 3</vt:lpstr>
      <vt:lpstr>Задача 4</vt:lpstr>
      <vt:lpstr>Генератор</vt:lpstr>
      <vt:lpstr>Структура генератора</vt:lpstr>
      <vt:lpstr>Плюсы генератора</vt:lpstr>
      <vt:lpstr>Минусы генератора</vt:lpstr>
      <vt:lpstr>Будущее проекта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курсовой работы</dc:title>
  <dc:creator>Зайцева Дарья Александровна</dc:creator>
  <cp:lastModifiedBy>Зайцева Дарья Александровна</cp:lastModifiedBy>
  <cp:revision>3</cp:revision>
  <dcterms:created xsi:type="dcterms:W3CDTF">2022-05-19T20:38:17Z</dcterms:created>
  <dcterms:modified xsi:type="dcterms:W3CDTF">2022-05-19T21:39:25Z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0x0101001B3361574D1AE041BC04ED31BE3A1C44</vt:lpwstr>
  </property>
</Properties>
</file>