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46935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FE61-2E3B-473D-9C8B-879360FC1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Xylophone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5A47-F431-496D-8074-CD1D9F1A8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</p:txBody>
      </p:sp>
    </p:spTree>
    <p:extLst>
      <p:ext uri="{BB962C8B-B14F-4D97-AF65-F5344CB8AC3E}">
        <p14:creationId xmlns:p14="http://schemas.microsoft.com/office/powerpoint/2010/main" val="37435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79E6-1431-4B29-9E5F-AC3F78AA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D9F3-82BF-4D4D-AF73-ABCC88B4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from Paper Piano</a:t>
            </a:r>
          </a:p>
          <a:p>
            <a:r>
              <a:rPr lang="en-US" dirty="0"/>
              <a:t>Implement teaching aspect</a:t>
            </a:r>
          </a:p>
          <a:p>
            <a:r>
              <a:rPr lang="en-US" dirty="0"/>
              <a:t>Implement interface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6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699A-04A7-4901-A191-1D8C7FD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A4A2-4151-463C-AE81-F3A9F905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Piezo elements detect change in pressure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6FC-C4F0-4BFE-A0CC-80239E78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relevant?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B008-3555-4B6D-96A7-6B4C5269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</a:t>
            </a:r>
          </a:p>
        </p:txBody>
      </p:sp>
    </p:spTree>
    <p:extLst>
      <p:ext uri="{BB962C8B-B14F-4D97-AF65-F5344CB8AC3E}">
        <p14:creationId xmlns:p14="http://schemas.microsoft.com/office/powerpoint/2010/main" val="380708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EFEB-3DBF-469B-8B67-17E2FE97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D5FD-0AA4-43D2-BF92-E5C5054E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more user interactivity </a:t>
            </a:r>
          </a:p>
          <a:p>
            <a:r>
              <a:rPr lang="en-US" dirty="0"/>
              <a:t>Points and scores on song playback along </a:t>
            </a:r>
            <a:r>
              <a:rPr lang="en-US"/>
              <a:t>with leaderboard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76056"/>
      </p:ext>
    </p:extLst>
  </p:cSld>
  <p:clrMapOvr>
    <a:masterClrMapping/>
  </p:clrMapOvr>
</p:sld>
</file>

<file path=ppt/theme/theme1.xml><?xml version="1.0" encoding="utf-8"?>
<a:theme xmlns:a="http://schemas.openxmlformats.org/drawingml/2006/main" name="160997-technolog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160997-technology-template-16x9</Template>
  <TotalTime>56</TotalTime>
  <Words>44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160997-technology-template-16x9</vt:lpstr>
      <vt:lpstr>Pi Xylophone </vt:lpstr>
      <vt:lpstr>Goals</vt:lpstr>
      <vt:lpstr>How it works?</vt:lpstr>
      <vt:lpstr>Why is it relevant? 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Johnson</dc:creator>
  <cp:lastModifiedBy>zachary surla</cp:lastModifiedBy>
  <cp:revision>7</cp:revision>
  <dcterms:created xsi:type="dcterms:W3CDTF">2019-11-06T15:36:41Z</dcterms:created>
  <dcterms:modified xsi:type="dcterms:W3CDTF">2019-11-06T16:44:40Z</dcterms:modified>
</cp:coreProperties>
</file>