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23A7-394F-45B3-B9E8-A742D4C55B2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BC4F-5068-4953-8B8F-C824F90EC4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693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9FE61-2E3B-473D-9C8B-879360FC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Xylophone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445A47-F431-496D-8074-CD1D9F1A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Zach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Surla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Chris Johnson, Thomas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Schwartzenburg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Isaiah Bingham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A79E6-1431-4B29-9E5F-AC3F78A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DD9F3-82BF-4D4D-AF73-ABCC88B4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from Paper Piano</a:t>
            </a:r>
          </a:p>
          <a:p>
            <a:r>
              <a:rPr lang="en-US" dirty="0"/>
              <a:t>Implemented teaching aspect</a:t>
            </a:r>
          </a:p>
          <a:p>
            <a:r>
              <a:rPr lang="en-US" dirty="0"/>
              <a:t>Implemented interface </a:t>
            </a:r>
          </a:p>
          <a:p>
            <a:r>
              <a:rPr lang="en-US" dirty="0"/>
              <a:t>Recording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B699A-04A7-4901-A191-1D8C7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2EA4A2-4151-463C-AE81-F3A9F905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Piezo elements detect change in pressure which we use as inputs for the notes to play, along with LED’s above each note to instruct learning of songs.</a:t>
            </a:r>
          </a:p>
          <a:p>
            <a:r>
              <a:rPr lang="en-US" dirty="0"/>
              <a:t>These piezo elements communicate the specific notes pressed to the pi. </a:t>
            </a:r>
          </a:p>
          <a:p>
            <a:r>
              <a:rPr lang="en-US" dirty="0"/>
              <a:t>Recordings are stored in a list that is displayed in the dropdown menu. They are played back to the used via the dropdown.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186FC-C4F0-4BFE-A0CC-80239E78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EB008-3555-4B6D-96A7-6B4C5269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this project as a concept to be used as a teaching tool for learning songs on the xylophone.</a:t>
            </a:r>
          </a:p>
        </p:txBody>
      </p:sp>
    </p:spTree>
    <p:extLst>
      <p:ext uri="{BB962C8B-B14F-4D97-AF65-F5344CB8AC3E}">
        <p14:creationId xmlns:p14="http://schemas.microsoft.com/office/powerpoint/2010/main" val="38070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8" y="3183984"/>
            <a:ext cx="11012131" cy="1018035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45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7EFEB-3DBF-469B-8B67-17E2FE97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4D5FD-0AA4-43D2-BF92-E5C5054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more user interactivity </a:t>
            </a:r>
          </a:p>
          <a:p>
            <a:r>
              <a:rPr lang="en-US" dirty="0"/>
              <a:t>Points and scores on song playback along with a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AF120-A90E-4F89-971C-BF4CCD6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55A45-1D73-4FAA-AF08-6285416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experienced more constraint free coding allowing for more creativity.</a:t>
            </a:r>
          </a:p>
          <a:p>
            <a:r>
              <a:rPr lang="en-US" sz="2800" dirty="0"/>
              <a:t>Also we learned more effective time management and working together is another skill we have developed.</a:t>
            </a:r>
          </a:p>
          <a:p>
            <a:r>
              <a:rPr lang="en-US" sz="2800" dirty="0"/>
              <a:t>We had to learn how to multithread because of </a:t>
            </a:r>
            <a:r>
              <a:rPr lang="en-US" sz="2800" dirty="0" err="1"/>
              <a:t>Tkinter</a:t>
            </a:r>
            <a:r>
              <a:rPr lang="en-US" sz="2800" dirty="0"/>
              <a:t> problems. 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proved to be a challenge.</a:t>
            </a:r>
          </a:p>
          <a:p>
            <a:r>
              <a:rPr lang="en-US" sz="2800" dirty="0"/>
              <a:t>Getting the GUI to properly communicate with the hardware.</a:t>
            </a:r>
          </a:p>
        </p:txBody>
      </p:sp>
    </p:spTree>
    <p:extLst>
      <p:ext uri="{BB962C8B-B14F-4D97-AF65-F5344CB8AC3E}">
        <p14:creationId xmlns:p14="http://schemas.microsoft.com/office/powerpoint/2010/main" val="1521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160997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160997-technology-template-16x9</Template>
  <TotalTime>118</TotalTime>
  <Words>198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160997-technology-template-16x9</vt:lpstr>
      <vt:lpstr>Pi Xylophone </vt:lpstr>
      <vt:lpstr>Goals</vt:lpstr>
      <vt:lpstr>How it works?</vt:lpstr>
      <vt:lpstr>Why is it relevant? </vt:lpstr>
      <vt:lpstr>Demonstration</vt:lpstr>
      <vt:lpstr>Future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Johnson</dc:creator>
  <cp:lastModifiedBy>Thomas Schwartzenburg</cp:lastModifiedBy>
  <cp:revision>15</cp:revision>
  <dcterms:created xsi:type="dcterms:W3CDTF">2019-11-06T15:36:41Z</dcterms:created>
  <dcterms:modified xsi:type="dcterms:W3CDTF">2019-11-08T15:46:41Z</dcterms:modified>
</cp:coreProperties>
</file>