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92E3-6927-4346-B8A5-47ECBC26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631F-FFCF-47DC-8E2F-EF6DB72A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AC95-FADB-459C-A6F7-42E5BA8D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57BF-8D4D-4963-976A-A61C663D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9972-1FD1-40A5-996D-C0303FE0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F5F4-0CCE-49E6-9A7A-6DC31369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1A752-19F8-414E-972D-E0AC29F6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4389-39F9-4155-BD3E-74B00AAF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B379-C9C2-43E8-AAF4-D6627751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C85C-FD31-462F-B2FD-9289860F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E041D-E486-4CB0-ACA0-FBE32D8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36DC-4FAF-4627-8DCA-DF634F70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5302-A71A-4C8D-AD34-C0AC2D5C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0DAE-CB3D-41A7-A45C-463CABAC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0B8A-E4D5-4C70-A06E-350728C8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544-553D-4167-8436-DADC207F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C91E-DB75-40E2-AC14-FC79C23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F48F-D370-4889-8ED8-401EE6B1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EE1F-F236-4936-B073-3863D1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C100-E6A0-4172-8103-D82202E4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3DEE-A943-4DFE-A931-17F8B870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DF3F-01A4-4776-80CE-E1B56FD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D424-9644-4E36-9C23-8F8B8CC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DBBC-4D87-4726-B4D9-AD19F5B6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58BF-1AFF-4020-AE56-2FF1BFFB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FDC5-6FF1-4066-AF4A-A3D4A07E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298D-7F4D-4A96-89BF-98B758B5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B457-53AD-4830-B42D-A7D47E85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F36E6-F388-4179-AC9C-FB881F8F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9A984-BEB1-4C72-877F-A9E68E70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3D2A-FF38-4571-91B3-F005CF8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667-BE85-4246-93C6-81617076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6860-E267-49B8-B7B1-63163EC4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F30C2-5055-402B-B7A4-5DAF4927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5BA8-7D84-4DEB-A77B-F4CADD7FD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8C8DB-03E6-4735-8D4D-48EA2DE8A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1340B-B29E-4605-B518-859A528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357E3-15AE-4039-AB15-92412BD5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00C5C-10D8-410E-B51B-E3F96F29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1A36-403C-4D2B-978C-D917FCC1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CA73C-BD83-4A9E-B266-AED16C76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5C75-22E2-45D4-B875-9012E5D7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B844-DA6F-4FD9-9981-3DAE3072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1EFF5-BEA8-45D1-9031-D4925AC3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6DF65-C47A-4EE7-8A9D-500AEA7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CB956-A2B3-4848-8EC0-D2FD223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FE2B-0D07-44AF-A730-87FEBEAE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60F-F4A8-4DA9-A4E7-B0BB002D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4CC89-D022-493F-8B22-3119E374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72A7-CF25-4098-9B40-532FE46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131B-31EE-4026-AF87-6D7A2BD5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FA40-0BC7-4380-9714-BA2DE571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96E9-B65A-46B2-A26E-3C1D6E86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18E5F-44CB-4508-A917-8E5894C6A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10DC-4DBE-4DCB-B4BD-DBC599A3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F8CA-C9E7-469F-835B-DF25DB86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0ACC-EFF8-448F-AA7D-CFD88834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182D1-FEC6-41D5-8DCC-1F207BA7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E7FF-3221-4DB6-AD81-25BFDE3B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819A-8D01-4CD9-9506-E4052C41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A7C0-89B5-4224-BBC5-265ADD12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9767-DD84-489E-BC18-AFFC5C62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0143-8966-473F-9C6A-31753DF5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Christopher Johnson</cp:lastModifiedBy>
  <cp:revision>1</cp:revision>
  <dcterms:created xsi:type="dcterms:W3CDTF">2019-11-06T15:36:41Z</dcterms:created>
  <dcterms:modified xsi:type="dcterms:W3CDTF">2019-11-06T15:42:31Z</dcterms:modified>
</cp:coreProperties>
</file>