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from Paper Piano</a:t>
            </a:r>
          </a:p>
          <a:p>
            <a:r>
              <a:rPr lang="en-US" dirty="0"/>
              <a:t>Implemented teaching aspect</a:t>
            </a:r>
          </a:p>
          <a:p>
            <a:r>
              <a:rPr lang="en-US" dirty="0"/>
              <a:t>Implemented interface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Piezo elements detect change in pressure which we use as inputs for the notes to play, along with LED’s above each note to instruct learning of songs.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this project as a concept to be used as a teaching tool for learning songs on the xylophone.</a:t>
            </a:r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FEB-3DBF-469B-8B67-17E2FE9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D5FD-0AA4-43D2-BF92-E5C5054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more user interactivity </a:t>
            </a:r>
          </a:p>
          <a:p>
            <a:r>
              <a:rPr lang="en-US" dirty="0"/>
              <a:t>Points and scores on song playback along with a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F120-A90E-4F89-971C-BF4CCD6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A45-1D73-4FAA-AF08-6285416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experienced more constraint free coding allowing for more creativity</a:t>
            </a:r>
          </a:p>
          <a:p>
            <a:r>
              <a:rPr lang="en-US" dirty="0"/>
              <a:t>Also time management and working together is another skill we have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71</TotalTime>
  <Words>113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160997-technology-template-16x9</vt:lpstr>
      <vt:lpstr>Pi Xylophone </vt:lpstr>
      <vt:lpstr>Goals</vt:lpstr>
      <vt:lpstr>How it works?</vt:lpstr>
      <vt:lpstr>Why is it relevant? </vt:lpstr>
      <vt:lpstr>Future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zach mark</cp:lastModifiedBy>
  <cp:revision>10</cp:revision>
  <dcterms:created xsi:type="dcterms:W3CDTF">2019-11-06T15:36:41Z</dcterms:created>
  <dcterms:modified xsi:type="dcterms:W3CDTF">2019-11-07T23:55:01Z</dcterms:modified>
</cp:coreProperties>
</file>