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6A2-8D9E-4F15-954C-11B6AC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2" y="1932675"/>
            <a:ext cx="10550478" cy="235524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purpose of this project is to explore whether malwares traffic Classification system’s accuracy will drop due to the use of new internet protocols.</a:t>
            </a:r>
            <a:endParaRPr lang="en-IL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F489-CDFB-4067-A1E0-DC2E7E21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658" y="5116975"/>
            <a:ext cx="6253687" cy="6535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Yishay</a:t>
            </a:r>
            <a:r>
              <a:rPr lang="en-US" dirty="0"/>
              <a:t> </a:t>
            </a:r>
            <a:r>
              <a:rPr lang="en-US" dirty="0" err="1"/>
              <a:t>Garame</a:t>
            </a:r>
            <a:r>
              <a:rPr lang="en-US" dirty="0"/>
              <a:t>, Alon </a:t>
            </a:r>
            <a:r>
              <a:rPr lang="en-US" dirty="0" err="1"/>
              <a:t>Perlmuter</a:t>
            </a:r>
            <a:r>
              <a:rPr lang="en-US" dirty="0"/>
              <a:t>, David Chitiz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787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6A2-8D9E-4F15-954C-11B6AC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20" y="911480"/>
            <a:ext cx="10789959" cy="37226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Arial" panose="020B0604020202020204" pitchFamily="34" charset="0"/>
              </a:rPr>
              <a:t>Phase 1</a:t>
            </a:r>
            <a:r>
              <a:rPr lang="en-US" sz="6600" dirty="0"/>
              <a:t> </a:t>
            </a:r>
            <a:br>
              <a:rPr lang="en-US" sz="6600" dirty="0"/>
            </a:br>
            <a:br>
              <a:rPr lang="en-US" sz="6600" dirty="0"/>
            </a:b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client server system on VM</a:t>
            </a:r>
            <a:endParaRPr lang="en-IL" sz="6600" dirty="0"/>
          </a:p>
        </p:txBody>
      </p:sp>
    </p:spTree>
    <p:extLst>
      <p:ext uri="{BB962C8B-B14F-4D97-AF65-F5344CB8AC3E}">
        <p14:creationId xmlns:p14="http://schemas.microsoft.com/office/powerpoint/2010/main" val="19384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6A2-8D9E-4F15-954C-11B6AC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60662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 2</a:t>
            </a:r>
            <a:b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Calibri" panose="020F0502020204030204" pitchFamily="34" charset="0"/>
                <a:cs typeface="Arial" panose="020B0604020202020204" pitchFamily="34" charset="0"/>
              </a:rPr>
              <a:t>create Proxy which will be used for communication between Client &amp; server</a:t>
            </a:r>
            <a:br>
              <a:rPr lang="en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14843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6A2-8D9E-4F15-954C-11B6AC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5" y="587829"/>
            <a:ext cx="10484530" cy="453934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Arial" panose="020B0604020202020204" pitchFamily="34" charset="0"/>
              </a:rPr>
              <a:t>Phase 3</a:t>
            </a:r>
            <a:br>
              <a:rPr lang="en-US" sz="4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Arial" panose="020B0604020202020204" pitchFamily="34" charset="0"/>
              </a:rPr>
              <a:t> create second Proxy which will be used for communication between Client &amp; server &amp; Proxy.</a:t>
            </a:r>
            <a:br>
              <a:rPr lang="en-IL" sz="4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IL" sz="40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8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6A2-8D9E-4F15-954C-11B6AC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7"/>
            <a:ext cx="9994673" cy="462295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Arial" panose="020B0604020202020204" pitchFamily="34" charset="0"/>
              </a:rPr>
              <a:t>Phase 4 </a:t>
            </a:r>
            <a:br>
              <a:rPr lang="en-US" sz="44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4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Arial" panose="020B0604020202020204" pitchFamily="34" charset="0"/>
              </a:rPr>
              <a:t>building our own malware</a:t>
            </a:r>
            <a:br>
              <a:rPr lang="en-IL" sz="44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IL" sz="44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5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6A2-8D9E-4F15-954C-11B6AC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10206944" cy="454131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Arial" panose="020B0604020202020204" pitchFamily="34" charset="0"/>
              </a:rPr>
              <a:t>Phase 5</a:t>
            </a:r>
            <a:br>
              <a:rPr lang="en-US" sz="48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Arial" panose="020B0604020202020204" pitchFamily="34" charset="0"/>
              </a:rPr>
              <a:t>Cobalt-strike</a:t>
            </a:r>
            <a:endParaRPr lang="en-IL" sz="48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8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10</TotalTime>
  <Words>101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The purpose of this project is to explore whether malwares traffic Classification system’s accuracy will drop due to the use of new internet protocols.</vt:lpstr>
      <vt:lpstr>Phase 1   create client server system on VM</vt:lpstr>
      <vt:lpstr>Phase 2     create Proxy which will be used for communication between Client &amp; server </vt:lpstr>
      <vt:lpstr>Phase 3    create second Proxy which will be used for communication between Client &amp; server &amp; Proxy. </vt:lpstr>
      <vt:lpstr>Phase 4   building our own malware </vt:lpstr>
      <vt:lpstr>Phase 5   Cobalt-strike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purpose of this project is to explore whether malwares traffic Classification system’s accuracy will drop due to the use of new internet protocols.</dc:title>
  <dc:creator>דוד ציטיז</dc:creator>
  <cp:lastModifiedBy>דוד ציטיז</cp:lastModifiedBy>
  <cp:revision>1</cp:revision>
  <dcterms:created xsi:type="dcterms:W3CDTF">2021-09-12T23:27:20Z</dcterms:created>
  <dcterms:modified xsi:type="dcterms:W3CDTF">2021-09-12T23:38:00Z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