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49" r:id="rId4"/>
  </p:sldMasterIdLst>
  <p:notesMasterIdLst>
    <p:notesMasterId r:id="rId7"/>
  </p:notesMasterIdLst>
  <p:handoutMasterIdLst>
    <p:handoutMasterId r:id="rId8"/>
  </p:handoutMasterIdLst>
  <p:sldIdLst>
    <p:sldId id="256" r:id="rId5"/>
    <p:sldId id="444" r:id="rId6"/>
  </p:sldIdLst>
  <p:sldSz cx="9144000" cy="5143500" type="screen16x9"/>
  <p:notesSz cx="7023100" cy="93091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1F5F30-055B-4AA5-9A78-C67F04D6E1F6}">
          <p14:sldIdLst>
            <p14:sldId id="256"/>
            <p14:sldId id="444"/>
          </p14:sldIdLst>
        </p14:section>
        <p14:section name="Untitled Section" id="{A866149F-7DF8-4909-AC8A-97D0BCE3FCE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0A9"/>
    <a:srgbClr val="FFFFFF"/>
    <a:srgbClr val="242423"/>
    <a:srgbClr val="FF00FF"/>
    <a:srgbClr val="141413"/>
    <a:srgbClr val="030303"/>
    <a:srgbClr val="F1EFEB"/>
    <a:srgbClr val="D3CFC8"/>
    <a:srgbClr val="F0EEEB"/>
    <a:srgbClr val="D2C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1" autoAdjust="0"/>
    <p:restoredTop sz="96327" autoAdjust="0"/>
  </p:normalViewPr>
  <p:slideViewPr>
    <p:cSldViewPr snapToGrid="0">
      <p:cViewPr varScale="1">
        <p:scale>
          <a:sx n="164" d="100"/>
          <a:sy n="164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C367B22-C511-994A-80CB-52099ECC5693}" type="datetime4">
              <a:rPr lang="en-US" smtClean="0">
                <a:latin typeface="Mark Offc For MC" panose="020B0504020101010102" pitchFamily="34" charset="0"/>
              </a:rPr>
              <a:t>January 3, 2022</a:t>
            </a:fld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158E7920-D9E5-5E4A-9C49-CBFB326FE5BA}" type="datetime4">
              <a:rPr lang="en-US" smtClean="0"/>
              <a:t>January 3, 2022</a:t>
            </a:fld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F2962-90FC-DD46-93CC-C4A8FC8D9F81}" type="datetime4">
              <a:rPr lang="en-US" smtClean="0"/>
              <a:t>January 3,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7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5124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51842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43862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034785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70328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9129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03710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19918"/>
      </p:ext>
    </p:extLst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08557"/>
      </p:ext>
    </p:extLst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fld id="{099A61EA-64D3-054F-939A-9B3681D2C25F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52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Divider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62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49494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83693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37436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80995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87415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646A-3C02-924B-B0A4-B57F7FF91D48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0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1213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07324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D026-1C85-824B-83DC-B33E3439C4C5}" type="datetime1">
              <a:rPr lang="en-US" smtClean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B2E Business Tools - Internal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1A6BE15-7543-2D47-AE4D-CBB7165F9B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0186790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24" imgW="425" imgH="424" progId="TCLayout.ActiveDocument.1">
                  <p:embed/>
                </p:oleObj>
              </mc:Choice>
              <mc:Fallback>
                <p:oleObj name="think-cell Slide" r:id="rId24" imgW="425" imgH="42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1DC19881-B351-4EAB-8B8F-F6351D7BC3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C4818DA5-89C5-BC4A-A655-AE2E14D46FE8}"/>
              </a:ext>
            </a:extLst>
          </p:cNvPr>
          <p:cNvSpPr/>
          <p:nvPr userDrawn="1"/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1600" b="0" i="0" u="none" kern="1200" cap="none" spc="0" baseline="0" dirty="0">
              <a:latin typeface="Mark Offc For MC Medium" panose="020B0604020101010102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7831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</p:sldLayoutIdLst>
  <p:hf sldNum="0" hdr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hyperlink" Target="https://us-east-2.console.aws.amazon.com/rds/home?region=us-east-2#database:id=database-crime;is-cluster=false" TargetMode="External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tiff"/><Relationship Id="rId11" Type="http://schemas.openxmlformats.org/officeDocument/2006/relationships/image" Target="../media/image13.png"/><Relationship Id="rId5" Type="http://schemas.openxmlformats.org/officeDocument/2006/relationships/image" Target="../media/image8.tiff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tif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A9B3B9A-3335-4A99-8CC1-5F0044ED1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5557" y="1352553"/>
            <a:ext cx="4599743" cy="13688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600">
                <a:latin typeface="+mj-lt"/>
              </a:rPr>
              <a:t>ML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EAAAE5-DC22-4DA6-9B64-D9A07E824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5557" y="2724150"/>
            <a:ext cx="4599743" cy="51435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+mn-lt"/>
              </a:rPr>
              <a:t>FBI Crime Analysis</a:t>
            </a:r>
            <a:endParaRPr lang="en-US" sz="2000">
              <a:latin typeface="+mn-lt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41572DB-B7F2-1741-9F9F-BC2619FAA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564" y="1849945"/>
            <a:ext cx="1995678" cy="9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B8F8545B-FDBF-E142-86F4-E4E724809C10}"/>
              </a:ext>
            </a:extLst>
          </p:cNvPr>
          <p:cNvSpPr/>
          <p:nvPr/>
        </p:nvSpPr>
        <p:spPr bwMode="gray">
          <a:xfrm>
            <a:off x="150396" y="814886"/>
            <a:ext cx="2474010" cy="363228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9346072-0DA2-F04D-BA67-F532DA6CE10D}"/>
              </a:ext>
            </a:extLst>
          </p:cNvPr>
          <p:cNvSpPr/>
          <p:nvPr/>
        </p:nvSpPr>
        <p:spPr bwMode="gray">
          <a:xfrm>
            <a:off x="2777396" y="767452"/>
            <a:ext cx="4824648" cy="363228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8F1A07-712D-E34B-9659-BA3B90E1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756" y="82250"/>
            <a:ext cx="5563064" cy="321562"/>
          </a:xfrm>
        </p:spPr>
        <p:txBody>
          <a:bodyPr/>
          <a:lstStyle/>
          <a:p>
            <a:r>
              <a:rPr lang="en-US" dirty="0"/>
              <a:t>FBI – Crime Data Explorer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23E24D6-CB18-7340-9827-74B169331F8E}"/>
              </a:ext>
            </a:extLst>
          </p:cNvPr>
          <p:cNvSpPr/>
          <p:nvPr/>
        </p:nvSpPr>
        <p:spPr bwMode="gray">
          <a:xfrm>
            <a:off x="4440250" y="1121823"/>
            <a:ext cx="1430065" cy="282494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CCECFF"/>
              </a:gs>
              <a:gs pos="83000">
                <a:srgbClr val="CCECFF"/>
              </a:gs>
              <a:gs pos="100000">
                <a:srgbClr val="CCECFF"/>
              </a:gs>
            </a:gsLst>
            <a:lin ang="5400000" scaled="1"/>
          </a:gra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endParaRPr lang="en-US" sz="9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endParaRPr lang="en-US" sz="9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endParaRPr lang="en-US" sz="9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endParaRPr lang="en-US" sz="9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endParaRPr lang="en-US" sz="9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endParaRPr lang="en-US" sz="9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endParaRPr lang="en-US" sz="9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endParaRPr lang="en-US" sz="9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endParaRPr lang="en-US" sz="900" dirty="0">
              <a:solidFill>
                <a:schemeClr val="bg1">
                  <a:lumMod val="25000"/>
                </a:schemeClr>
              </a:solidFill>
            </a:endParaRPr>
          </a:p>
          <a:p>
            <a:pPr algn="ctr"/>
            <a:r>
              <a:rPr lang="en-US" sz="900" dirty="0">
                <a:solidFill>
                  <a:schemeClr val="bg1">
                    <a:lumMod val="25000"/>
                  </a:schemeClr>
                </a:solidFill>
              </a:rPr>
              <a:t>Supervised Machine Learning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F50A2A-9ECE-044E-BE46-4E04372B10F0}"/>
              </a:ext>
            </a:extLst>
          </p:cNvPr>
          <p:cNvCxnSpPr>
            <a:cxnSpLocks/>
            <a:stCxn id="13" idx="3"/>
          </p:cNvCxnSpPr>
          <p:nvPr/>
        </p:nvCxnSpPr>
        <p:spPr bwMode="gray">
          <a:xfrm>
            <a:off x="5870315" y="2534294"/>
            <a:ext cx="7253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4E598F-496A-DD4C-AD59-D65BEBD010EE}"/>
              </a:ext>
            </a:extLst>
          </p:cNvPr>
          <p:cNvCxnSpPr>
            <a:cxnSpLocks/>
          </p:cNvCxnSpPr>
          <p:nvPr/>
        </p:nvCxnSpPr>
        <p:spPr bwMode="gray">
          <a:xfrm>
            <a:off x="4117152" y="2528195"/>
            <a:ext cx="2931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8CC8C1-1259-7448-B6FC-BE7FF7056498}"/>
              </a:ext>
            </a:extLst>
          </p:cNvPr>
          <p:cNvSpPr txBox="1"/>
          <p:nvPr/>
        </p:nvSpPr>
        <p:spPr bwMode="gray">
          <a:xfrm>
            <a:off x="7932140" y="3664429"/>
            <a:ext cx="920444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dirty="0"/>
              <a:t>Storytelling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FE1EFC-FD83-E049-9323-236365593828}"/>
              </a:ext>
            </a:extLst>
          </p:cNvPr>
          <p:cNvCxnSpPr/>
          <p:nvPr/>
        </p:nvCxnSpPr>
        <p:spPr bwMode="gray">
          <a:xfrm flipV="1">
            <a:off x="6960368" y="1756677"/>
            <a:ext cx="795373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Image result for source system icon">
            <a:extLst>
              <a:ext uri="{FF2B5EF4-FFF2-40B4-BE49-F238E27FC236}">
                <a16:creationId xmlns:a16="http://schemas.microsoft.com/office/drawing/2014/main" id="{DE361184-D04D-2E40-8E6F-B3E72E3F3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54" y="2179249"/>
            <a:ext cx="542127" cy="54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AC40D8-7B5D-A940-870A-43F5AEF997B8}"/>
              </a:ext>
            </a:extLst>
          </p:cNvPr>
          <p:cNvCxnSpPr/>
          <p:nvPr/>
        </p:nvCxnSpPr>
        <p:spPr bwMode="gray">
          <a:xfrm flipV="1">
            <a:off x="6990212" y="3273349"/>
            <a:ext cx="795373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6EB91AC-A225-FD4C-8445-2855792B1F3B}"/>
              </a:ext>
            </a:extLst>
          </p:cNvPr>
          <p:cNvSpPr/>
          <p:nvPr/>
        </p:nvSpPr>
        <p:spPr bwMode="gray">
          <a:xfrm>
            <a:off x="6276516" y="1236207"/>
            <a:ext cx="1064027" cy="25608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Dashboard </a:t>
            </a:r>
          </a:p>
          <a:p>
            <a:pPr algn="ctr"/>
            <a:r>
              <a:rPr lang="en-US" sz="1100" b="1" dirty="0">
                <a:solidFill>
                  <a:schemeClr val="bg1">
                    <a:lumMod val="25000"/>
                  </a:schemeClr>
                </a:solidFill>
              </a:rPr>
              <a:t>HTML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9DAF3A-288C-FF43-91D9-C9DB616BF69F}"/>
              </a:ext>
            </a:extLst>
          </p:cNvPr>
          <p:cNvCxnSpPr>
            <a:cxnSpLocks/>
          </p:cNvCxnSpPr>
          <p:nvPr/>
        </p:nvCxnSpPr>
        <p:spPr bwMode="gray">
          <a:xfrm flipV="1">
            <a:off x="3814494" y="3519978"/>
            <a:ext cx="286624" cy="10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8A5A10A-7E91-4142-AE9F-C3927C671405}"/>
              </a:ext>
            </a:extLst>
          </p:cNvPr>
          <p:cNvSpPr txBox="1"/>
          <p:nvPr/>
        </p:nvSpPr>
        <p:spPr bwMode="gray">
          <a:xfrm>
            <a:off x="5645626" y="2332215"/>
            <a:ext cx="800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SYNC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ACA759-A3CA-3448-99F8-1585B76B01FD}"/>
              </a:ext>
            </a:extLst>
          </p:cNvPr>
          <p:cNvSpPr txBox="1"/>
          <p:nvPr/>
        </p:nvSpPr>
        <p:spPr bwMode="gray">
          <a:xfrm rot="16200000">
            <a:off x="1205970" y="2351073"/>
            <a:ext cx="362203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dirty="0"/>
              <a:t>ETL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0FFDF1-FA21-1347-8588-0E831AE6B7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6363352" y="2847392"/>
            <a:ext cx="886762" cy="71650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BCD72FD-2966-E442-BA6E-67607C62CA4E}"/>
              </a:ext>
            </a:extLst>
          </p:cNvPr>
          <p:cNvSpPr txBox="1"/>
          <p:nvPr/>
        </p:nvSpPr>
        <p:spPr bwMode="gray">
          <a:xfrm>
            <a:off x="1655527" y="2767205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Texas Data</a:t>
            </a:r>
          </a:p>
          <a:p>
            <a:pPr algn="ctr"/>
            <a:r>
              <a:rPr lang="en-US" sz="1000" dirty="0"/>
              <a:t>(2017-2020)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9D8B06-80A2-AD4F-9E63-E00B4376EF6D}"/>
              </a:ext>
            </a:extLst>
          </p:cNvPr>
          <p:cNvCxnSpPr>
            <a:cxnSpLocks/>
          </p:cNvCxnSpPr>
          <p:nvPr/>
        </p:nvCxnSpPr>
        <p:spPr bwMode="gray">
          <a:xfrm>
            <a:off x="6800040" y="3825931"/>
            <a:ext cx="13386" cy="69737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3E365BA-957E-6B4A-8649-EDAE9E020648}"/>
              </a:ext>
            </a:extLst>
          </p:cNvPr>
          <p:cNvCxnSpPr>
            <a:cxnSpLocks/>
            <a:stCxn id="13" idx="2"/>
          </p:cNvCxnSpPr>
          <p:nvPr/>
        </p:nvCxnSpPr>
        <p:spPr bwMode="gray">
          <a:xfrm rot="16200000" flipH="1">
            <a:off x="5559995" y="3542052"/>
            <a:ext cx="693514" cy="150293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35EF5E-DFE5-3247-8A54-819D40D6154A}"/>
              </a:ext>
            </a:extLst>
          </p:cNvPr>
          <p:cNvSpPr txBox="1"/>
          <p:nvPr/>
        </p:nvSpPr>
        <p:spPr bwMode="gray">
          <a:xfrm>
            <a:off x="4678141" y="4437145"/>
            <a:ext cx="1335622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dirty="0"/>
              <a:t>Efficiency of Algorithms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C3B175E-018C-5143-8F38-7F7152F6F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435" y="4592746"/>
            <a:ext cx="254777" cy="25477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A8DF821-2CB3-3141-B456-773C8BA27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004" y="1176788"/>
            <a:ext cx="168815" cy="16881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86172F7-87BB-E040-A90D-85324770A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312" y="1162196"/>
            <a:ext cx="161927" cy="16192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E7CC498-A1EA-0C47-9D93-67B6796F794E}"/>
              </a:ext>
            </a:extLst>
          </p:cNvPr>
          <p:cNvSpPr txBox="1"/>
          <p:nvPr/>
        </p:nvSpPr>
        <p:spPr bwMode="gray">
          <a:xfrm>
            <a:off x="4687722" y="1988503"/>
            <a:ext cx="93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Training 75%</a:t>
            </a:r>
          </a:p>
          <a:p>
            <a:pPr algn="ctr"/>
            <a:r>
              <a:rPr lang="en-US" sz="1000" dirty="0">
                <a:solidFill>
                  <a:schemeClr val="bg2"/>
                </a:solidFill>
              </a:rPr>
              <a:t>&amp;</a:t>
            </a:r>
          </a:p>
          <a:p>
            <a:pPr algn="ctr"/>
            <a:r>
              <a:rPr lang="en-US" sz="1000" dirty="0">
                <a:solidFill>
                  <a:schemeClr val="bg2"/>
                </a:solidFill>
              </a:rPr>
              <a:t>Testing 25%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10627A-556A-7142-9A22-89DD464A5795}"/>
              </a:ext>
            </a:extLst>
          </p:cNvPr>
          <p:cNvCxnSpPr>
            <a:cxnSpLocks/>
          </p:cNvCxnSpPr>
          <p:nvPr/>
        </p:nvCxnSpPr>
        <p:spPr bwMode="gray">
          <a:xfrm flipV="1">
            <a:off x="1372891" y="977810"/>
            <a:ext cx="0" cy="1274704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4" descr="Image result for source system icon">
            <a:extLst>
              <a:ext uri="{FF2B5EF4-FFF2-40B4-BE49-F238E27FC236}">
                <a16:creationId xmlns:a16="http://schemas.microsoft.com/office/drawing/2014/main" id="{129370A5-869F-4D44-BAE7-E56EAABEC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7" y="1236207"/>
            <a:ext cx="542127" cy="54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Image result for source system icon">
            <a:extLst>
              <a:ext uri="{FF2B5EF4-FFF2-40B4-BE49-F238E27FC236}">
                <a16:creationId xmlns:a16="http://schemas.microsoft.com/office/drawing/2014/main" id="{2D325937-B6D9-8048-BA71-5C5E67481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7" y="2847392"/>
            <a:ext cx="542127" cy="54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AE037FF-8783-1540-B3D7-7EA24101C1C9}"/>
              </a:ext>
            </a:extLst>
          </p:cNvPr>
          <p:cNvSpPr txBox="1"/>
          <p:nvPr/>
        </p:nvSpPr>
        <p:spPr bwMode="gray">
          <a:xfrm>
            <a:off x="94194" y="1848405"/>
            <a:ext cx="9557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RSD</a:t>
            </a:r>
          </a:p>
          <a:p>
            <a:pPr algn="ctr"/>
            <a:r>
              <a:rPr lang="en-US" sz="700" dirty="0"/>
              <a:t>(</a:t>
            </a:r>
            <a:r>
              <a:rPr lang="en-US" sz="7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database-crime</a:t>
            </a:r>
            <a:r>
              <a:rPr lang="en-US" sz="700" dirty="0"/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8C90DE-E2DC-1D42-8F67-E0AA27A12B47}"/>
              </a:ext>
            </a:extLst>
          </p:cNvPr>
          <p:cNvSpPr txBox="1"/>
          <p:nvPr/>
        </p:nvSpPr>
        <p:spPr bwMode="gray">
          <a:xfrm>
            <a:off x="20593" y="3410514"/>
            <a:ext cx="1124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GitHub</a:t>
            </a:r>
          </a:p>
          <a:p>
            <a:pPr algn="ctr"/>
            <a:r>
              <a:rPr lang="en-US" sz="700" dirty="0"/>
              <a:t> (Organization Repo)</a:t>
            </a:r>
          </a:p>
          <a:p>
            <a:pPr algn="ctr"/>
            <a:endParaRPr lang="en-US" sz="1000" dirty="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BA0762F7-2845-C148-B5A2-7742BB4C5BC4}"/>
              </a:ext>
            </a:extLst>
          </p:cNvPr>
          <p:cNvCxnSpPr>
            <a:cxnSpLocks/>
            <a:stCxn id="36" idx="0"/>
            <a:endCxn id="68" idx="3"/>
          </p:cNvCxnSpPr>
          <p:nvPr/>
        </p:nvCxnSpPr>
        <p:spPr bwMode="gray">
          <a:xfrm rot="10800000">
            <a:off x="843115" y="1507271"/>
            <a:ext cx="442391" cy="94536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236B441-2014-344B-970B-9EA67F4A2B76}"/>
              </a:ext>
            </a:extLst>
          </p:cNvPr>
          <p:cNvCxnSpPr>
            <a:cxnSpLocks/>
            <a:stCxn id="36" idx="0"/>
            <a:endCxn id="70" idx="3"/>
          </p:cNvCxnSpPr>
          <p:nvPr/>
        </p:nvCxnSpPr>
        <p:spPr bwMode="gray">
          <a:xfrm rot="10800000" flipV="1">
            <a:off x="848285" y="2452638"/>
            <a:ext cx="437221" cy="66581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B24E629-EF37-024E-BC1D-30F4B1671437}"/>
              </a:ext>
            </a:extLst>
          </p:cNvPr>
          <p:cNvCxnSpPr>
            <a:cxnSpLocks/>
          </p:cNvCxnSpPr>
          <p:nvPr/>
        </p:nvCxnSpPr>
        <p:spPr bwMode="gray">
          <a:xfrm flipV="1">
            <a:off x="1358415" y="2679095"/>
            <a:ext cx="0" cy="158903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B4AE608-09C3-0646-A8B3-BEE0F8B5AF5F}"/>
              </a:ext>
            </a:extLst>
          </p:cNvPr>
          <p:cNvCxnSpPr>
            <a:stCxn id="36" idx="2"/>
            <a:endCxn id="23" idx="1"/>
          </p:cNvCxnSpPr>
          <p:nvPr/>
        </p:nvCxnSpPr>
        <p:spPr bwMode="gray">
          <a:xfrm flipV="1">
            <a:off x="1488638" y="2450313"/>
            <a:ext cx="345316" cy="23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C9A1400-198D-1D4E-BD4F-2D21AB3A976F}"/>
              </a:ext>
            </a:extLst>
          </p:cNvPr>
          <p:cNvSpPr txBox="1"/>
          <p:nvPr/>
        </p:nvSpPr>
        <p:spPr bwMode="gray">
          <a:xfrm rot="16200000">
            <a:off x="2766454" y="2348361"/>
            <a:ext cx="362203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dirty="0"/>
              <a:t>ETL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4C493B-68B6-A34E-B5A5-A0D09AF34FCD}"/>
              </a:ext>
            </a:extLst>
          </p:cNvPr>
          <p:cNvCxnSpPr>
            <a:cxnSpLocks/>
          </p:cNvCxnSpPr>
          <p:nvPr/>
        </p:nvCxnSpPr>
        <p:spPr bwMode="gray">
          <a:xfrm flipV="1">
            <a:off x="2933374" y="1162196"/>
            <a:ext cx="23630" cy="1087606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2697F48-94B3-D94B-92FD-E38692D14085}"/>
              </a:ext>
            </a:extLst>
          </p:cNvPr>
          <p:cNvCxnSpPr>
            <a:cxnSpLocks/>
          </p:cNvCxnSpPr>
          <p:nvPr/>
        </p:nvCxnSpPr>
        <p:spPr bwMode="gray">
          <a:xfrm flipV="1">
            <a:off x="2918899" y="2676383"/>
            <a:ext cx="0" cy="1315807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AC05C1BD-95BE-CB46-BA7F-D56715D6CBB1}"/>
              </a:ext>
            </a:extLst>
          </p:cNvPr>
          <p:cNvCxnSpPr>
            <a:stCxn id="98" idx="0"/>
            <a:endCxn id="23" idx="3"/>
          </p:cNvCxnSpPr>
          <p:nvPr/>
        </p:nvCxnSpPr>
        <p:spPr bwMode="gray">
          <a:xfrm rot="10800000" flipV="1">
            <a:off x="2376081" y="2449927"/>
            <a:ext cx="469908" cy="38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4527C62-5556-A949-8B24-A013B6832BA2}"/>
              </a:ext>
            </a:extLst>
          </p:cNvPr>
          <p:cNvSpPr/>
          <p:nvPr/>
        </p:nvSpPr>
        <p:spPr bwMode="gray">
          <a:xfrm>
            <a:off x="3248996" y="1267211"/>
            <a:ext cx="838595" cy="25608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25000"/>
                  </a:schemeClr>
                </a:solidFill>
              </a:rPr>
              <a:t>Munging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6640757-BEDC-2043-AE19-B8D19854A83D}"/>
              </a:ext>
            </a:extLst>
          </p:cNvPr>
          <p:cNvCxnSpPr>
            <a:stCxn id="106" idx="1"/>
            <a:endCxn id="98" idx="2"/>
          </p:cNvCxnSpPr>
          <p:nvPr/>
        </p:nvCxnSpPr>
        <p:spPr bwMode="gray">
          <a:xfrm rot="10800000">
            <a:off x="3049122" y="2449927"/>
            <a:ext cx="199874" cy="9773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35DEED0-C18D-AA48-BAA7-FC3AB78B995D}"/>
              </a:ext>
            </a:extLst>
          </p:cNvPr>
          <p:cNvSpPr txBox="1"/>
          <p:nvPr/>
        </p:nvSpPr>
        <p:spPr bwMode="gray">
          <a:xfrm>
            <a:off x="1010453" y="51634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B157C-76C1-4585-B705-76EDC9A955E5}"/>
              </a:ext>
            </a:extLst>
          </p:cNvPr>
          <p:cNvSpPr txBox="1"/>
          <p:nvPr/>
        </p:nvSpPr>
        <p:spPr bwMode="gray">
          <a:xfrm>
            <a:off x="4314320" y="503222"/>
            <a:ext cx="173316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/>
              <a:t>Data 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7077-6DDF-1C43-8B22-FAED2B090BC3}"/>
              </a:ext>
            </a:extLst>
          </p:cNvPr>
          <p:cNvSpPr/>
          <p:nvPr/>
        </p:nvSpPr>
        <p:spPr>
          <a:xfrm>
            <a:off x="8072846" y="82250"/>
            <a:ext cx="940525" cy="680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CB48ED35-0996-4A47-9372-F00F268A5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5909" y="1837215"/>
            <a:ext cx="653363" cy="249072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070F603D-0944-4D42-8998-0D8217F0F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5119" y="1371204"/>
            <a:ext cx="741170" cy="394649"/>
          </a:xfrm>
          <a:prstGeom prst="rect">
            <a:avLst/>
          </a:prstGeom>
        </p:spPr>
      </p:pic>
      <p:pic>
        <p:nvPicPr>
          <p:cNvPr id="35" name="Picture 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FAADBD-169C-904F-8CDF-62570A691C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8212" y="1575585"/>
            <a:ext cx="695837" cy="380536"/>
          </a:xfrm>
          <a:prstGeom prst="rect">
            <a:avLst/>
          </a:prstGeom>
        </p:spPr>
      </p:pic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61874B40-F3C6-FE42-B07F-EC6754FC01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5721" y="1533031"/>
            <a:ext cx="747839" cy="41879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CA189BA-338F-9D43-87BF-83762CB5599C}"/>
              </a:ext>
            </a:extLst>
          </p:cNvPr>
          <p:cNvSpPr txBox="1"/>
          <p:nvPr/>
        </p:nvSpPr>
        <p:spPr bwMode="gray">
          <a:xfrm>
            <a:off x="7888069" y="2028847"/>
            <a:ext cx="94929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100" dirty="0"/>
              <a:t>Dashboard</a:t>
            </a:r>
          </a:p>
        </p:txBody>
      </p:sp>
      <p:pic>
        <p:nvPicPr>
          <p:cNvPr id="40" name="Picture 39" descr="Chart, scatter chart&#10;&#10;Description automatically generated">
            <a:extLst>
              <a:ext uri="{FF2B5EF4-FFF2-40B4-BE49-F238E27FC236}">
                <a16:creationId xmlns:a16="http://schemas.microsoft.com/office/drawing/2014/main" id="{2EE50E21-0ED3-844D-8000-E073DEB017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6220" y="2992312"/>
            <a:ext cx="592998" cy="592998"/>
          </a:xfrm>
          <a:prstGeom prst="rect">
            <a:avLst/>
          </a:prstGeom>
        </p:spPr>
      </p:pic>
      <p:pic>
        <p:nvPicPr>
          <p:cNvPr id="42" name="Picture 4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9D797F2-1E11-EA47-B932-7BF9CAC1BC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42094" y="1463074"/>
            <a:ext cx="1057508" cy="525429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1D865FD-6C13-D344-AD13-BCBDE40CB9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1841" y="1485132"/>
            <a:ext cx="280420" cy="15773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64D97EC-7622-FB4F-BA2F-DBE1B429CC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6470" y="3072765"/>
            <a:ext cx="216046" cy="2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60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165FB06080FF4ABD0CA911E5EDCF81" ma:contentTypeVersion="10" ma:contentTypeDescription="Create a new document." ma:contentTypeScope="" ma:versionID="2bcf8422e70e3fd29dddaa563cfa2adc">
  <xsd:schema xmlns:xsd="http://www.w3.org/2001/XMLSchema" xmlns:xs="http://www.w3.org/2001/XMLSchema" xmlns:p="http://schemas.microsoft.com/office/2006/metadata/properties" xmlns:ns1="http://schemas.microsoft.com/sharepoint/v3" xmlns:ns2="4c38ac24-b747-4db7-8806-4bf71bd6640b" targetNamespace="http://schemas.microsoft.com/office/2006/metadata/properties" ma:root="true" ma:fieldsID="854f98024f8b26260f28f713118b17a5" ns1:_="" ns2:_="">
    <xsd:import namespace="http://schemas.microsoft.com/sharepoint/v3"/>
    <xsd:import namespace="4c38ac24-b747-4db7-8806-4bf71bd664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8ac24-b747-4db7-8806-4bf71bd664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E708E-5714-41CB-AF2C-37132362319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DA1D24F-C40D-408F-A8F0-FAB939EC2A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c38ac24-b747-4db7-8806-4bf71bd664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3800D9-3136-4954-A459-2C22FC39FB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{B4A00170-F579-944C-AE56-4B40C363D537}tf10001079</Template>
  <TotalTime>0</TotalTime>
  <Words>53</Words>
  <Application>Microsoft Macintosh PowerPoint</Application>
  <PresentationFormat>On-screen Show (16:9)</PresentationFormat>
  <Paragraphs>38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Century Gothic</vt:lpstr>
      <vt:lpstr>Mark Offc For MC</vt:lpstr>
      <vt:lpstr>Mark Offc For MC Extra Light</vt:lpstr>
      <vt:lpstr>Mark Offc For MC Medium</vt:lpstr>
      <vt:lpstr>MarkForMC Nrw O</vt:lpstr>
      <vt:lpstr>Vapor Trail</vt:lpstr>
      <vt:lpstr>think-cell Slide</vt:lpstr>
      <vt:lpstr>ML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B2E Business Tools</dc:title>
  <dc:creator/>
  <cp:lastModifiedBy/>
  <cp:revision>26</cp:revision>
  <dcterms:created xsi:type="dcterms:W3CDTF">2020-08-28T20:03:34Z</dcterms:created>
  <dcterms:modified xsi:type="dcterms:W3CDTF">2022-01-03T22:06:21Z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0x010100D8165FB06080FF4ABD0CA911E5EDCF81</vt:lpwstr>
  </property>
  <property fmtid="{D5CDD505-2E9C-101B-9397-08002B2CF9AE}" pid="3" name="MSIP_Label_cccd100a-077b-4351-b7ea-99b99562cb12_Enabled">
    <vt:lpwstr>true</vt:lpwstr>
  </property>
  <property fmtid="{D5CDD505-2E9C-101B-9397-08002B2CF9AE}" pid="4" name="MSIP_Label_cccd100a-077b-4351-b7ea-99b99562cb12_SetDate">
    <vt:lpwstr>2021-12-21T23:10:15Z</vt:lpwstr>
  </property>
  <property fmtid="{D5CDD505-2E9C-101B-9397-08002B2CF9AE}" pid="5" name="MSIP_Label_cccd100a-077b-4351-b7ea-99b99562cb12_Method">
    <vt:lpwstr>Privileged</vt:lpwstr>
  </property>
  <property fmtid="{D5CDD505-2E9C-101B-9397-08002B2CF9AE}" pid="6" name="MSIP_Label_cccd100a-077b-4351-b7ea-99b99562cb12_Name">
    <vt:lpwstr>cccd100a-077b-4351-b7ea-99b99562cb12</vt:lpwstr>
  </property>
  <property fmtid="{D5CDD505-2E9C-101B-9397-08002B2CF9AE}" pid="7" name="MSIP_Label_cccd100a-077b-4351-b7ea-99b99562cb12_SiteId">
    <vt:lpwstr>f06fa858-824b-4a85-aacb-f372cfdc282e</vt:lpwstr>
  </property>
  <property fmtid="{D5CDD505-2E9C-101B-9397-08002B2CF9AE}" pid="8" name="MSIP_Label_cccd100a-077b-4351-b7ea-99b99562cb12_ActionId">
    <vt:lpwstr>a57a0688-b2d2-46b3-a359-50c6bea27f7b</vt:lpwstr>
  </property>
  <property fmtid="{D5CDD505-2E9C-101B-9397-08002B2CF9AE}" pid="9" name="MSIP_Label_cccd100a-077b-4351-b7ea-99b99562cb12_ContentBits">
    <vt:lpwstr>0</vt:lpwstr>
  </property>
</Properties>
</file>