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07" r:id="rId3"/>
    <p:sldId id="261" r:id="rId4"/>
    <p:sldId id="298" r:id="rId5"/>
    <p:sldId id="304" r:id="rId6"/>
    <p:sldId id="301" r:id="rId7"/>
    <p:sldId id="305" r:id="rId8"/>
    <p:sldId id="266" r:id="rId9"/>
    <p:sldId id="306" r:id="rId10"/>
    <p:sldId id="309" r:id="rId11"/>
    <p:sldId id="308" r:id="rId12"/>
    <p:sldId id="280" r:id="rId13"/>
  </p:sldIdLst>
  <p:sldSz cx="9144000" cy="5143500" type="screen16x9"/>
  <p:notesSz cx="6858000" cy="9144000"/>
  <p:embeddedFontLst>
    <p:embeddedFont>
      <p:font typeface="Squada One" panose="020B0604020202020204" charset="0"/>
      <p:regular r:id="rId15"/>
    </p:embeddedFont>
    <p:embeddedFont>
      <p:font typeface="Righteous" panose="020B0604020202020204" charset="0"/>
      <p:regular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C8"/>
    <a:srgbClr val="DD89B3"/>
    <a:srgbClr val="84C9C7"/>
    <a:srgbClr val="53497B"/>
    <a:srgbClr val="6E62A2"/>
    <a:srgbClr val="443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6180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709524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5709524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86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15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d16254f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d16254f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749399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 </a:t>
            </a:r>
            <a:r>
              <a:rPr lang="es" dirty="0"/>
              <a:t>CACHEPRINT ATTACK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326364" y="3762975"/>
            <a:ext cx="4491371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Advisor</a:t>
            </a:r>
            <a:r>
              <a:rPr lang="en-US" b="1"/>
              <a:t>s</a:t>
            </a:r>
            <a:r>
              <a:rPr lang="es" b="1"/>
              <a:t>: </a:t>
            </a:r>
            <a:r>
              <a:rPr lang="en-US" dirty="0"/>
              <a:t>Dr Yossi Oren,</a:t>
            </a:r>
            <a:r>
              <a:rPr lang="es" dirty="0"/>
              <a:t> Anatoly Shusterman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Team members: </a:t>
            </a:r>
            <a:r>
              <a:rPr lang="es" dirty="0"/>
              <a:t>Chen Finkelstein, Yarin Abergel &amp; Ofir Gruner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/>
          <p:nvPr/>
        </p:nvPicPr>
        <p:blipFill rotWithShape="1">
          <a:blip r:embed="rId2"/>
          <a:srcRect t="15191" r="6917"/>
          <a:stretch/>
        </p:blipFill>
        <p:spPr>
          <a:xfrm>
            <a:off x="318621" y="2259105"/>
            <a:ext cx="3833831" cy="2674879"/>
          </a:xfrm>
          <a:prstGeom prst="rect">
            <a:avLst/>
          </a:prstGeom>
        </p:spPr>
      </p:pic>
      <p:pic>
        <p:nvPicPr>
          <p:cNvPr id="14" name="תמונה 13"/>
          <p:cNvPicPr/>
          <p:nvPr/>
        </p:nvPicPr>
        <p:blipFill rotWithShape="1">
          <a:blip r:embed="rId3"/>
          <a:srcRect t="20902"/>
          <a:stretch/>
        </p:blipFill>
        <p:spPr>
          <a:xfrm>
            <a:off x="4668819" y="2259106"/>
            <a:ext cx="4260027" cy="2674879"/>
          </a:xfrm>
          <a:prstGeom prst="rect">
            <a:avLst/>
          </a:prstGeom>
        </p:spPr>
      </p:pic>
      <p:sp>
        <p:nvSpPr>
          <p:cNvPr id="16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1212132" y="710636"/>
            <a:ext cx="5308923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OUR RESULTS</a:t>
            </a:r>
            <a:endParaRPr sz="4000" dirty="0"/>
          </a:p>
        </p:txBody>
      </p:sp>
      <p:sp>
        <p:nvSpPr>
          <p:cNvPr id="17" name="Google Shape;400;p51"/>
          <p:cNvSpPr txBox="1">
            <a:spLocks/>
          </p:cNvSpPr>
          <p:nvPr/>
        </p:nvSpPr>
        <p:spPr>
          <a:xfrm>
            <a:off x="1468623" y="1649270"/>
            <a:ext cx="1533826" cy="5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CHATTING</a:t>
            </a:r>
            <a:endParaRPr lang="en-US" sz="2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</p:txBody>
      </p:sp>
      <p:sp>
        <p:nvSpPr>
          <p:cNvPr id="18" name="Google Shape;400;p51"/>
          <p:cNvSpPr txBox="1">
            <a:spLocks/>
          </p:cNvSpPr>
          <p:nvPr/>
        </p:nvSpPr>
        <p:spPr>
          <a:xfrm>
            <a:off x="6521055" y="1626128"/>
            <a:ext cx="906763" cy="5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VOIP</a:t>
            </a:r>
            <a:endParaRPr lang="en-US" sz="2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3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/>
          <p:nvPr/>
        </p:nvPicPr>
        <p:blipFill rotWithShape="1">
          <a:blip r:embed="rId2"/>
          <a:srcRect t="18495"/>
          <a:stretch/>
        </p:blipFill>
        <p:spPr>
          <a:xfrm>
            <a:off x="5830645" y="2969110"/>
            <a:ext cx="3072578" cy="1954809"/>
          </a:xfrm>
          <a:prstGeom prst="rect">
            <a:avLst/>
          </a:prstGeom>
        </p:spPr>
      </p:pic>
      <p:pic>
        <p:nvPicPr>
          <p:cNvPr id="8" name="תמונה 7"/>
          <p:cNvPicPr/>
          <p:nvPr/>
        </p:nvPicPr>
        <p:blipFill rotWithShape="1">
          <a:blip r:embed="rId3"/>
          <a:srcRect t="15191" r="6917"/>
          <a:stretch/>
        </p:blipFill>
        <p:spPr>
          <a:xfrm>
            <a:off x="2893806" y="2969110"/>
            <a:ext cx="2786231" cy="1954809"/>
          </a:xfrm>
          <a:prstGeom prst="rect">
            <a:avLst/>
          </a:prstGeom>
        </p:spPr>
      </p:pic>
      <p:pic>
        <p:nvPicPr>
          <p:cNvPr id="9" name="תמונה 8"/>
          <p:cNvPicPr/>
          <p:nvPr/>
        </p:nvPicPr>
        <p:blipFill rotWithShape="1">
          <a:blip r:embed="rId4"/>
          <a:srcRect t="20902"/>
          <a:stretch/>
        </p:blipFill>
        <p:spPr>
          <a:xfrm>
            <a:off x="5830645" y="699247"/>
            <a:ext cx="3072578" cy="1947134"/>
          </a:xfrm>
          <a:prstGeom prst="rect">
            <a:avLst/>
          </a:prstGeom>
        </p:spPr>
      </p:pic>
      <p:pic>
        <p:nvPicPr>
          <p:cNvPr id="11" name="תמונה 10"/>
          <p:cNvPicPr/>
          <p:nvPr/>
        </p:nvPicPr>
        <p:blipFill rotWithShape="1">
          <a:blip r:embed="rId5"/>
          <a:srcRect t="19904"/>
          <a:stretch/>
        </p:blipFill>
        <p:spPr>
          <a:xfrm>
            <a:off x="107578" y="2977009"/>
            <a:ext cx="2635620" cy="1946910"/>
          </a:xfrm>
          <a:prstGeom prst="rect">
            <a:avLst/>
          </a:prstGeom>
        </p:spPr>
      </p:pic>
      <p:pic>
        <p:nvPicPr>
          <p:cNvPr id="12" name="תמונה 11"/>
          <p:cNvPicPr/>
          <p:nvPr/>
        </p:nvPicPr>
        <p:blipFill rotWithShape="1">
          <a:blip r:embed="rId6"/>
          <a:srcRect t="19145"/>
          <a:stretch/>
        </p:blipFill>
        <p:spPr>
          <a:xfrm>
            <a:off x="107578" y="699247"/>
            <a:ext cx="2654449" cy="1947134"/>
          </a:xfrm>
          <a:prstGeom prst="rect">
            <a:avLst/>
          </a:prstGeom>
        </p:spPr>
      </p:pic>
      <p:pic>
        <p:nvPicPr>
          <p:cNvPr id="14" name="תמונה 13"/>
          <p:cNvPicPr/>
          <p:nvPr/>
        </p:nvPicPr>
        <p:blipFill rotWithShape="1">
          <a:blip r:embed="rId7"/>
          <a:srcRect t="17528"/>
          <a:stretch/>
        </p:blipFill>
        <p:spPr>
          <a:xfrm>
            <a:off x="2903744" y="699247"/>
            <a:ext cx="2785184" cy="19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</a:t>
            </a:r>
            <a:endParaRPr dirty="0"/>
          </a:p>
        </p:txBody>
      </p:sp>
      <p:sp>
        <p:nvSpPr>
          <p:cNvPr id="2" name="מלבן 1"/>
          <p:cNvSpPr/>
          <p:nvPr/>
        </p:nvSpPr>
        <p:spPr>
          <a:xfrm>
            <a:off x="496956" y="381255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2"/>
                </a:solidFill>
              </a:rPr>
              <a:t>chenfi@post.bgu.ac.il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2"/>
                </a:solidFill>
              </a:rPr>
              <a:t>yarinab@post.bgu.ac.il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2"/>
                </a:solidFill>
              </a:rPr>
              <a:t>ofirgru@post.bgu.ac.il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קבוצה 21"/>
          <p:cNvGrpSpPr/>
          <p:nvPr/>
        </p:nvGrpSpPr>
        <p:grpSpPr>
          <a:xfrm>
            <a:off x="669535" y="2701411"/>
            <a:ext cx="2127777" cy="2112970"/>
            <a:chOff x="627469" y="2684941"/>
            <a:chExt cx="2127777" cy="2112970"/>
          </a:xfrm>
        </p:grpSpPr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69" y="3085051"/>
              <a:ext cx="2127777" cy="171286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06455" y="2684941"/>
              <a:ext cx="1407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VOIP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קבוצה 13"/>
          <p:cNvGrpSpPr/>
          <p:nvPr/>
        </p:nvGrpSpPr>
        <p:grpSpPr>
          <a:xfrm>
            <a:off x="6490698" y="2579499"/>
            <a:ext cx="2290430" cy="2234883"/>
            <a:chOff x="6490698" y="2579499"/>
            <a:chExt cx="2290430" cy="2234883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5"/>
            <a:stretch/>
          </p:blipFill>
          <p:spPr>
            <a:xfrm>
              <a:off x="6702014" y="2979609"/>
              <a:ext cx="1867798" cy="183477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490698" y="2579499"/>
              <a:ext cx="2290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Web Browsing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436846" y="2367332"/>
            <a:ext cx="2290430" cy="2447049"/>
            <a:chOff x="3436846" y="2367332"/>
            <a:chExt cx="2290430" cy="2447049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65" b="11661"/>
            <a:stretch/>
          </p:blipFill>
          <p:spPr>
            <a:xfrm>
              <a:off x="3559865" y="2767442"/>
              <a:ext cx="2044393" cy="204693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436846" y="2367332"/>
              <a:ext cx="2290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Emailing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627469" y="285569"/>
            <a:ext cx="2374562" cy="1898233"/>
            <a:chOff x="627469" y="285569"/>
            <a:chExt cx="2374562" cy="1898233"/>
          </a:xfrm>
        </p:grpSpPr>
        <p:pic>
          <p:nvPicPr>
            <p:cNvPr id="9" name="תמונה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69" y="718358"/>
              <a:ext cx="2374562" cy="146544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69535" y="285569"/>
              <a:ext cx="2290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Chatting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4730923" y="452750"/>
            <a:ext cx="3634592" cy="1714527"/>
            <a:chOff x="4730923" y="452750"/>
            <a:chExt cx="3634592" cy="1714527"/>
          </a:xfrm>
        </p:grpSpPr>
        <p:pic>
          <p:nvPicPr>
            <p:cNvPr id="10" name="תמונה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923" y="869209"/>
              <a:ext cx="3634592" cy="129806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403004" y="452750"/>
              <a:ext cx="2290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File Transfer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8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700" y="1882956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PROBLEM</a:t>
            </a:r>
            <a:endParaRPr sz="4000"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000137" y="2640475"/>
            <a:ext cx="3159926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dirty="0"/>
              <a:t>How can we characterize the use of these </a:t>
            </a:r>
            <a:r>
              <a:rPr lang="es" sz="2600" dirty="0" smtClean="0"/>
              <a:t>applications?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OUR GOAL</a:t>
            </a:r>
            <a:endParaRPr sz="4000" dirty="0"/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4294967295"/>
          </p:nvPr>
        </p:nvSpPr>
        <p:spPr>
          <a:xfrm>
            <a:off x="2359572" y="1778522"/>
            <a:ext cx="4121370" cy="2061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Classification of application use using last level cache side-channel attack and network traffic analysis</a:t>
            </a: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7179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Google Shape;400;p51"/>
          <p:cNvSpPr txBox="1">
            <a:spLocks/>
          </p:cNvSpPr>
          <p:nvPr/>
        </p:nvSpPr>
        <p:spPr>
          <a:xfrm>
            <a:off x="1338466" y="1606238"/>
            <a:ext cx="7036905" cy="221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Profiling application activity in an accessible, light-weighted method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Can be exploited later in order to identify abnormalities</a:t>
            </a:r>
            <a:endParaRPr lang="en-US" sz="2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400" dirty="0" smtClean="0"/>
          </a:p>
        </p:txBody>
      </p:sp>
      <p:grpSp>
        <p:nvGrpSpPr>
          <p:cNvPr id="5" name="Google Shape;1250;p71"/>
          <p:cNvGrpSpPr/>
          <p:nvPr/>
        </p:nvGrpSpPr>
        <p:grpSpPr>
          <a:xfrm>
            <a:off x="1046058" y="2898250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6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50;p71"/>
          <p:cNvGrpSpPr/>
          <p:nvPr/>
        </p:nvGrpSpPr>
        <p:grpSpPr>
          <a:xfrm>
            <a:off x="1095236" y="1811572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9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57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BFEFAC-250A-494A-8775-24561F8C5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074759" y="429002"/>
            <a:ext cx="2408938" cy="670500"/>
          </a:xfrm>
        </p:spPr>
        <p:txBody>
          <a:bodyPr/>
          <a:lstStyle/>
          <a:p>
            <a:r>
              <a:rPr lang="en-US" dirty="0"/>
              <a:t>BACKGROUND</a:t>
            </a:r>
            <a:endParaRPr lang="x-none" dirty="0"/>
          </a:p>
        </p:txBody>
      </p:sp>
      <p:sp>
        <p:nvSpPr>
          <p:cNvPr id="4" name="Google Shape;400;p51"/>
          <p:cNvSpPr txBox="1">
            <a:spLocks/>
          </p:cNvSpPr>
          <p:nvPr/>
        </p:nvSpPr>
        <p:spPr>
          <a:xfrm>
            <a:off x="1170076" y="2056476"/>
            <a:ext cx="6449924" cy="53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Last level cache (L3) is shared between all the </a:t>
            </a:r>
            <a:r>
              <a:rPr lang="en-US" sz="2400" dirty="0" smtClean="0"/>
              <a:t>cores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endParaRPr lang="en-US" sz="1100" dirty="0"/>
          </a:p>
        </p:txBody>
      </p:sp>
      <p:sp>
        <p:nvSpPr>
          <p:cNvPr id="5" name="Google Shape;400;p51"/>
          <p:cNvSpPr txBox="1">
            <a:spLocks/>
          </p:cNvSpPr>
          <p:nvPr/>
        </p:nvSpPr>
        <p:spPr>
          <a:xfrm>
            <a:off x="1030503" y="3077423"/>
            <a:ext cx="7488621" cy="52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None/>
            </a:pPr>
            <a:r>
              <a:rPr lang="en-US" sz="2400" dirty="0"/>
              <a:t>Collect traces of cache occupancy while using applications</a:t>
            </a:r>
            <a:endParaRPr lang="he-IL" sz="2400" dirty="0"/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endParaRPr lang="en-US" sz="11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4BBFEFAC-250A-494A-8775-24561F8C5E8B}"/>
              </a:ext>
            </a:extLst>
          </p:cNvPr>
          <p:cNvSpPr txBox="1">
            <a:spLocks/>
          </p:cNvSpPr>
          <p:nvPr/>
        </p:nvSpPr>
        <p:spPr>
          <a:xfrm flipH="1">
            <a:off x="1170076" y="1530960"/>
            <a:ext cx="5907848" cy="61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400" dirty="0"/>
              <a:t>WHAT IS LAST-LEVEL CACHE SIDE CHANNEL ATTACK?</a:t>
            </a:r>
            <a:endParaRPr lang="x-none" sz="2400" dirty="0"/>
          </a:p>
        </p:txBody>
      </p:sp>
      <p:sp>
        <p:nvSpPr>
          <p:cNvPr id="7" name="Google Shape;400;p51"/>
          <p:cNvSpPr txBox="1">
            <a:spLocks/>
          </p:cNvSpPr>
          <p:nvPr/>
        </p:nvSpPr>
        <p:spPr>
          <a:xfrm>
            <a:off x="1082207" y="2560894"/>
            <a:ext cx="7488621" cy="52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None/>
            </a:pPr>
            <a:r>
              <a:rPr lang="en-US" sz="2400" dirty="0"/>
              <a:t>Use Prime &amp; Probe technique</a:t>
            </a:r>
            <a:endParaRPr lang="he-IL" sz="2400" dirty="0"/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Roboto Condensed Light"/>
              <a:buNone/>
            </a:pPr>
            <a:endParaRPr lang="en-US" sz="1100" dirty="0"/>
          </a:p>
        </p:txBody>
      </p:sp>
      <p:grpSp>
        <p:nvGrpSpPr>
          <p:cNvPr id="8" name="Google Shape;1250;p71"/>
          <p:cNvGrpSpPr/>
          <p:nvPr/>
        </p:nvGrpSpPr>
        <p:grpSpPr>
          <a:xfrm>
            <a:off x="950361" y="2248893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9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50;p71"/>
          <p:cNvGrpSpPr/>
          <p:nvPr/>
        </p:nvGrpSpPr>
        <p:grpSpPr>
          <a:xfrm>
            <a:off x="950361" y="2833745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12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50;p71"/>
          <p:cNvGrpSpPr/>
          <p:nvPr/>
        </p:nvGrpSpPr>
        <p:grpSpPr>
          <a:xfrm>
            <a:off x="950361" y="3333374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15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30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0" y="625734"/>
            <a:ext cx="8394900" cy="670500"/>
          </a:xfrm>
        </p:spPr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5" name="Google Shape;400;p51"/>
          <p:cNvSpPr txBox="1">
            <a:spLocks/>
          </p:cNvSpPr>
          <p:nvPr/>
        </p:nvSpPr>
        <p:spPr>
          <a:xfrm>
            <a:off x="1435285" y="2133362"/>
            <a:ext cx="7036905" cy="285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Traffic characterization using network traffic analysis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Classification of websites using cache fingerprinting </a:t>
            </a:r>
            <a:endParaRPr lang="en-US" sz="2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en-US" sz="2400" dirty="0"/>
          </a:p>
        </p:txBody>
      </p:sp>
      <p:grpSp>
        <p:nvGrpSpPr>
          <p:cNvPr id="6" name="Google Shape;1250;p71"/>
          <p:cNvGrpSpPr/>
          <p:nvPr/>
        </p:nvGrpSpPr>
        <p:grpSpPr>
          <a:xfrm>
            <a:off x="1226712" y="2377316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7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250;p71"/>
          <p:cNvGrpSpPr/>
          <p:nvPr/>
        </p:nvGrpSpPr>
        <p:grpSpPr>
          <a:xfrm>
            <a:off x="1217290" y="3075326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10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13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1353135" y="1087154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</a:t>
            </a:r>
            <a:r>
              <a:rPr lang="en-US" sz="4000" dirty="0" smtClean="0"/>
              <a:t>WORK</a:t>
            </a:r>
            <a:endParaRPr sz="4000" dirty="0"/>
          </a:p>
        </p:txBody>
      </p:sp>
      <p:sp>
        <p:nvSpPr>
          <p:cNvPr id="28" name="Google Shape;366;p48">
            <a:extLst>
              <a:ext uri="{FF2B5EF4-FFF2-40B4-BE49-F238E27FC236}">
                <a16:creationId xmlns:a16="http://schemas.microsoft.com/office/drawing/2014/main" id="{F8469995-D2C9-40FE-AEC9-EF213C5C124F}"/>
              </a:ext>
            </a:extLst>
          </p:cNvPr>
          <p:cNvSpPr txBox="1">
            <a:spLocks/>
          </p:cNvSpPr>
          <p:nvPr/>
        </p:nvSpPr>
        <p:spPr>
          <a:xfrm>
            <a:off x="760101" y="2935419"/>
            <a:ext cx="7658998" cy="48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Used </a:t>
            </a:r>
            <a:r>
              <a:rPr lang="en-US" sz="24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Machine Learning techniques to analyze the </a:t>
            </a:r>
            <a:r>
              <a:rPr lang="en-US" sz="24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data - CNN</a:t>
            </a:r>
            <a:endParaRPr lang="en-US" sz="24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37" name="Google Shape;366;p48">
            <a:extLst>
              <a:ext uri="{FF2B5EF4-FFF2-40B4-BE49-F238E27FC236}">
                <a16:creationId xmlns:a16="http://schemas.microsoft.com/office/drawing/2014/main" id="{1239011C-2B9B-4972-8081-4F0AACC65981}"/>
              </a:ext>
            </a:extLst>
          </p:cNvPr>
          <p:cNvSpPr txBox="1">
            <a:spLocks/>
          </p:cNvSpPr>
          <p:nvPr/>
        </p:nvSpPr>
        <p:spPr>
          <a:xfrm>
            <a:off x="727460" y="1962194"/>
            <a:ext cx="7808180" cy="48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Implemented </a:t>
            </a:r>
            <a:r>
              <a:rPr lang="en-US" sz="24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programs </a:t>
            </a:r>
            <a:r>
              <a:rPr lang="en-US" sz="24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for simulating applications use</a:t>
            </a:r>
          </a:p>
        </p:txBody>
      </p:sp>
      <p:sp>
        <p:nvSpPr>
          <p:cNvPr id="43" name="Google Shape;366;p48">
            <a:extLst>
              <a:ext uri="{FF2B5EF4-FFF2-40B4-BE49-F238E27FC236}">
                <a16:creationId xmlns:a16="http://schemas.microsoft.com/office/drawing/2014/main" id="{89826850-53EF-408B-B385-0970F1BA100F}"/>
              </a:ext>
            </a:extLst>
          </p:cNvPr>
          <p:cNvSpPr txBox="1">
            <a:spLocks/>
          </p:cNvSpPr>
          <p:nvPr/>
        </p:nvSpPr>
        <p:spPr>
          <a:xfrm>
            <a:off x="727460" y="2433543"/>
            <a:ext cx="7691639" cy="499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Collected </a:t>
            </a:r>
            <a:r>
              <a:rPr lang="en-US" sz="24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data from both last level cache and network traffic</a:t>
            </a:r>
          </a:p>
        </p:txBody>
      </p:sp>
      <p:grpSp>
        <p:nvGrpSpPr>
          <p:cNvPr id="11" name="Google Shape;1250;p71"/>
          <p:cNvGrpSpPr/>
          <p:nvPr/>
        </p:nvGrpSpPr>
        <p:grpSpPr>
          <a:xfrm>
            <a:off x="497258" y="2190646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12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50;p71"/>
          <p:cNvGrpSpPr/>
          <p:nvPr/>
        </p:nvGrpSpPr>
        <p:grpSpPr>
          <a:xfrm>
            <a:off x="497258" y="2624262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18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50;p71"/>
          <p:cNvGrpSpPr/>
          <p:nvPr/>
        </p:nvGrpSpPr>
        <p:grpSpPr>
          <a:xfrm>
            <a:off x="497258" y="3102482"/>
            <a:ext cx="178498" cy="154747"/>
            <a:chOff x="5037700" y="2430325"/>
            <a:chExt cx="75950" cy="65850"/>
          </a:xfrm>
          <a:solidFill>
            <a:srgbClr val="53497B"/>
          </a:solidFill>
        </p:grpSpPr>
        <p:sp>
          <p:nvSpPr>
            <p:cNvPr id="21" name="Google Shape;1251;p7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2;p7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64;p53"/>
          <p:cNvSpPr txBox="1">
            <a:spLocks noGrp="1"/>
          </p:cNvSpPr>
          <p:nvPr>
            <p:ph type="ctrTitle"/>
          </p:nvPr>
        </p:nvSpPr>
        <p:spPr>
          <a:xfrm flipH="1">
            <a:off x="1212132" y="710636"/>
            <a:ext cx="5308923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OUR RESULTS</a:t>
            </a:r>
            <a:endParaRPr sz="4000" dirty="0"/>
          </a:p>
        </p:txBody>
      </p:sp>
      <p:sp>
        <p:nvSpPr>
          <p:cNvPr id="19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1118796" y="2027289"/>
            <a:ext cx="6454588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dirty="0" smtClean="0"/>
              <a:t>Preliminary 10 fold cross validated results using CNN model : 63±2.1%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dirty="0" smtClean="0"/>
              <a:t> 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19553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168</Words>
  <Application>Microsoft Office PowerPoint</Application>
  <PresentationFormat>‫הצגה על המסך (16:9)</PresentationFormat>
  <Paragraphs>42</Paragraphs>
  <Slides>12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Squada One</vt:lpstr>
      <vt:lpstr>Righteous</vt:lpstr>
      <vt:lpstr>Roboto Condensed Light</vt:lpstr>
      <vt:lpstr>Arial</vt:lpstr>
      <vt:lpstr>Tech Startup by Slidesgo</vt:lpstr>
      <vt:lpstr>WEB APPLICATION CACHEPRINT ATTACK</vt:lpstr>
      <vt:lpstr>מצגת של PowerPoint‏</vt:lpstr>
      <vt:lpstr>PROBLEM</vt:lpstr>
      <vt:lpstr>OUR GOAL</vt:lpstr>
      <vt:lpstr>Motivation</vt:lpstr>
      <vt:lpstr>BACKGROUND</vt:lpstr>
      <vt:lpstr>Previous Work</vt:lpstr>
      <vt:lpstr>OUR WORK</vt:lpstr>
      <vt:lpstr>OUR RESULTS</vt:lpstr>
      <vt:lpstr>OUR RESULTS</vt:lpstr>
      <vt:lpstr>מצגת של PowerPoint‏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CACHEPRINT ATTACK</dc:title>
  <dc:creator>yarin barak</dc:creator>
  <cp:lastModifiedBy>project gmar</cp:lastModifiedBy>
  <cp:revision>58</cp:revision>
  <dcterms:modified xsi:type="dcterms:W3CDTF">2020-01-09T15:53:49Z</dcterms:modified>
</cp:coreProperties>
</file>