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A2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CF109-8792-4B99-9A9D-D7EAEEEB47BF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E3B9-C13E-4E94-9FB5-DCDF0F18D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7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E3B9-C13E-4E94-9FB5-DCDF0F18D4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6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E3B9-C13E-4E94-9FB5-DCDF0F18D4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D670-340D-48B7-9795-CDE2D8CEF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DEFDF-3B66-47F4-A76D-620B28535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E9DB-5CA7-4646-9EEA-2BAD0E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AB6B-8055-4DE4-BA6A-C9EBDA16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3842-A589-4F99-8D3A-DEF9117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6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B0B0-0E79-4F50-90F4-F86CBE33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561A-14A1-4394-9389-CAEAAB9F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49AD9-ED51-432F-98A3-14F9E3BB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145D-34D1-489D-95BA-F7B3BB02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577E5-5940-4E32-A82F-D3C72F2D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9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FA9DB-4B7D-417C-8005-517DCBDD5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31571-5BAC-45CD-BC11-25C36AA1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5464-A0E2-45EC-8669-5F7CDA40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5F2A-B514-4ECD-88F2-9EAD0D52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66722-093E-4F71-9C10-2B409E9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0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543B-C76F-49E3-8558-9C10CB25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CC65-164A-46B7-85CB-6FAC28E1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DA64-8C53-471E-980F-121BF4D7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1075-81EE-4FB9-ACA5-CCF54140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5452-0A96-4392-A79C-C3108EB0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26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5CB8-9AD0-41E1-A6DD-F9559F6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A9F0-219D-4479-83DE-7991F399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CC54-92B4-4EB3-8349-A6DE7533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509D-C02D-4A70-B174-1AF43467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3486-1E20-4937-9E7F-0C93D9BE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7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EC07-1B86-44F7-8E94-58AA20DC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353E-0A64-42B6-87B6-8D7AA1509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BF128-DD11-4615-9A7B-0C32ACFB3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CB7B1-0C52-41C0-9D4F-FC36FE30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807E4-CEDB-41A7-8B58-0359D09B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89638-B544-4F0A-BCF4-EC0968D9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ED04-8495-4AF0-A43B-C7067D57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BEF8-7061-4A20-914D-6762B55D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B689C-B008-467D-A183-6C24016AE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21A72-7A22-43F0-8F4B-894434578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E5AE9-CF8A-4D42-B077-24ACE4B66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73514-D391-4E2D-AC25-54BD0BC4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DB3EE-8606-4781-B7AD-638478F4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469D9-2461-4BFE-96E0-53B9E425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88A9-534B-4F12-AACE-DCED728B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1FBB3-2FC9-4820-9942-1D7871B9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8D45-37DE-4394-8596-615A951C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1EC79-15FE-49AC-BC47-B6A60E2F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6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AD027-42BB-404E-9661-4699EE23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EC32D-50C3-4E1D-B3FB-B0E10A30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4B64-75E0-4D3A-849E-62975ECC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E5E0-80BB-4038-A019-2A276D39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0231-DA46-4458-A6E3-53C0F50F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F9B38-C007-4770-9DDA-C468E006F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4EB88-452B-4C5C-9FFE-ECCC2285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D5299-E752-4A5E-8842-589E9F1B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0AB90-74F2-4959-A05A-C71F36A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5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7189-B18C-44EB-AFE1-E927AA52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41A13-4DA5-4258-A58E-BB5742229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E41F-4A5B-4CEA-9E5C-2370C75F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7149A-36E6-44B8-90BB-FDE29432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B2B-8B19-4BDC-A19A-8906EED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A6559-7780-42BF-8ACF-2899E043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97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EECB6-69CE-4017-8D62-C941882D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ADB3-F8C9-4988-966C-8C229EAE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29577-4272-4482-AD3D-934E6D62E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F82D-CCAD-401F-B9AC-2D9509553F0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1942-A13C-4465-8F45-C60157D4B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4252-F209-460D-8903-F36B8EB9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D1A3D-BC73-43A4-8E33-653E4B3C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1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85A002-7294-4BCD-A276-B39949D95A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FDFFE-CE61-4E2B-9A67-9A0166EFCC44}"/>
              </a:ext>
            </a:extLst>
          </p:cNvPr>
          <p:cNvSpPr txBox="1"/>
          <p:nvPr/>
        </p:nvSpPr>
        <p:spPr>
          <a:xfrm>
            <a:off x="3180413" y="450343"/>
            <a:ext cx="583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UI Design - 01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0DE69-BD57-471F-B5CB-6B5D35EBF9AF}"/>
              </a:ext>
            </a:extLst>
          </p:cNvPr>
          <p:cNvSpPr txBox="1"/>
          <p:nvPr/>
        </p:nvSpPr>
        <p:spPr>
          <a:xfrm>
            <a:off x="1439055" y="1569641"/>
            <a:ext cx="497673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Home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Student Login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Teacher Login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Student Registration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Teacher Registration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Student’s Home Page 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Teacher’s Home Page View</a:t>
            </a:r>
          </a:p>
        </p:txBody>
      </p:sp>
    </p:spTree>
    <p:extLst>
      <p:ext uri="{BB962C8B-B14F-4D97-AF65-F5344CB8AC3E}">
        <p14:creationId xmlns:p14="http://schemas.microsoft.com/office/powerpoint/2010/main" val="369777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1C8ED-D874-4894-A37A-97D1E6A68034}"/>
              </a:ext>
            </a:extLst>
          </p:cNvPr>
          <p:cNvSpPr/>
          <p:nvPr/>
        </p:nvSpPr>
        <p:spPr>
          <a:xfrm>
            <a:off x="0" y="-1"/>
            <a:ext cx="12192000" cy="19187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Exam Portal</a:t>
            </a:r>
            <a:endParaRPr lang="en-I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E7BFBE-B731-42D0-B2A7-FD7918D8A3B2}"/>
              </a:ext>
            </a:extLst>
          </p:cNvPr>
          <p:cNvSpPr/>
          <p:nvPr/>
        </p:nvSpPr>
        <p:spPr>
          <a:xfrm>
            <a:off x="9094030" y="1154243"/>
            <a:ext cx="1304145" cy="6745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Log Out</a:t>
            </a:r>
            <a:endParaRPr lang="en-IN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0AC8B-278C-4C3E-9A98-61AD4A8E5B3E}"/>
              </a:ext>
            </a:extLst>
          </p:cNvPr>
          <p:cNvSpPr txBox="1"/>
          <p:nvPr/>
        </p:nvSpPr>
        <p:spPr>
          <a:xfrm>
            <a:off x="224851" y="2320902"/>
            <a:ext cx="5336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Teacher’s Firstname</a:t>
            </a:r>
            <a:endParaRPr lang="en-IN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3D2EF-C04F-4A8A-9CDC-97F3CF094A67}"/>
              </a:ext>
            </a:extLst>
          </p:cNvPr>
          <p:cNvSpPr txBox="1"/>
          <p:nvPr/>
        </p:nvSpPr>
        <p:spPr>
          <a:xfrm>
            <a:off x="824459" y="1367136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Home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E6E625E-838D-4929-869E-34A137C6544F}"/>
              </a:ext>
            </a:extLst>
          </p:cNvPr>
          <p:cNvSpPr/>
          <p:nvPr/>
        </p:nvSpPr>
        <p:spPr>
          <a:xfrm>
            <a:off x="10643015" y="1154243"/>
            <a:ext cx="1304145" cy="644577"/>
          </a:xfrm>
          <a:prstGeom prst="wedgeEllipseCallout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0DB8D4-13CD-4BAB-B903-53BCEB3E273A}"/>
              </a:ext>
            </a:extLst>
          </p:cNvPr>
          <p:cNvSpPr/>
          <p:nvPr/>
        </p:nvSpPr>
        <p:spPr>
          <a:xfrm>
            <a:off x="1079290" y="3428999"/>
            <a:ext cx="2783175" cy="2701977"/>
          </a:xfrm>
          <a:prstGeom prst="roundRect">
            <a:avLst/>
          </a:prstGeom>
          <a:ln>
            <a:solidFill>
              <a:schemeClr val="accent5"/>
            </a:solidFill>
          </a:ln>
          <a:effectLst>
            <a:outerShdw blurRad="279400" dist="381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Test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D195A3-85D0-439E-BDDF-AA69FDF4AAF3}"/>
              </a:ext>
            </a:extLst>
          </p:cNvPr>
          <p:cNvSpPr/>
          <p:nvPr/>
        </p:nvSpPr>
        <p:spPr>
          <a:xfrm>
            <a:off x="4704412" y="3429000"/>
            <a:ext cx="2783175" cy="2701976"/>
          </a:xfrm>
          <a:prstGeom prst="roundRect">
            <a:avLst/>
          </a:prstGeom>
          <a:ln/>
          <a:effectLst>
            <a:outerShdw blurRad="279400" dist="381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and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Upcoming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83059B-90DC-4939-97FE-EE6F952EAF9B}"/>
              </a:ext>
            </a:extLst>
          </p:cNvPr>
          <p:cNvSpPr/>
          <p:nvPr/>
        </p:nvSpPr>
        <p:spPr>
          <a:xfrm>
            <a:off x="8329534" y="3429000"/>
            <a:ext cx="2783175" cy="2701976"/>
          </a:xfrm>
          <a:prstGeom prst="roundRect">
            <a:avLst/>
          </a:prstGeom>
          <a:ln/>
          <a:effectLst>
            <a:outerShdw blurRad="279400" dist="381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Summary</a:t>
            </a:r>
          </a:p>
        </p:txBody>
      </p:sp>
    </p:spTree>
    <p:extLst>
      <p:ext uri="{BB962C8B-B14F-4D97-AF65-F5344CB8AC3E}">
        <p14:creationId xmlns:p14="http://schemas.microsoft.com/office/powerpoint/2010/main" val="165727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1C8ED-D874-4894-A37A-97D1E6A68034}"/>
              </a:ext>
            </a:extLst>
          </p:cNvPr>
          <p:cNvSpPr/>
          <p:nvPr/>
        </p:nvSpPr>
        <p:spPr>
          <a:xfrm>
            <a:off x="0" y="-1"/>
            <a:ext cx="12192000" cy="1918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Exam Portal</a:t>
            </a:r>
            <a:endParaRPr lang="en-I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E7BFBE-B731-42D0-B2A7-FD7918D8A3B2}"/>
              </a:ext>
            </a:extLst>
          </p:cNvPr>
          <p:cNvSpPr/>
          <p:nvPr/>
        </p:nvSpPr>
        <p:spPr>
          <a:xfrm>
            <a:off x="7493609" y="1154243"/>
            <a:ext cx="1993689" cy="6745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Students Log In</a:t>
            </a:r>
            <a:endParaRPr lang="en-IN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8C420C-D0FD-4D49-97E7-AEC8AC236DF5}"/>
              </a:ext>
            </a:extLst>
          </p:cNvPr>
          <p:cNvSpPr/>
          <p:nvPr/>
        </p:nvSpPr>
        <p:spPr>
          <a:xfrm>
            <a:off x="9896010" y="1154243"/>
            <a:ext cx="1993688" cy="6745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Teachers Log 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0DB8D4-13CD-4BAB-B903-53BCEB3E273A}"/>
              </a:ext>
            </a:extLst>
          </p:cNvPr>
          <p:cNvSpPr/>
          <p:nvPr/>
        </p:nvSpPr>
        <p:spPr>
          <a:xfrm>
            <a:off x="3312825" y="4244710"/>
            <a:ext cx="2413417" cy="926893"/>
          </a:xfrm>
          <a:prstGeom prst="roundRect">
            <a:avLst/>
          </a:prstGeom>
          <a:ln w="3175">
            <a:solidFill>
              <a:schemeClr val="accent1">
                <a:lumMod val="50000"/>
              </a:schemeClr>
            </a:solidFill>
          </a:ln>
          <a:effectLst>
            <a:outerShdw blurRad="254000" dist="38100" dir="2700000" sx="101000" sy="101000" algn="ctr" rotWithShape="0">
              <a:srgbClr val="000000">
                <a:alpha val="49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Registration</a:t>
            </a:r>
            <a:endParaRPr lang="en-IN" sz="21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0AC8B-278C-4C3E-9A98-61AD4A8E5B3E}"/>
              </a:ext>
            </a:extLst>
          </p:cNvPr>
          <p:cNvSpPr txBox="1"/>
          <p:nvPr/>
        </p:nvSpPr>
        <p:spPr>
          <a:xfrm>
            <a:off x="4512491" y="3136612"/>
            <a:ext cx="315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User?</a:t>
            </a:r>
            <a:endParaRPr lang="en-IN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3D2EF-C04F-4A8A-9CDC-97F3CF094A67}"/>
              </a:ext>
            </a:extLst>
          </p:cNvPr>
          <p:cNvSpPr txBox="1"/>
          <p:nvPr/>
        </p:nvSpPr>
        <p:spPr>
          <a:xfrm>
            <a:off x="824459" y="1367136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Home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774339-3354-4246-98E3-5814707E43B0}"/>
              </a:ext>
            </a:extLst>
          </p:cNvPr>
          <p:cNvSpPr/>
          <p:nvPr/>
        </p:nvSpPr>
        <p:spPr>
          <a:xfrm>
            <a:off x="6465759" y="4229722"/>
            <a:ext cx="2413417" cy="926892"/>
          </a:xfrm>
          <a:prstGeom prst="roundRect">
            <a:avLst/>
          </a:prstGeom>
          <a:ln w="3175">
            <a:solidFill>
              <a:schemeClr val="accent1">
                <a:lumMod val="50000"/>
              </a:schemeClr>
            </a:solidFill>
          </a:ln>
          <a:effectLst>
            <a:outerShdw blurRad="254000" dist="38100" dir="2700000" sx="101000" sy="101000" algn="ctr" rotWithShape="0">
              <a:srgbClr val="000000">
                <a:alpha val="50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248886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1C8ED-D874-4894-A37A-97D1E6A68034}"/>
              </a:ext>
            </a:extLst>
          </p:cNvPr>
          <p:cNvSpPr/>
          <p:nvPr/>
        </p:nvSpPr>
        <p:spPr>
          <a:xfrm>
            <a:off x="0" y="-1"/>
            <a:ext cx="12192000" cy="191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</a:t>
            </a:r>
            <a:endParaRPr lang="en-IN" sz="5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0DB8D4-13CD-4BAB-B903-53BCEB3E273A}"/>
              </a:ext>
            </a:extLst>
          </p:cNvPr>
          <p:cNvSpPr/>
          <p:nvPr/>
        </p:nvSpPr>
        <p:spPr>
          <a:xfrm>
            <a:off x="9443807" y="1096780"/>
            <a:ext cx="1993689" cy="6745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Sign Up</a:t>
            </a:r>
            <a:endParaRPr lang="en-IN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78AF1-8942-4B5D-BA39-2E5504171804}"/>
              </a:ext>
            </a:extLst>
          </p:cNvPr>
          <p:cNvSpPr txBox="1"/>
          <p:nvPr/>
        </p:nvSpPr>
        <p:spPr>
          <a:xfrm>
            <a:off x="614596" y="344774"/>
            <a:ext cx="39723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Exam Portal</a:t>
            </a:r>
            <a:endParaRPr lang="en-IN" sz="3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491DF-2B45-4EBF-B4CF-E46B3666EAEE}"/>
              </a:ext>
            </a:extLst>
          </p:cNvPr>
          <p:cNvSpPr txBox="1"/>
          <p:nvPr/>
        </p:nvSpPr>
        <p:spPr>
          <a:xfrm>
            <a:off x="955967" y="1203226"/>
            <a:ext cx="160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     </a:t>
            </a:r>
            <a:r>
              <a:rPr lang="en-US" sz="2400" b="1" u="sng" dirty="0">
                <a:solidFill>
                  <a:srgbClr val="FFFF00"/>
                </a:solidFill>
              </a:rPr>
              <a:t>Home </a:t>
            </a:r>
            <a:endParaRPr lang="en-IN" sz="2400" b="1" u="sng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55CDE-5981-4CEA-91F4-06B83ADB2EF8}"/>
              </a:ext>
            </a:extLst>
          </p:cNvPr>
          <p:cNvSpPr/>
          <p:nvPr/>
        </p:nvSpPr>
        <p:spPr>
          <a:xfrm>
            <a:off x="4769370" y="3429000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abc.xyz19@vit.edu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5189B-1F9F-4A8D-9895-058B1D0453E4}"/>
              </a:ext>
            </a:extLst>
          </p:cNvPr>
          <p:cNvSpPr/>
          <p:nvPr/>
        </p:nvSpPr>
        <p:spPr>
          <a:xfrm>
            <a:off x="4769370" y="4151026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XXXXXXXX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F69BF-3E3E-4E17-81A2-FAEE9FC08561}"/>
              </a:ext>
            </a:extLst>
          </p:cNvPr>
          <p:cNvSpPr txBox="1"/>
          <p:nvPr/>
        </p:nvSpPr>
        <p:spPr>
          <a:xfrm>
            <a:off x="3499416" y="350937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8D734-F750-4399-92EA-2314A6CFDADD}"/>
              </a:ext>
            </a:extLst>
          </p:cNvPr>
          <p:cNvSpPr txBox="1"/>
          <p:nvPr/>
        </p:nvSpPr>
        <p:spPr>
          <a:xfrm>
            <a:off x="3499416" y="4151026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632C4-1D5C-4AA7-8461-9882EB7596DA}"/>
              </a:ext>
            </a:extLst>
          </p:cNvPr>
          <p:cNvSpPr/>
          <p:nvPr/>
        </p:nvSpPr>
        <p:spPr>
          <a:xfrm>
            <a:off x="4769370" y="4873052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XXXXXXX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18C9F-8B11-41E1-98A1-D10C121A3658}"/>
              </a:ext>
            </a:extLst>
          </p:cNvPr>
          <p:cNvSpPr txBox="1"/>
          <p:nvPr/>
        </p:nvSpPr>
        <p:spPr>
          <a:xfrm>
            <a:off x="3508598" y="491323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 No: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6B1B1FD9-709A-4BB0-977E-D500082810D1}"/>
              </a:ext>
            </a:extLst>
          </p:cNvPr>
          <p:cNvSpPr/>
          <p:nvPr/>
        </p:nvSpPr>
        <p:spPr>
          <a:xfrm rot="16200000">
            <a:off x="894514" y="1264679"/>
            <a:ext cx="426113" cy="30320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A3B55-7662-4554-A957-D008688E0FEB}"/>
              </a:ext>
            </a:extLst>
          </p:cNvPr>
          <p:cNvSpPr txBox="1"/>
          <p:nvPr/>
        </p:nvSpPr>
        <p:spPr>
          <a:xfrm>
            <a:off x="4660029" y="2191062"/>
            <a:ext cx="26956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Login</a:t>
            </a:r>
            <a:endParaRPr lang="en-IN" sz="35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6E171D-EDBE-41E6-859B-BE1D6E65FDAF}"/>
              </a:ext>
            </a:extLst>
          </p:cNvPr>
          <p:cNvSpPr/>
          <p:nvPr/>
        </p:nvSpPr>
        <p:spPr>
          <a:xfrm>
            <a:off x="4374977" y="5715637"/>
            <a:ext cx="2695610" cy="6309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Log In</a:t>
            </a:r>
            <a:endParaRPr lang="en-IN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1C8ED-D874-4894-A37A-97D1E6A68034}"/>
              </a:ext>
            </a:extLst>
          </p:cNvPr>
          <p:cNvSpPr/>
          <p:nvPr/>
        </p:nvSpPr>
        <p:spPr>
          <a:xfrm>
            <a:off x="0" y="-1"/>
            <a:ext cx="12192000" cy="191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</a:t>
            </a:r>
            <a:endParaRPr lang="en-IN" sz="5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0DB8D4-13CD-4BAB-B903-53BCEB3E273A}"/>
              </a:ext>
            </a:extLst>
          </p:cNvPr>
          <p:cNvSpPr/>
          <p:nvPr/>
        </p:nvSpPr>
        <p:spPr>
          <a:xfrm>
            <a:off x="9443807" y="1096780"/>
            <a:ext cx="1993689" cy="6745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Sign Up</a:t>
            </a:r>
            <a:endParaRPr lang="en-IN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78AF1-8942-4B5D-BA39-2E5504171804}"/>
              </a:ext>
            </a:extLst>
          </p:cNvPr>
          <p:cNvSpPr txBox="1"/>
          <p:nvPr/>
        </p:nvSpPr>
        <p:spPr>
          <a:xfrm>
            <a:off x="614596" y="344774"/>
            <a:ext cx="39723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Online Exam Portal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55CDE-5981-4CEA-91F4-06B83ADB2EF8}"/>
              </a:ext>
            </a:extLst>
          </p:cNvPr>
          <p:cNvSpPr/>
          <p:nvPr/>
        </p:nvSpPr>
        <p:spPr>
          <a:xfrm>
            <a:off x="4769370" y="3429000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abc.xyz@vit.edu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5189B-1F9F-4A8D-9895-058B1D0453E4}"/>
              </a:ext>
            </a:extLst>
          </p:cNvPr>
          <p:cNvSpPr/>
          <p:nvPr/>
        </p:nvSpPr>
        <p:spPr>
          <a:xfrm>
            <a:off x="4769370" y="4151026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XXXXXXXX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F69BF-3E3E-4E17-81A2-FAEE9FC08561}"/>
              </a:ext>
            </a:extLst>
          </p:cNvPr>
          <p:cNvSpPr txBox="1"/>
          <p:nvPr/>
        </p:nvSpPr>
        <p:spPr>
          <a:xfrm>
            <a:off x="3499416" y="350937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8D734-F750-4399-92EA-2314A6CFDADD}"/>
              </a:ext>
            </a:extLst>
          </p:cNvPr>
          <p:cNvSpPr txBox="1"/>
          <p:nvPr/>
        </p:nvSpPr>
        <p:spPr>
          <a:xfrm>
            <a:off x="3499416" y="4151026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F8250-7939-40F9-8ADA-9AC4E2FEFD83}"/>
              </a:ext>
            </a:extLst>
          </p:cNvPr>
          <p:cNvSpPr txBox="1"/>
          <p:nvPr/>
        </p:nvSpPr>
        <p:spPr>
          <a:xfrm>
            <a:off x="3499416" y="4151026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F36EE-AD88-44D1-B262-B6549FC37FD1}"/>
              </a:ext>
            </a:extLst>
          </p:cNvPr>
          <p:cNvSpPr txBox="1"/>
          <p:nvPr/>
        </p:nvSpPr>
        <p:spPr>
          <a:xfrm>
            <a:off x="955967" y="1203226"/>
            <a:ext cx="160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     </a:t>
            </a:r>
            <a:r>
              <a:rPr lang="en-US" sz="2400" b="1" u="sng" dirty="0">
                <a:solidFill>
                  <a:srgbClr val="FFFF00"/>
                </a:solidFill>
              </a:rPr>
              <a:t>Home </a:t>
            </a:r>
            <a:endParaRPr lang="en-IN" sz="2400" b="1" u="sng" dirty="0">
              <a:solidFill>
                <a:srgbClr val="FFFF00"/>
              </a:solidFill>
            </a:endParaRP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890BC22B-C988-4918-8208-FCD420B3FCB5}"/>
              </a:ext>
            </a:extLst>
          </p:cNvPr>
          <p:cNvSpPr/>
          <p:nvPr/>
        </p:nvSpPr>
        <p:spPr>
          <a:xfrm rot="16200000">
            <a:off x="894514" y="1264679"/>
            <a:ext cx="426113" cy="30320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A87868-C516-4F9B-96AA-3C3C2ACE6E85}"/>
              </a:ext>
            </a:extLst>
          </p:cNvPr>
          <p:cNvSpPr txBox="1"/>
          <p:nvPr/>
        </p:nvSpPr>
        <p:spPr>
          <a:xfrm>
            <a:off x="4660029" y="2191062"/>
            <a:ext cx="26823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 Login</a:t>
            </a:r>
            <a:endParaRPr lang="en-IN" sz="35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A6D6A5-2C9B-42E9-A314-6D7149A28CD0}"/>
              </a:ext>
            </a:extLst>
          </p:cNvPr>
          <p:cNvSpPr/>
          <p:nvPr/>
        </p:nvSpPr>
        <p:spPr>
          <a:xfrm>
            <a:off x="4374977" y="5153866"/>
            <a:ext cx="2695610" cy="6309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Log In</a:t>
            </a:r>
            <a:endParaRPr lang="en-IN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2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1C8ED-D874-4894-A37A-97D1E6A68034}"/>
              </a:ext>
            </a:extLst>
          </p:cNvPr>
          <p:cNvSpPr/>
          <p:nvPr/>
        </p:nvSpPr>
        <p:spPr>
          <a:xfrm>
            <a:off x="0" y="-1"/>
            <a:ext cx="12192000" cy="191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</a:t>
            </a:r>
            <a:endParaRPr lang="en-IN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78AF1-8942-4B5D-BA39-2E5504171804}"/>
              </a:ext>
            </a:extLst>
          </p:cNvPr>
          <p:cNvSpPr txBox="1"/>
          <p:nvPr/>
        </p:nvSpPr>
        <p:spPr>
          <a:xfrm>
            <a:off x="614596" y="344774"/>
            <a:ext cx="39723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Online Exam Portal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55CDE-5981-4CEA-91F4-06B83ADB2EF8}"/>
              </a:ext>
            </a:extLst>
          </p:cNvPr>
          <p:cNvSpPr/>
          <p:nvPr/>
        </p:nvSpPr>
        <p:spPr>
          <a:xfrm>
            <a:off x="4769371" y="2979295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5189B-1F9F-4A8D-9895-058B1D0453E4}"/>
              </a:ext>
            </a:extLst>
          </p:cNvPr>
          <p:cNvSpPr/>
          <p:nvPr/>
        </p:nvSpPr>
        <p:spPr>
          <a:xfrm>
            <a:off x="4769371" y="3701321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Lmn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F69BF-3E3E-4E17-81A2-FAEE9FC08561}"/>
              </a:ext>
            </a:extLst>
          </p:cNvPr>
          <p:cNvSpPr txBox="1"/>
          <p:nvPr/>
        </p:nvSpPr>
        <p:spPr>
          <a:xfrm>
            <a:off x="3083058" y="3015628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Name: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8D734-F750-4399-92EA-2314A6CFDADD}"/>
              </a:ext>
            </a:extLst>
          </p:cNvPr>
          <p:cNvSpPr txBox="1"/>
          <p:nvPr/>
        </p:nvSpPr>
        <p:spPr>
          <a:xfrm>
            <a:off x="3096298" y="374150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 Name: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632C4-1D5C-4AA7-8461-9882EB7596DA}"/>
              </a:ext>
            </a:extLst>
          </p:cNvPr>
          <p:cNvSpPr/>
          <p:nvPr/>
        </p:nvSpPr>
        <p:spPr>
          <a:xfrm>
            <a:off x="4769371" y="4423347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xyz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18C9F-8B11-41E1-98A1-D10C121A3658}"/>
              </a:ext>
            </a:extLst>
          </p:cNvPr>
          <p:cNvSpPr txBox="1"/>
          <p:nvPr/>
        </p:nvSpPr>
        <p:spPr>
          <a:xfrm>
            <a:off x="3096299" y="4463533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Name: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4FC93-06A1-4AA3-97C0-3C8577E05ED6}"/>
              </a:ext>
            </a:extLst>
          </p:cNvPr>
          <p:cNvSpPr/>
          <p:nvPr/>
        </p:nvSpPr>
        <p:spPr>
          <a:xfrm>
            <a:off x="4778553" y="5140375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abc.xyz19@vit.edu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DFAEC-A0F7-472A-9D3D-78DD31E86325}"/>
              </a:ext>
            </a:extLst>
          </p:cNvPr>
          <p:cNvSpPr txBox="1"/>
          <p:nvPr/>
        </p:nvSpPr>
        <p:spPr>
          <a:xfrm>
            <a:off x="3096299" y="522074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CBC726-9DD1-4575-A6F2-A0D76E0AA408}"/>
              </a:ext>
            </a:extLst>
          </p:cNvPr>
          <p:cNvSpPr/>
          <p:nvPr/>
        </p:nvSpPr>
        <p:spPr>
          <a:xfrm>
            <a:off x="4778553" y="5857403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XXXXXXX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026629-E8E0-4665-B799-A30C611E4276}"/>
              </a:ext>
            </a:extLst>
          </p:cNvPr>
          <p:cNvSpPr txBox="1"/>
          <p:nvPr/>
        </p:nvSpPr>
        <p:spPr>
          <a:xfrm>
            <a:off x="3096298" y="591529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 No: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CEFE6-B6CA-46C5-B31E-986C57797A7B}"/>
              </a:ext>
            </a:extLst>
          </p:cNvPr>
          <p:cNvSpPr txBox="1"/>
          <p:nvPr/>
        </p:nvSpPr>
        <p:spPr>
          <a:xfrm>
            <a:off x="955967" y="1203226"/>
            <a:ext cx="160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     </a:t>
            </a:r>
            <a:r>
              <a:rPr lang="en-US" sz="2400" b="1" u="sng" dirty="0">
                <a:solidFill>
                  <a:srgbClr val="FFFF00"/>
                </a:solidFill>
              </a:rPr>
              <a:t>Home </a:t>
            </a:r>
            <a:endParaRPr lang="en-IN" sz="2400" b="1" u="sng" dirty="0">
              <a:solidFill>
                <a:srgbClr val="FFFF00"/>
              </a:solidFill>
            </a:endParaRP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FE07193-D6CF-48F9-A974-9E0C4EDD0CA7}"/>
              </a:ext>
            </a:extLst>
          </p:cNvPr>
          <p:cNvSpPr/>
          <p:nvPr/>
        </p:nvSpPr>
        <p:spPr>
          <a:xfrm rot="16200000">
            <a:off x="894514" y="1264679"/>
            <a:ext cx="426113" cy="30320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04DE4-D0C3-4D7E-BC4D-79B4797CA9DF}"/>
              </a:ext>
            </a:extLst>
          </p:cNvPr>
          <p:cNvSpPr txBox="1"/>
          <p:nvPr/>
        </p:nvSpPr>
        <p:spPr>
          <a:xfrm>
            <a:off x="4162438" y="2016471"/>
            <a:ext cx="38987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Registration</a:t>
            </a:r>
            <a:endParaRPr lang="en-IN" sz="35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6EB3E8-8D6D-4EF8-9726-E3F14B91DD4D}"/>
              </a:ext>
            </a:extLst>
          </p:cNvPr>
          <p:cNvSpPr/>
          <p:nvPr/>
        </p:nvSpPr>
        <p:spPr>
          <a:xfrm>
            <a:off x="9428817" y="1096779"/>
            <a:ext cx="1993689" cy="6745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Students Log In</a:t>
            </a:r>
            <a:endParaRPr lang="en-IN" sz="21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7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A55CDE-5981-4CEA-91F4-06B83ADB2EF8}"/>
              </a:ext>
            </a:extLst>
          </p:cNvPr>
          <p:cNvSpPr/>
          <p:nvPr/>
        </p:nvSpPr>
        <p:spPr>
          <a:xfrm>
            <a:off x="4769370" y="430967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YYYY/MM/DD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5189B-1F9F-4A8D-9895-058B1D0453E4}"/>
              </a:ext>
            </a:extLst>
          </p:cNvPr>
          <p:cNvSpPr/>
          <p:nvPr/>
        </p:nvSpPr>
        <p:spPr>
          <a:xfrm>
            <a:off x="4769370" y="1152993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XXXXXXXXXX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F69BF-3E3E-4E17-81A2-FAEE9FC08561}"/>
              </a:ext>
            </a:extLst>
          </p:cNvPr>
          <p:cNvSpPr txBox="1"/>
          <p:nvPr/>
        </p:nvSpPr>
        <p:spPr>
          <a:xfrm>
            <a:off x="2673458" y="471153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of Birth: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8D734-F750-4399-92EA-2314A6CFDADD}"/>
              </a:ext>
            </a:extLst>
          </p:cNvPr>
          <p:cNvSpPr txBox="1"/>
          <p:nvPr/>
        </p:nvSpPr>
        <p:spPr>
          <a:xfrm>
            <a:off x="2673458" y="1193179"/>
            <a:ext cx="141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No: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632C4-1D5C-4AA7-8461-9882EB7596DA}"/>
              </a:ext>
            </a:extLst>
          </p:cNvPr>
          <p:cNvSpPr/>
          <p:nvPr/>
        </p:nvSpPr>
        <p:spPr>
          <a:xfrm>
            <a:off x="4769370" y="1875019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abc.xyz@gmail.com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18C9F-8B11-41E1-98A1-D10C121A3658}"/>
              </a:ext>
            </a:extLst>
          </p:cNvPr>
          <p:cNvSpPr txBox="1"/>
          <p:nvPr/>
        </p:nvSpPr>
        <p:spPr>
          <a:xfrm>
            <a:off x="2673458" y="1915205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Email: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4FC93-06A1-4AA3-97C0-3C8577E05ED6}"/>
              </a:ext>
            </a:extLst>
          </p:cNvPr>
          <p:cNvSpPr/>
          <p:nvPr/>
        </p:nvSpPr>
        <p:spPr>
          <a:xfrm>
            <a:off x="4778552" y="2592047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FY  Sem - 1                  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DFAEC-A0F7-472A-9D3D-78DD31E86325}"/>
              </a:ext>
            </a:extLst>
          </p:cNvPr>
          <p:cNvSpPr txBox="1"/>
          <p:nvPr/>
        </p:nvSpPr>
        <p:spPr>
          <a:xfrm>
            <a:off x="2673458" y="2627977"/>
            <a:ext cx="7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6D4C8D-E810-4224-83D1-DF7577EB0B1E}"/>
              </a:ext>
            </a:extLst>
          </p:cNvPr>
          <p:cNvSpPr/>
          <p:nvPr/>
        </p:nvSpPr>
        <p:spPr>
          <a:xfrm>
            <a:off x="4778552" y="4083991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XXXXXXXX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61CC3-F278-4F58-912D-BEAE8397D8B4}"/>
              </a:ext>
            </a:extLst>
          </p:cNvPr>
          <p:cNvSpPr txBox="1"/>
          <p:nvPr/>
        </p:nvSpPr>
        <p:spPr>
          <a:xfrm>
            <a:off x="2673458" y="4141589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9B09A0C-8E9C-4EA2-BC00-30B4EB2FDECE}"/>
              </a:ext>
            </a:extLst>
          </p:cNvPr>
          <p:cNvSpPr/>
          <p:nvPr/>
        </p:nvSpPr>
        <p:spPr>
          <a:xfrm rot="18750005">
            <a:off x="7219650" y="2728282"/>
            <a:ext cx="142905" cy="16872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B20FC-B38B-4704-9588-FBE5DF350FDC}"/>
              </a:ext>
            </a:extLst>
          </p:cNvPr>
          <p:cNvSpPr/>
          <p:nvPr/>
        </p:nvSpPr>
        <p:spPr>
          <a:xfrm>
            <a:off x="1319134" y="5201039"/>
            <a:ext cx="10253272" cy="667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  <a:p>
            <a:r>
              <a:rPr lang="en-US" dirty="0"/>
              <a:t>                   </a:t>
            </a:r>
            <a:r>
              <a:rPr lang="en-US" dirty="0">
                <a:solidFill>
                  <a:schemeClr val="tx1"/>
                </a:solidFill>
              </a:rPr>
              <a:t>I declare that the information given above is true to the best of my knowledge. </a:t>
            </a:r>
            <a:r>
              <a:rPr lang="en-US" dirty="0"/>
              <a:t>	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2068D-6744-403B-B925-00A0CD08A4E5}"/>
              </a:ext>
            </a:extLst>
          </p:cNvPr>
          <p:cNvSpPr/>
          <p:nvPr/>
        </p:nvSpPr>
        <p:spPr>
          <a:xfrm>
            <a:off x="1963713" y="5534998"/>
            <a:ext cx="284812" cy="275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521333-EC34-4AEC-BE9D-F30F8369B13B}"/>
              </a:ext>
            </a:extLst>
          </p:cNvPr>
          <p:cNvSpPr/>
          <p:nvPr/>
        </p:nvSpPr>
        <p:spPr>
          <a:xfrm>
            <a:off x="4778552" y="4809495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XXXXXXXX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37AB19-27D8-4D8C-9A42-90CF4DD52F21}"/>
              </a:ext>
            </a:extLst>
          </p:cNvPr>
          <p:cNvSpPr txBox="1"/>
          <p:nvPr/>
        </p:nvSpPr>
        <p:spPr>
          <a:xfrm>
            <a:off x="2673458" y="4867684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Password: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85D0AC-0253-4651-A0FA-702C8641590F}"/>
              </a:ext>
            </a:extLst>
          </p:cNvPr>
          <p:cNvSpPr/>
          <p:nvPr/>
        </p:nvSpPr>
        <p:spPr>
          <a:xfrm>
            <a:off x="4778552" y="3344742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Electronics                    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7DE855-E899-409B-95EB-FC769F272B87}"/>
              </a:ext>
            </a:extLst>
          </p:cNvPr>
          <p:cNvSpPr txBox="1"/>
          <p:nvPr/>
        </p:nvSpPr>
        <p:spPr>
          <a:xfrm>
            <a:off x="2673458" y="3380261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F795D2B2-BAF5-4CE3-B359-17072F7FEF24}"/>
              </a:ext>
            </a:extLst>
          </p:cNvPr>
          <p:cNvSpPr/>
          <p:nvPr/>
        </p:nvSpPr>
        <p:spPr>
          <a:xfrm rot="18750005">
            <a:off x="7219651" y="3463824"/>
            <a:ext cx="142905" cy="16872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308D07-0EF6-43CF-9BE8-909BFFB4CB67}"/>
              </a:ext>
            </a:extLst>
          </p:cNvPr>
          <p:cNvSpPr/>
          <p:nvPr/>
        </p:nvSpPr>
        <p:spPr>
          <a:xfrm>
            <a:off x="5177040" y="6143243"/>
            <a:ext cx="1856282" cy="5454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Register</a:t>
            </a:r>
            <a:endParaRPr lang="en-IN" sz="21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1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1C8ED-D874-4894-A37A-97D1E6A68034}"/>
              </a:ext>
            </a:extLst>
          </p:cNvPr>
          <p:cNvSpPr/>
          <p:nvPr/>
        </p:nvSpPr>
        <p:spPr>
          <a:xfrm>
            <a:off x="0" y="-1"/>
            <a:ext cx="12192000" cy="191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</a:t>
            </a:r>
            <a:endParaRPr lang="en-IN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78AF1-8942-4B5D-BA39-2E5504171804}"/>
              </a:ext>
            </a:extLst>
          </p:cNvPr>
          <p:cNvSpPr txBox="1"/>
          <p:nvPr/>
        </p:nvSpPr>
        <p:spPr>
          <a:xfrm>
            <a:off x="614596" y="344774"/>
            <a:ext cx="39723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Online Exam Portal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55CDE-5981-4CEA-91F4-06B83ADB2EF8}"/>
              </a:ext>
            </a:extLst>
          </p:cNvPr>
          <p:cNvSpPr/>
          <p:nvPr/>
        </p:nvSpPr>
        <p:spPr>
          <a:xfrm>
            <a:off x="4769371" y="2979295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5189B-1F9F-4A8D-9895-058B1D0453E4}"/>
              </a:ext>
            </a:extLst>
          </p:cNvPr>
          <p:cNvSpPr/>
          <p:nvPr/>
        </p:nvSpPr>
        <p:spPr>
          <a:xfrm>
            <a:off x="4769371" y="3701321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Lmn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F69BF-3E3E-4E17-81A2-FAEE9FC08561}"/>
              </a:ext>
            </a:extLst>
          </p:cNvPr>
          <p:cNvSpPr txBox="1"/>
          <p:nvPr/>
        </p:nvSpPr>
        <p:spPr>
          <a:xfrm>
            <a:off x="3083058" y="3015628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Name: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8D734-F750-4399-92EA-2314A6CFDADD}"/>
              </a:ext>
            </a:extLst>
          </p:cNvPr>
          <p:cNvSpPr txBox="1"/>
          <p:nvPr/>
        </p:nvSpPr>
        <p:spPr>
          <a:xfrm>
            <a:off x="3096298" y="374150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 Name: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632C4-1D5C-4AA7-8461-9882EB7596DA}"/>
              </a:ext>
            </a:extLst>
          </p:cNvPr>
          <p:cNvSpPr/>
          <p:nvPr/>
        </p:nvSpPr>
        <p:spPr>
          <a:xfrm>
            <a:off x="4769371" y="4423347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xyz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18C9F-8B11-41E1-98A1-D10C121A3658}"/>
              </a:ext>
            </a:extLst>
          </p:cNvPr>
          <p:cNvSpPr txBox="1"/>
          <p:nvPr/>
        </p:nvSpPr>
        <p:spPr>
          <a:xfrm>
            <a:off x="3096299" y="4463533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Name: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4FC93-06A1-4AA3-97C0-3C8577E05ED6}"/>
              </a:ext>
            </a:extLst>
          </p:cNvPr>
          <p:cNvSpPr/>
          <p:nvPr/>
        </p:nvSpPr>
        <p:spPr>
          <a:xfrm>
            <a:off x="4778553" y="5140375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abc.xyz19@vit.edu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DFAEC-A0F7-472A-9D3D-78DD31E86325}"/>
              </a:ext>
            </a:extLst>
          </p:cNvPr>
          <p:cNvSpPr txBox="1"/>
          <p:nvPr/>
        </p:nvSpPr>
        <p:spPr>
          <a:xfrm>
            <a:off x="3096299" y="522074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CBC726-9DD1-4575-A6F2-A0D76E0AA408}"/>
              </a:ext>
            </a:extLst>
          </p:cNvPr>
          <p:cNvSpPr/>
          <p:nvPr/>
        </p:nvSpPr>
        <p:spPr>
          <a:xfrm>
            <a:off x="4778553" y="5857403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XXXXXXXXX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026629-E8E0-4665-B799-A30C611E4276}"/>
              </a:ext>
            </a:extLst>
          </p:cNvPr>
          <p:cNvSpPr txBox="1"/>
          <p:nvPr/>
        </p:nvSpPr>
        <p:spPr>
          <a:xfrm>
            <a:off x="3096298" y="5915291"/>
            <a:ext cx="141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No: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27301-18A9-4227-9864-1B01D6317EF9}"/>
              </a:ext>
            </a:extLst>
          </p:cNvPr>
          <p:cNvSpPr txBox="1"/>
          <p:nvPr/>
        </p:nvSpPr>
        <p:spPr>
          <a:xfrm>
            <a:off x="955967" y="1203226"/>
            <a:ext cx="160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     </a:t>
            </a:r>
            <a:r>
              <a:rPr lang="en-US" sz="2400" b="1" u="sng" dirty="0">
                <a:solidFill>
                  <a:srgbClr val="FFFF00"/>
                </a:solidFill>
              </a:rPr>
              <a:t>Home </a:t>
            </a:r>
            <a:endParaRPr lang="en-IN" sz="2400" b="1" u="sng" dirty="0">
              <a:solidFill>
                <a:srgbClr val="FFFF00"/>
              </a:solidFill>
            </a:endParaRP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95515E11-D061-44EB-9337-450E35EEFEB5}"/>
              </a:ext>
            </a:extLst>
          </p:cNvPr>
          <p:cNvSpPr/>
          <p:nvPr/>
        </p:nvSpPr>
        <p:spPr>
          <a:xfrm rot="16200000">
            <a:off x="894514" y="1264679"/>
            <a:ext cx="426113" cy="30320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0510D-EBBA-4B42-8AD1-604978BE3C99}"/>
              </a:ext>
            </a:extLst>
          </p:cNvPr>
          <p:cNvSpPr txBox="1"/>
          <p:nvPr/>
        </p:nvSpPr>
        <p:spPr>
          <a:xfrm>
            <a:off x="4162438" y="2016471"/>
            <a:ext cx="38854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 Registration</a:t>
            </a:r>
            <a:endParaRPr lang="en-IN" sz="35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978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F6D4C8D-E810-4224-83D1-DF7577EB0B1E}"/>
              </a:ext>
            </a:extLst>
          </p:cNvPr>
          <p:cNvSpPr/>
          <p:nvPr/>
        </p:nvSpPr>
        <p:spPr>
          <a:xfrm>
            <a:off x="4778552" y="1944544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XXXXXXXX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61CC3-F278-4F58-912D-BEAE8397D8B4}"/>
              </a:ext>
            </a:extLst>
          </p:cNvPr>
          <p:cNvSpPr txBox="1"/>
          <p:nvPr/>
        </p:nvSpPr>
        <p:spPr>
          <a:xfrm>
            <a:off x="2673458" y="2002142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09A6C1-84BD-44B3-9574-CC81AFA391FC}"/>
              </a:ext>
            </a:extLst>
          </p:cNvPr>
          <p:cNvSpPr/>
          <p:nvPr/>
        </p:nvSpPr>
        <p:spPr>
          <a:xfrm>
            <a:off x="4778552" y="438005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Electronics                    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27A848-195E-4D55-8C14-C565EBA48C4B}"/>
              </a:ext>
            </a:extLst>
          </p:cNvPr>
          <p:cNvSpPr txBox="1"/>
          <p:nvPr/>
        </p:nvSpPr>
        <p:spPr>
          <a:xfrm>
            <a:off x="2673458" y="473524"/>
            <a:ext cx="155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B20FC-B38B-4704-9588-FBE5DF350FDC}"/>
              </a:ext>
            </a:extLst>
          </p:cNvPr>
          <p:cNvSpPr/>
          <p:nvPr/>
        </p:nvSpPr>
        <p:spPr>
          <a:xfrm>
            <a:off x="1439055" y="3975417"/>
            <a:ext cx="10178322" cy="449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  <a:p>
            <a:r>
              <a:rPr lang="en-US" dirty="0"/>
              <a:t>                   </a:t>
            </a:r>
            <a:r>
              <a:rPr lang="en-US" dirty="0">
                <a:solidFill>
                  <a:schemeClr val="tx1"/>
                </a:solidFill>
              </a:rPr>
              <a:t>I declare that the information given above is true to the best of my knowledge. </a:t>
            </a:r>
            <a:r>
              <a:rPr lang="en-US" dirty="0"/>
              <a:t>	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2068D-6744-403B-B925-00A0CD08A4E5}"/>
              </a:ext>
            </a:extLst>
          </p:cNvPr>
          <p:cNvSpPr/>
          <p:nvPr/>
        </p:nvSpPr>
        <p:spPr>
          <a:xfrm>
            <a:off x="1993694" y="4200269"/>
            <a:ext cx="284812" cy="275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521333-EC34-4AEC-BE9D-F30F8369B13B}"/>
              </a:ext>
            </a:extLst>
          </p:cNvPr>
          <p:cNvSpPr/>
          <p:nvPr/>
        </p:nvSpPr>
        <p:spPr>
          <a:xfrm>
            <a:off x="4778552" y="2677818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XXXXXXXX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37AB19-27D8-4D8C-9A42-90CF4DD52F21}"/>
              </a:ext>
            </a:extLst>
          </p:cNvPr>
          <p:cNvSpPr txBox="1"/>
          <p:nvPr/>
        </p:nvSpPr>
        <p:spPr>
          <a:xfrm>
            <a:off x="2673458" y="2736007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Password: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663330B2-B50B-4205-9D9D-BC58F15D2CAA}"/>
              </a:ext>
            </a:extLst>
          </p:cNvPr>
          <p:cNvSpPr/>
          <p:nvPr/>
        </p:nvSpPr>
        <p:spPr>
          <a:xfrm rot="18750005">
            <a:off x="7219651" y="557087"/>
            <a:ext cx="142905" cy="16872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771890-B405-4839-AA63-2042143735C2}"/>
              </a:ext>
            </a:extLst>
          </p:cNvPr>
          <p:cNvSpPr/>
          <p:nvPr/>
        </p:nvSpPr>
        <p:spPr>
          <a:xfrm>
            <a:off x="5187221" y="4956319"/>
            <a:ext cx="1817557" cy="6789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Register</a:t>
            </a:r>
            <a:endParaRPr lang="en-IN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28CBC4-2B5F-4AC4-84B2-94FEB288ED7C}"/>
              </a:ext>
            </a:extLst>
          </p:cNvPr>
          <p:cNvSpPr/>
          <p:nvPr/>
        </p:nvSpPr>
        <p:spPr>
          <a:xfrm>
            <a:off x="4778552" y="1171279"/>
            <a:ext cx="2653259" cy="4497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Learning                   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02144-FDBC-42F9-B8F2-9CE7AE6778E4}"/>
              </a:ext>
            </a:extLst>
          </p:cNvPr>
          <p:cNvSpPr txBox="1"/>
          <p:nvPr/>
        </p:nvSpPr>
        <p:spPr>
          <a:xfrm>
            <a:off x="2673458" y="120679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Subject: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N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087C31A1-AC1B-43B2-9299-BB2FE89105E2}"/>
              </a:ext>
            </a:extLst>
          </p:cNvPr>
          <p:cNvSpPr/>
          <p:nvPr/>
        </p:nvSpPr>
        <p:spPr>
          <a:xfrm rot="18750005">
            <a:off x="7219651" y="1290361"/>
            <a:ext cx="142905" cy="16872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1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B1C8ED-D874-4894-A37A-97D1E6A68034}"/>
              </a:ext>
            </a:extLst>
          </p:cNvPr>
          <p:cNvSpPr/>
          <p:nvPr/>
        </p:nvSpPr>
        <p:spPr>
          <a:xfrm>
            <a:off x="0" y="-1"/>
            <a:ext cx="12192000" cy="19187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Exam Portal</a:t>
            </a:r>
            <a:endParaRPr lang="en-I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E7BFBE-B731-42D0-B2A7-FD7918D8A3B2}"/>
              </a:ext>
            </a:extLst>
          </p:cNvPr>
          <p:cNvSpPr/>
          <p:nvPr/>
        </p:nvSpPr>
        <p:spPr>
          <a:xfrm>
            <a:off x="9094030" y="1154243"/>
            <a:ext cx="1304145" cy="6745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</a:rPr>
              <a:t>Log Out</a:t>
            </a:r>
            <a:endParaRPr lang="en-IN" sz="2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3D2EF-C04F-4A8A-9CDC-97F3CF094A67}"/>
              </a:ext>
            </a:extLst>
          </p:cNvPr>
          <p:cNvSpPr txBox="1"/>
          <p:nvPr/>
        </p:nvSpPr>
        <p:spPr>
          <a:xfrm>
            <a:off x="824459" y="1367136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Home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E6E625E-838D-4929-869E-34A137C6544F}"/>
              </a:ext>
            </a:extLst>
          </p:cNvPr>
          <p:cNvSpPr/>
          <p:nvPr/>
        </p:nvSpPr>
        <p:spPr>
          <a:xfrm>
            <a:off x="10643015" y="1154243"/>
            <a:ext cx="1304145" cy="644577"/>
          </a:xfrm>
          <a:prstGeom prst="wedgeEllipseCallou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0DB8D4-13CD-4BAB-B903-53BCEB3E273A}"/>
              </a:ext>
            </a:extLst>
          </p:cNvPr>
          <p:cNvSpPr/>
          <p:nvPr/>
        </p:nvSpPr>
        <p:spPr>
          <a:xfrm>
            <a:off x="1079290" y="3428999"/>
            <a:ext cx="2783175" cy="2701977"/>
          </a:xfrm>
          <a:prstGeom prst="roundRect">
            <a:avLst/>
          </a:prstGeom>
          <a:ln/>
          <a:effectLst>
            <a:outerShdw blurRad="279400" dist="381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Test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D195A3-85D0-439E-BDDF-AA69FDF4AAF3}"/>
              </a:ext>
            </a:extLst>
          </p:cNvPr>
          <p:cNvSpPr/>
          <p:nvPr/>
        </p:nvSpPr>
        <p:spPr>
          <a:xfrm>
            <a:off x="4704412" y="3429000"/>
            <a:ext cx="2783175" cy="2701976"/>
          </a:xfrm>
          <a:prstGeom prst="roundRect">
            <a:avLst/>
          </a:prstGeom>
          <a:ln/>
          <a:effectLst>
            <a:outerShdw blurRad="279400" dist="381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Upcoming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83059B-90DC-4939-97FE-EE6F952EAF9B}"/>
              </a:ext>
            </a:extLst>
          </p:cNvPr>
          <p:cNvSpPr/>
          <p:nvPr/>
        </p:nvSpPr>
        <p:spPr>
          <a:xfrm>
            <a:off x="8329534" y="3429000"/>
            <a:ext cx="2783175" cy="2701976"/>
          </a:xfrm>
          <a:prstGeom prst="roundRect">
            <a:avLst/>
          </a:prstGeom>
          <a:ln/>
          <a:effectLst>
            <a:outerShdw blurRad="279400" dist="381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14FF94-9875-463C-B9A5-675AEF712071}"/>
              </a:ext>
            </a:extLst>
          </p:cNvPr>
          <p:cNvSpPr txBox="1"/>
          <p:nvPr/>
        </p:nvSpPr>
        <p:spPr>
          <a:xfrm>
            <a:off x="224851" y="2320902"/>
            <a:ext cx="5336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Student’s Firstname</a:t>
            </a:r>
            <a:endParaRPr lang="en-IN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448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181</TotalTime>
  <Words>302</Words>
  <Application>Microsoft Office PowerPoint</Application>
  <PresentationFormat>Widescreen</PresentationFormat>
  <Paragraphs>120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Ingale</dc:creator>
  <cp:lastModifiedBy>Uday Ingale</cp:lastModifiedBy>
  <cp:revision>55</cp:revision>
  <dcterms:created xsi:type="dcterms:W3CDTF">2020-09-20T08:31:35Z</dcterms:created>
  <dcterms:modified xsi:type="dcterms:W3CDTF">2020-09-20T17:15:41Z</dcterms:modified>
</cp:coreProperties>
</file>