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Roboto"/>
      <p:regular r:id="rId22"/>
      <p:bold r:id="rId23"/>
      <p:italic r:id="rId24"/>
      <p:boldItalic r:id="rId25"/>
    </p:embeddedFont>
    <p:embeddedFont>
      <p:font typeface="Arial Black"/>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iq5lCpFHCzn9NFMccgWGJz1TA1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C08C98-5F71-427E-927E-155028B2F2D7}">
  <a:tblStyle styleId="{2DC08C98-5F71-427E-927E-155028B2F2D7}" styleName="Table_0">
    <a:wholeTbl>
      <a:tcTxStyle b="off" i="off">
        <a:font>
          <a:latin typeface="Bookman Old Style"/>
          <a:ea typeface="Bookman Old Style"/>
          <a:cs typeface="Bookman Old Style"/>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b="off" i="off"/>
      <a:tcStyle>
        <a:fill>
          <a:solidFill>
            <a:srgbClr val="FFFFFF"/>
          </a:solidFill>
        </a:fill>
      </a:tcStyle>
    </a:band2H>
    <a:band1V>
      <a:tcTxStyle/>
    </a:band1V>
    <a:band2V>
      <a:tcTxStyle/>
    </a:band2V>
    <a:lastCol>
      <a:tcTxStyle/>
    </a:lastCol>
    <a:firstCol>
      <a:tcTxStyle b="off" i="off">
        <a:font>
          <a:latin typeface="Bookman Old Style"/>
          <a:ea typeface="Bookman Old Style"/>
          <a:cs typeface="Bookman Old Style"/>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firstCol>
    <a:lastRow>
      <a:tcTxStyle b="off" i="off">
        <a:font>
          <a:latin typeface="Bookman Old Style"/>
          <a:ea typeface="Bookman Old Style"/>
          <a:cs typeface="Bookman Old Style"/>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ff" i="off">
        <a:font>
          <a:latin typeface="Bookman Old Style"/>
          <a:ea typeface="Bookman Old Style"/>
          <a:cs typeface="Bookman Old Style"/>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firstRow>
    <a:neCell>
      <a:tcTxStyle/>
    </a:neCell>
    <a:nwCell>
      <a:tcTxStyle/>
    </a:nwCell>
  </a:tblStyle>
  <a:tblStyle styleId="{1A23E4D0-CF85-47FF-9411-9092B79CB561}" styleName="Table_1">
    <a:wholeTbl>
      <a:tcTxStyle b="off" i="off">
        <a:font>
          <a:latin typeface="Bookman Old Style"/>
          <a:ea typeface="Bookman Old Style"/>
          <a:cs typeface="Bookman Old Style"/>
        </a:font>
        <a:schemeClr val="dk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chemeClr val="accent1"/>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40000"/>
            </a:schemeClr>
          </a:solidFill>
        </a:fill>
      </a:tcStyle>
    </a:band1H>
    <a:band2H>
      <a:tcTxStyle/>
    </a:band2H>
    <a:band1V>
      <a:tcTxStyle/>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fill>
          <a:solidFill>
            <a:schemeClr val="accent1">
              <a:alpha val="40000"/>
            </a:schemeClr>
          </a:solidFill>
        </a:fill>
      </a:tcStyle>
    </a:band1V>
    <a:band2V>
      <a:tcTxStyle/>
    </a:band2V>
    <a:lastCol>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Bookman Old Style"/>
          <a:ea typeface="Bookman Old Style"/>
          <a:cs typeface="Bookman Old Style"/>
        </a:font>
        <a:schemeClr val="lt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ialBlack-regular.fntdata"/><Relationship Id="rId25" Type="http://schemas.openxmlformats.org/officeDocument/2006/relationships/font" Target="fonts/Roboto-bold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Bookman Old Style"/>
                <a:ea typeface="Bookman Old Style"/>
                <a:cs typeface="Bookman Old Style"/>
                <a:sym typeface="Bookman Old Style"/>
              </a:defRPr>
            </a:lvl1pPr>
            <a:lvl2pPr indent="-228600" lvl="1" marL="914400" marR="0" rtl="0" algn="l">
              <a:spcBef>
                <a:spcPts val="0"/>
              </a:spcBef>
              <a:spcAft>
                <a:spcPts val="0"/>
              </a:spcAft>
              <a:buSzPts val="1400"/>
              <a:buNone/>
              <a:defRPr b="0" i="0" sz="1200" u="none" cap="none" strike="noStrike">
                <a:latin typeface="Bookman Old Style"/>
                <a:ea typeface="Bookman Old Style"/>
                <a:cs typeface="Bookman Old Style"/>
                <a:sym typeface="Bookman Old Style"/>
              </a:defRPr>
            </a:lvl2pPr>
            <a:lvl3pPr indent="-228600" lvl="2" marL="1371600" marR="0" rtl="0" algn="l">
              <a:spcBef>
                <a:spcPts val="0"/>
              </a:spcBef>
              <a:spcAft>
                <a:spcPts val="0"/>
              </a:spcAft>
              <a:buSzPts val="1400"/>
              <a:buNone/>
              <a:defRPr b="0" i="0" sz="1200" u="none" cap="none" strike="noStrike">
                <a:latin typeface="Bookman Old Style"/>
                <a:ea typeface="Bookman Old Style"/>
                <a:cs typeface="Bookman Old Style"/>
                <a:sym typeface="Bookman Old Style"/>
              </a:defRPr>
            </a:lvl3pPr>
            <a:lvl4pPr indent="-228600" lvl="3" marL="1828800" marR="0" rtl="0" algn="l">
              <a:spcBef>
                <a:spcPts val="0"/>
              </a:spcBef>
              <a:spcAft>
                <a:spcPts val="0"/>
              </a:spcAft>
              <a:buSzPts val="1400"/>
              <a:buNone/>
              <a:defRPr b="0" i="0" sz="1200" u="none" cap="none" strike="noStrike">
                <a:latin typeface="Bookman Old Style"/>
                <a:ea typeface="Bookman Old Style"/>
                <a:cs typeface="Bookman Old Style"/>
                <a:sym typeface="Bookman Old Style"/>
              </a:defRPr>
            </a:lvl4pPr>
            <a:lvl5pPr indent="-228600" lvl="4" marL="2286000" marR="0" rtl="0" algn="l">
              <a:spcBef>
                <a:spcPts val="0"/>
              </a:spcBef>
              <a:spcAft>
                <a:spcPts val="0"/>
              </a:spcAft>
              <a:buSzPts val="1400"/>
              <a:buNone/>
              <a:defRPr b="0" i="0" sz="1200" u="none" cap="none" strike="noStrike">
                <a:latin typeface="Bookman Old Style"/>
                <a:ea typeface="Bookman Old Style"/>
                <a:cs typeface="Bookman Old Style"/>
                <a:sym typeface="Bookman Old Style"/>
              </a:defRPr>
            </a:lvl5pPr>
            <a:lvl6pPr indent="-228600" lvl="5" marL="2743200" marR="0" rtl="0" algn="l">
              <a:spcBef>
                <a:spcPts val="0"/>
              </a:spcBef>
              <a:spcAft>
                <a:spcPts val="0"/>
              </a:spcAft>
              <a:buSzPts val="1400"/>
              <a:buNone/>
              <a:defRPr b="0" i="0" sz="1200" u="none" cap="none" strike="noStrike">
                <a:latin typeface="Bookman Old Style"/>
                <a:ea typeface="Bookman Old Style"/>
                <a:cs typeface="Bookman Old Style"/>
                <a:sym typeface="Bookman Old Style"/>
              </a:defRPr>
            </a:lvl6pPr>
            <a:lvl7pPr indent="-228600" lvl="6" marL="3200400" marR="0" rtl="0" algn="l">
              <a:spcBef>
                <a:spcPts val="0"/>
              </a:spcBef>
              <a:spcAft>
                <a:spcPts val="0"/>
              </a:spcAft>
              <a:buSzPts val="1400"/>
              <a:buNone/>
              <a:defRPr b="0" i="0" sz="1200" u="none" cap="none" strike="noStrike">
                <a:latin typeface="Bookman Old Style"/>
                <a:ea typeface="Bookman Old Style"/>
                <a:cs typeface="Bookman Old Style"/>
                <a:sym typeface="Bookman Old Style"/>
              </a:defRPr>
            </a:lvl7pPr>
            <a:lvl8pPr indent="-228600" lvl="7" marL="3657600" marR="0" rtl="0" algn="l">
              <a:spcBef>
                <a:spcPts val="0"/>
              </a:spcBef>
              <a:spcAft>
                <a:spcPts val="0"/>
              </a:spcAft>
              <a:buSzPts val="1400"/>
              <a:buNone/>
              <a:defRPr b="0" i="0" sz="1200" u="none" cap="none" strike="noStrike">
                <a:latin typeface="Bookman Old Style"/>
                <a:ea typeface="Bookman Old Style"/>
                <a:cs typeface="Bookman Old Style"/>
                <a:sym typeface="Bookman Old Style"/>
              </a:defRPr>
            </a:lvl8pPr>
            <a:lvl9pPr indent="-228600" lvl="8" marL="4114800" marR="0" rtl="0" algn="l">
              <a:spcBef>
                <a:spcPts val="0"/>
              </a:spcBef>
              <a:spcAft>
                <a:spcPts val="0"/>
              </a:spcAft>
              <a:buSzPts val="1400"/>
              <a:buNone/>
              <a:defRPr b="0" i="0" sz="1200" u="none" cap="none" strike="noStrike">
                <a:latin typeface="Bookman Old Style"/>
                <a:ea typeface="Bookman Old Style"/>
                <a:cs typeface="Bookman Old Style"/>
                <a:sym typeface="Bookman Old Styl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cxnSp>
        <p:nvCxnSpPr>
          <p:cNvPr id="12" name="Google Shape;12;p18"/>
          <p:cNvCxnSpPr/>
          <p:nvPr/>
        </p:nvCxnSpPr>
        <p:spPr>
          <a:xfrm>
            <a:off x="812800" y="914400"/>
            <a:ext cx="10668000" cy="0"/>
          </a:xfrm>
          <a:prstGeom prst="straightConnector1">
            <a:avLst/>
          </a:prstGeom>
          <a:noFill/>
          <a:ln cap="flat" cmpd="sng" w="57150">
            <a:solidFill>
              <a:srgbClr val="000000"/>
            </a:solidFill>
            <a:prstDash val="solid"/>
            <a:round/>
            <a:headEnd len="sm" w="sm" type="none"/>
            <a:tailEnd len="sm" w="sm" type="none"/>
          </a:ln>
        </p:spPr>
      </p:cxnSp>
      <p:pic>
        <p:nvPicPr>
          <p:cNvPr descr="Picture 7" id="13" name="Google Shape;13;p18"/>
          <p:cNvPicPr preferRelativeResize="0"/>
          <p:nvPr/>
        </p:nvPicPr>
        <p:blipFill rotWithShape="1">
          <a:blip r:embed="rId2">
            <a:alphaModFix/>
          </a:blip>
          <a:srcRect b="18045" l="0" r="0" t="0"/>
          <a:stretch/>
        </p:blipFill>
        <p:spPr>
          <a:xfrm>
            <a:off x="0" y="5991366"/>
            <a:ext cx="12192000" cy="866634"/>
          </a:xfrm>
          <a:prstGeom prst="rect">
            <a:avLst/>
          </a:prstGeom>
          <a:noFill/>
          <a:ln>
            <a:noFill/>
          </a:ln>
        </p:spPr>
      </p:pic>
      <p:sp>
        <p:nvSpPr>
          <p:cNvPr id="14" name="Google Shape;14;p18"/>
          <p:cNvSpPr txBox="1"/>
          <p:nvPr>
            <p:ph type="title"/>
          </p:nvPr>
        </p:nvSpPr>
        <p:spPr>
          <a:xfrm>
            <a:off x="1050877" y="1322386"/>
            <a:ext cx="10363201" cy="1470026"/>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17375E"/>
              </a:buClr>
              <a:buSzPts val="1800"/>
              <a:buNone/>
              <a:defRPr/>
            </a:lvl1pPr>
            <a:lvl2pPr lvl="1" algn="l">
              <a:lnSpc>
                <a:spcPct val="100000"/>
              </a:lnSpc>
              <a:spcBef>
                <a:spcPts val="0"/>
              </a:spcBef>
              <a:spcAft>
                <a:spcPts val="0"/>
              </a:spcAft>
              <a:buClr>
                <a:srgbClr val="17375E"/>
              </a:buClr>
              <a:buSzPts val="1800"/>
              <a:buNone/>
              <a:defRPr/>
            </a:lvl2pPr>
            <a:lvl3pPr lvl="2" algn="l">
              <a:lnSpc>
                <a:spcPct val="100000"/>
              </a:lnSpc>
              <a:spcBef>
                <a:spcPts val="0"/>
              </a:spcBef>
              <a:spcAft>
                <a:spcPts val="0"/>
              </a:spcAft>
              <a:buClr>
                <a:srgbClr val="17375E"/>
              </a:buClr>
              <a:buSzPts val="1800"/>
              <a:buNone/>
              <a:defRPr/>
            </a:lvl3pPr>
            <a:lvl4pPr lvl="3" algn="l">
              <a:lnSpc>
                <a:spcPct val="100000"/>
              </a:lnSpc>
              <a:spcBef>
                <a:spcPts val="0"/>
              </a:spcBef>
              <a:spcAft>
                <a:spcPts val="0"/>
              </a:spcAft>
              <a:buClr>
                <a:srgbClr val="17375E"/>
              </a:buClr>
              <a:buSzPts val="1800"/>
              <a:buNone/>
              <a:defRPr/>
            </a:lvl4pPr>
            <a:lvl5pPr lvl="4" algn="l">
              <a:lnSpc>
                <a:spcPct val="100000"/>
              </a:lnSpc>
              <a:spcBef>
                <a:spcPts val="0"/>
              </a:spcBef>
              <a:spcAft>
                <a:spcPts val="0"/>
              </a:spcAft>
              <a:buClr>
                <a:srgbClr val="17375E"/>
              </a:buClr>
              <a:buSzPts val="1800"/>
              <a:buNone/>
              <a:defRPr/>
            </a:lvl5pPr>
            <a:lvl6pPr lvl="5" algn="l">
              <a:lnSpc>
                <a:spcPct val="100000"/>
              </a:lnSpc>
              <a:spcBef>
                <a:spcPts val="0"/>
              </a:spcBef>
              <a:spcAft>
                <a:spcPts val="0"/>
              </a:spcAft>
              <a:buClr>
                <a:srgbClr val="17375E"/>
              </a:buClr>
              <a:buSzPts val="1800"/>
              <a:buNone/>
              <a:defRPr/>
            </a:lvl6pPr>
            <a:lvl7pPr lvl="6" algn="l">
              <a:lnSpc>
                <a:spcPct val="100000"/>
              </a:lnSpc>
              <a:spcBef>
                <a:spcPts val="0"/>
              </a:spcBef>
              <a:spcAft>
                <a:spcPts val="0"/>
              </a:spcAft>
              <a:buClr>
                <a:srgbClr val="17375E"/>
              </a:buClr>
              <a:buSzPts val="1800"/>
              <a:buNone/>
              <a:defRPr/>
            </a:lvl7pPr>
            <a:lvl8pPr lvl="7" algn="l">
              <a:lnSpc>
                <a:spcPct val="100000"/>
              </a:lnSpc>
              <a:spcBef>
                <a:spcPts val="0"/>
              </a:spcBef>
              <a:spcAft>
                <a:spcPts val="0"/>
              </a:spcAft>
              <a:buClr>
                <a:srgbClr val="17375E"/>
              </a:buClr>
              <a:buSzPts val="1800"/>
              <a:buNone/>
              <a:defRPr/>
            </a:lvl8pPr>
            <a:lvl9pPr lvl="8" algn="l">
              <a:lnSpc>
                <a:spcPct val="100000"/>
              </a:lnSpc>
              <a:spcBef>
                <a:spcPts val="0"/>
              </a:spcBef>
              <a:spcAft>
                <a:spcPts val="0"/>
              </a:spcAft>
              <a:buClr>
                <a:srgbClr val="17375E"/>
              </a:buClr>
              <a:buSzPts val="1800"/>
              <a:buNone/>
              <a:defRPr/>
            </a:lvl9pPr>
          </a:lstStyle>
          <a:p/>
        </p:txBody>
      </p:sp>
      <p:sp>
        <p:nvSpPr>
          <p:cNvPr id="15" name="Google Shape;15;p18"/>
          <p:cNvSpPr txBox="1"/>
          <p:nvPr>
            <p:ph idx="1" type="body"/>
          </p:nvPr>
        </p:nvSpPr>
        <p:spPr>
          <a:xfrm>
            <a:off x="2032000" y="3326641"/>
            <a:ext cx="8534400" cy="1752601"/>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400"/>
              </a:spcBef>
              <a:spcAft>
                <a:spcPts val="0"/>
              </a:spcAft>
              <a:buClr>
                <a:srgbClr val="17375E"/>
              </a:buClr>
              <a:buSzPts val="2000"/>
              <a:buFont typeface="Verdana"/>
              <a:buNone/>
              <a:defRPr b="1" sz="2000">
                <a:solidFill>
                  <a:srgbClr val="17375E"/>
                </a:solidFill>
              </a:defRPr>
            </a:lvl1pPr>
            <a:lvl2pPr indent="-228600" lvl="1" marL="914400" algn="ctr">
              <a:lnSpc>
                <a:spcPct val="100000"/>
              </a:lnSpc>
              <a:spcBef>
                <a:spcPts val="400"/>
              </a:spcBef>
              <a:spcAft>
                <a:spcPts val="0"/>
              </a:spcAft>
              <a:buClr>
                <a:srgbClr val="17375E"/>
              </a:buClr>
              <a:buSzPts val="2000"/>
              <a:buFont typeface="Verdana"/>
              <a:buNone/>
              <a:defRPr b="1" sz="2000">
                <a:solidFill>
                  <a:srgbClr val="17375E"/>
                </a:solidFill>
              </a:defRPr>
            </a:lvl2pPr>
            <a:lvl3pPr indent="-228600" lvl="2" marL="1371600" algn="ctr">
              <a:lnSpc>
                <a:spcPct val="100000"/>
              </a:lnSpc>
              <a:spcBef>
                <a:spcPts val="400"/>
              </a:spcBef>
              <a:spcAft>
                <a:spcPts val="0"/>
              </a:spcAft>
              <a:buClr>
                <a:srgbClr val="17375E"/>
              </a:buClr>
              <a:buSzPts val="2000"/>
              <a:buFont typeface="Verdana"/>
              <a:buNone/>
              <a:defRPr b="1" sz="2000">
                <a:solidFill>
                  <a:srgbClr val="17375E"/>
                </a:solidFill>
              </a:defRPr>
            </a:lvl3pPr>
            <a:lvl4pPr indent="-228600" lvl="3" marL="1828800" algn="ctr">
              <a:lnSpc>
                <a:spcPct val="100000"/>
              </a:lnSpc>
              <a:spcBef>
                <a:spcPts val="400"/>
              </a:spcBef>
              <a:spcAft>
                <a:spcPts val="0"/>
              </a:spcAft>
              <a:buClr>
                <a:srgbClr val="17375E"/>
              </a:buClr>
              <a:buSzPts val="2000"/>
              <a:buFont typeface="Verdana"/>
              <a:buNone/>
              <a:defRPr b="1" sz="2000">
                <a:solidFill>
                  <a:srgbClr val="17375E"/>
                </a:solidFill>
              </a:defRPr>
            </a:lvl4pPr>
            <a:lvl5pPr indent="-228600" lvl="4" marL="2286000" algn="ctr">
              <a:lnSpc>
                <a:spcPct val="100000"/>
              </a:lnSpc>
              <a:spcBef>
                <a:spcPts val="400"/>
              </a:spcBef>
              <a:spcAft>
                <a:spcPts val="0"/>
              </a:spcAft>
              <a:buClr>
                <a:srgbClr val="17375E"/>
              </a:buClr>
              <a:buSzPts val="2000"/>
              <a:buFont typeface="Verdana"/>
              <a:buNone/>
              <a:defRPr b="1" sz="2000">
                <a:solidFill>
                  <a:srgbClr val="17375E"/>
                </a:solidFill>
              </a:defRPr>
            </a:lvl5pPr>
            <a:lvl6pPr indent="-342900" lvl="5" marL="2743200" algn="l">
              <a:lnSpc>
                <a:spcPct val="100000"/>
              </a:lnSpc>
              <a:spcBef>
                <a:spcPts val="500"/>
              </a:spcBef>
              <a:spcAft>
                <a:spcPts val="0"/>
              </a:spcAft>
              <a:buClr>
                <a:srgbClr val="000000"/>
              </a:buClr>
              <a:buSzPts val="1800"/>
              <a:buChar char="•"/>
              <a:defRPr/>
            </a:lvl6pPr>
            <a:lvl7pPr indent="-342900" lvl="6" marL="3200400" algn="l">
              <a:lnSpc>
                <a:spcPct val="100000"/>
              </a:lnSpc>
              <a:spcBef>
                <a:spcPts val="500"/>
              </a:spcBef>
              <a:spcAft>
                <a:spcPts val="0"/>
              </a:spcAft>
              <a:buClr>
                <a:srgbClr val="000000"/>
              </a:buClr>
              <a:buSzPts val="1800"/>
              <a:buChar char="•"/>
              <a:defRPr/>
            </a:lvl7pPr>
            <a:lvl8pPr indent="-342900" lvl="7" marL="3657600" algn="l">
              <a:lnSpc>
                <a:spcPct val="100000"/>
              </a:lnSpc>
              <a:spcBef>
                <a:spcPts val="500"/>
              </a:spcBef>
              <a:spcAft>
                <a:spcPts val="0"/>
              </a:spcAft>
              <a:buClr>
                <a:srgbClr val="000000"/>
              </a:buClr>
              <a:buSzPts val="1800"/>
              <a:buChar char="•"/>
              <a:defRPr/>
            </a:lvl8pPr>
            <a:lvl9pPr indent="-342900" lvl="8" marL="4114800" algn="l">
              <a:lnSpc>
                <a:spcPct val="100000"/>
              </a:lnSpc>
              <a:spcBef>
                <a:spcPts val="500"/>
              </a:spcBef>
              <a:spcAft>
                <a:spcPts val="0"/>
              </a:spcAft>
              <a:buClr>
                <a:srgbClr val="000000"/>
              </a:buClr>
              <a:buSzPts val="1800"/>
              <a:buChar char="•"/>
              <a:defRPr/>
            </a:lvl9pPr>
          </a:lstStyle>
          <a:p/>
        </p:txBody>
      </p:sp>
      <p:sp>
        <p:nvSpPr>
          <p:cNvPr id="16" name="Google Shape;16;p18"/>
          <p:cNvSpPr txBox="1"/>
          <p:nvPr>
            <p:ph idx="12" type="sldNum"/>
          </p:nvPr>
        </p:nvSpPr>
        <p:spPr>
          <a:xfrm>
            <a:off x="11284485" y="6397945"/>
            <a:ext cx="297916" cy="2819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1pPr>
            <a:lvl2pPr indent="0" lvl="1"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2pPr>
            <a:lvl3pPr indent="0" lvl="2"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3pPr>
            <a:lvl4pPr indent="0" lvl="3"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4pPr>
            <a:lvl5pPr indent="0" lvl="4"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5pPr>
            <a:lvl6pPr indent="0" lvl="5"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6pPr>
            <a:lvl7pPr indent="0" lvl="6"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7pPr>
            <a:lvl8pPr indent="0" lvl="7"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8pPr>
            <a:lvl9pPr indent="0" lvl="8"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17" name="Shape 17"/>
        <p:cNvGrpSpPr/>
        <p:nvPr/>
      </p:nvGrpSpPr>
      <p:grpSpPr>
        <a:xfrm>
          <a:off x="0" y="0"/>
          <a:ext cx="0" cy="0"/>
          <a:chOff x="0" y="0"/>
          <a:chExt cx="0" cy="0"/>
        </a:xfrm>
      </p:grpSpPr>
      <p:sp>
        <p:nvSpPr>
          <p:cNvPr id="18" name="Google Shape;18;p19"/>
          <p:cNvSpPr txBox="1"/>
          <p:nvPr>
            <p:ph type="title"/>
          </p:nvPr>
        </p:nvSpPr>
        <p:spPr>
          <a:xfrm>
            <a:off x="812800" y="274638"/>
            <a:ext cx="10668000" cy="4873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17375E"/>
              </a:buClr>
              <a:buSzPts val="1800"/>
              <a:buNone/>
              <a:defRPr/>
            </a:lvl1pPr>
            <a:lvl2pPr lvl="1" algn="l">
              <a:lnSpc>
                <a:spcPct val="100000"/>
              </a:lnSpc>
              <a:spcBef>
                <a:spcPts val="0"/>
              </a:spcBef>
              <a:spcAft>
                <a:spcPts val="0"/>
              </a:spcAft>
              <a:buClr>
                <a:srgbClr val="17375E"/>
              </a:buClr>
              <a:buSzPts val="1800"/>
              <a:buNone/>
              <a:defRPr/>
            </a:lvl2pPr>
            <a:lvl3pPr lvl="2" algn="l">
              <a:lnSpc>
                <a:spcPct val="100000"/>
              </a:lnSpc>
              <a:spcBef>
                <a:spcPts val="0"/>
              </a:spcBef>
              <a:spcAft>
                <a:spcPts val="0"/>
              </a:spcAft>
              <a:buClr>
                <a:srgbClr val="17375E"/>
              </a:buClr>
              <a:buSzPts val="1800"/>
              <a:buNone/>
              <a:defRPr/>
            </a:lvl3pPr>
            <a:lvl4pPr lvl="3" algn="l">
              <a:lnSpc>
                <a:spcPct val="100000"/>
              </a:lnSpc>
              <a:spcBef>
                <a:spcPts val="0"/>
              </a:spcBef>
              <a:spcAft>
                <a:spcPts val="0"/>
              </a:spcAft>
              <a:buClr>
                <a:srgbClr val="17375E"/>
              </a:buClr>
              <a:buSzPts val="1800"/>
              <a:buNone/>
              <a:defRPr/>
            </a:lvl4pPr>
            <a:lvl5pPr lvl="4" algn="l">
              <a:lnSpc>
                <a:spcPct val="100000"/>
              </a:lnSpc>
              <a:spcBef>
                <a:spcPts val="0"/>
              </a:spcBef>
              <a:spcAft>
                <a:spcPts val="0"/>
              </a:spcAft>
              <a:buClr>
                <a:srgbClr val="17375E"/>
              </a:buClr>
              <a:buSzPts val="1800"/>
              <a:buNone/>
              <a:defRPr/>
            </a:lvl5pPr>
            <a:lvl6pPr lvl="5" algn="l">
              <a:lnSpc>
                <a:spcPct val="100000"/>
              </a:lnSpc>
              <a:spcBef>
                <a:spcPts val="0"/>
              </a:spcBef>
              <a:spcAft>
                <a:spcPts val="0"/>
              </a:spcAft>
              <a:buClr>
                <a:srgbClr val="17375E"/>
              </a:buClr>
              <a:buSzPts val="1800"/>
              <a:buNone/>
              <a:defRPr/>
            </a:lvl6pPr>
            <a:lvl7pPr lvl="6" algn="l">
              <a:lnSpc>
                <a:spcPct val="100000"/>
              </a:lnSpc>
              <a:spcBef>
                <a:spcPts val="0"/>
              </a:spcBef>
              <a:spcAft>
                <a:spcPts val="0"/>
              </a:spcAft>
              <a:buClr>
                <a:srgbClr val="17375E"/>
              </a:buClr>
              <a:buSzPts val="1800"/>
              <a:buNone/>
              <a:defRPr/>
            </a:lvl7pPr>
            <a:lvl8pPr lvl="7" algn="l">
              <a:lnSpc>
                <a:spcPct val="100000"/>
              </a:lnSpc>
              <a:spcBef>
                <a:spcPts val="0"/>
              </a:spcBef>
              <a:spcAft>
                <a:spcPts val="0"/>
              </a:spcAft>
              <a:buClr>
                <a:srgbClr val="17375E"/>
              </a:buClr>
              <a:buSzPts val="1800"/>
              <a:buNone/>
              <a:defRPr/>
            </a:lvl8pPr>
            <a:lvl9pPr lvl="8" algn="l">
              <a:lnSpc>
                <a:spcPct val="100000"/>
              </a:lnSpc>
              <a:spcBef>
                <a:spcPts val="0"/>
              </a:spcBef>
              <a:spcAft>
                <a:spcPts val="0"/>
              </a:spcAft>
              <a:buClr>
                <a:srgbClr val="17375E"/>
              </a:buClr>
              <a:buSzPts val="1800"/>
              <a:buNone/>
              <a:defRPr/>
            </a:lvl9pPr>
          </a:lstStyle>
          <a:p/>
        </p:txBody>
      </p:sp>
      <p:sp>
        <p:nvSpPr>
          <p:cNvPr id="19" name="Google Shape;19;p19"/>
          <p:cNvSpPr txBox="1"/>
          <p:nvPr>
            <p:ph idx="1" type="body"/>
          </p:nvPr>
        </p:nvSpPr>
        <p:spPr>
          <a:xfrm>
            <a:off x="812800" y="1143000"/>
            <a:ext cx="10668000" cy="4952998"/>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500"/>
              </a:spcBef>
              <a:spcAft>
                <a:spcPts val="0"/>
              </a:spcAft>
              <a:buClr>
                <a:srgbClr val="000000"/>
              </a:buClr>
              <a:buSzPts val="1800"/>
              <a:buChar char="•"/>
              <a:defRPr/>
            </a:lvl1pPr>
            <a:lvl2pPr indent="-342900" lvl="1" marL="914400" algn="l">
              <a:lnSpc>
                <a:spcPct val="100000"/>
              </a:lnSpc>
              <a:spcBef>
                <a:spcPts val="500"/>
              </a:spcBef>
              <a:spcAft>
                <a:spcPts val="0"/>
              </a:spcAft>
              <a:buClr>
                <a:srgbClr val="000000"/>
              </a:buClr>
              <a:buSzPts val="1800"/>
              <a:buChar char="–"/>
              <a:defRPr/>
            </a:lvl2pPr>
            <a:lvl3pPr indent="-342900" lvl="2" marL="1371600" algn="l">
              <a:lnSpc>
                <a:spcPct val="100000"/>
              </a:lnSpc>
              <a:spcBef>
                <a:spcPts val="500"/>
              </a:spcBef>
              <a:spcAft>
                <a:spcPts val="0"/>
              </a:spcAft>
              <a:buClr>
                <a:srgbClr val="000000"/>
              </a:buClr>
              <a:buSzPts val="1800"/>
              <a:buChar char="•"/>
              <a:defRPr/>
            </a:lvl3pPr>
            <a:lvl4pPr indent="-342900" lvl="3" marL="1828800" algn="l">
              <a:lnSpc>
                <a:spcPct val="100000"/>
              </a:lnSpc>
              <a:spcBef>
                <a:spcPts val="500"/>
              </a:spcBef>
              <a:spcAft>
                <a:spcPts val="0"/>
              </a:spcAft>
              <a:buClr>
                <a:srgbClr val="000000"/>
              </a:buClr>
              <a:buSzPts val="1800"/>
              <a:buChar char="–"/>
              <a:defRPr/>
            </a:lvl4pPr>
            <a:lvl5pPr indent="-342900" lvl="4" marL="2286000" algn="l">
              <a:lnSpc>
                <a:spcPct val="100000"/>
              </a:lnSpc>
              <a:spcBef>
                <a:spcPts val="500"/>
              </a:spcBef>
              <a:spcAft>
                <a:spcPts val="0"/>
              </a:spcAft>
              <a:buClr>
                <a:srgbClr val="000000"/>
              </a:buClr>
              <a:buSzPts val="1800"/>
              <a:buChar char="»"/>
              <a:defRPr/>
            </a:lvl5pPr>
            <a:lvl6pPr indent="-342900" lvl="5" marL="2743200" algn="l">
              <a:lnSpc>
                <a:spcPct val="100000"/>
              </a:lnSpc>
              <a:spcBef>
                <a:spcPts val="500"/>
              </a:spcBef>
              <a:spcAft>
                <a:spcPts val="0"/>
              </a:spcAft>
              <a:buClr>
                <a:srgbClr val="000000"/>
              </a:buClr>
              <a:buSzPts val="1800"/>
              <a:buChar char="•"/>
              <a:defRPr/>
            </a:lvl6pPr>
            <a:lvl7pPr indent="-342900" lvl="6" marL="3200400" algn="l">
              <a:lnSpc>
                <a:spcPct val="100000"/>
              </a:lnSpc>
              <a:spcBef>
                <a:spcPts val="500"/>
              </a:spcBef>
              <a:spcAft>
                <a:spcPts val="0"/>
              </a:spcAft>
              <a:buClr>
                <a:srgbClr val="000000"/>
              </a:buClr>
              <a:buSzPts val="1800"/>
              <a:buChar char="•"/>
              <a:defRPr/>
            </a:lvl7pPr>
            <a:lvl8pPr indent="-342900" lvl="7" marL="3657600" algn="l">
              <a:lnSpc>
                <a:spcPct val="100000"/>
              </a:lnSpc>
              <a:spcBef>
                <a:spcPts val="500"/>
              </a:spcBef>
              <a:spcAft>
                <a:spcPts val="0"/>
              </a:spcAft>
              <a:buClr>
                <a:srgbClr val="000000"/>
              </a:buClr>
              <a:buSzPts val="1800"/>
              <a:buChar char="•"/>
              <a:defRPr/>
            </a:lvl8pPr>
            <a:lvl9pPr indent="-342900" lvl="8" marL="4114800" algn="l">
              <a:lnSpc>
                <a:spcPct val="100000"/>
              </a:lnSpc>
              <a:spcBef>
                <a:spcPts val="500"/>
              </a:spcBef>
              <a:spcAft>
                <a:spcPts val="0"/>
              </a:spcAft>
              <a:buClr>
                <a:srgbClr val="000000"/>
              </a:buClr>
              <a:buSzPts val="1800"/>
              <a:buChar char="•"/>
              <a:defRPr/>
            </a:lvl9pPr>
          </a:lstStyle>
          <a:p/>
        </p:txBody>
      </p:sp>
      <p:sp>
        <p:nvSpPr>
          <p:cNvPr id="20" name="Google Shape;20;p19"/>
          <p:cNvSpPr txBox="1"/>
          <p:nvPr>
            <p:ph idx="12" type="sldNum"/>
          </p:nvPr>
        </p:nvSpPr>
        <p:spPr>
          <a:xfrm>
            <a:off x="11284485" y="6397945"/>
            <a:ext cx="297916" cy="2819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1pPr>
            <a:lvl2pPr indent="0" lvl="1"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2pPr>
            <a:lvl3pPr indent="0" lvl="2"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3pPr>
            <a:lvl4pPr indent="0" lvl="3"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4pPr>
            <a:lvl5pPr indent="0" lvl="4"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5pPr>
            <a:lvl6pPr indent="0" lvl="5"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6pPr>
            <a:lvl7pPr indent="0" lvl="6"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7pPr>
            <a:lvl8pPr indent="0" lvl="7"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8pPr>
            <a:lvl9pPr indent="0" lvl="8"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spTree>
      <p:nvGrpSpPr>
        <p:cNvPr id="21" name="Shape 21"/>
        <p:cNvGrpSpPr/>
        <p:nvPr/>
      </p:nvGrpSpPr>
      <p:grpSpPr>
        <a:xfrm>
          <a:off x="0" y="0"/>
          <a:ext cx="0" cy="0"/>
          <a:chOff x="0" y="0"/>
          <a:chExt cx="0" cy="0"/>
        </a:xfrm>
      </p:grpSpPr>
      <p:cxnSp>
        <p:nvCxnSpPr>
          <p:cNvPr id="22" name="Google Shape;22;p20"/>
          <p:cNvCxnSpPr/>
          <p:nvPr/>
        </p:nvCxnSpPr>
        <p:spPr>
          <a:xfrm>
            <a:off x="812800" y="914400"/>
            <a:ext cx="10668000" cy="0"/>
          </a:xfrm>
          <a:prstGeom prst="straightConnector1">
            <a:avLst/>
          </a:prstGeom>
          <a:noFill/>
          <a:ln cap="flat" cmpd="sng" w="57150">
            <a:solidFill>
              <a:srgbClr val="000000"/>
            </a:solidFill>
            <a:prstDash val="solid"/>
            <a:round/>
            <a:headEnd len="sm" w="sm" type="none"/>
            <a:tailEnd len="sm" w="sm" type="none"/>
          </a:ln>
        </p:spPr>
      </p:cxnSp>
      <p:pic>
        <p:nvPicPr>
          <p:cNvPr descr="Picture 7" id="23" name="Google Shape;23;p20"/>
          <p:cNvPicPr preferRelativeResize="0"/>
          <p:nvPr/>
        </p:nvPicPr>
        <p:blipFill rotWithShape="1">
          <a:blip r:embed="rId2">
            <a:alphaModFix/>
          </a:blip>
          <a:srcRect b="18045" l="0" r="0" t="0"/>
          <a:stretch/>
        </p:blipFill>
        <p:spPr>
          <a:xfrm>
            <a:off x="0" y="5991366"/>
            <a:ext cx="12192000" cy="866634"/>
          </a:xfrm>
          <a:prstGeom prst="rect">
            <a:avLst/>
          </a:prstGeom>
          <a:noFill/>
          <a:ln>
            <a:noFill/>
          </a:ln>
        </p:spPr>
      </p:pic>
      <p:sp>
        <p:nvSpPr>
          <p:cNvPr id="24" name="Google Shape;24;p20"/>
          <p:cNvSpPr txBox="1"/>
          <p:nvPr>
            <p:ph type="title"/>
          </p:nvPr>
        </p:nvSpPr>
        <p:spPr>
          <a:xfrm>
            <a:off x="963084" y="4406903"/>
            <a:ext cx="10363201" cy="1362076"/>
          </a:xfrm>
          <a:prstGeom prst="rect">
            <a:avLst/>
          </a:prstGeom>
          <a:noFill/>
          <a:ln>
            <a:noFill/>
          </a:ln>
        </p:spPr>
        <p:txBody>
          <a:bodyPr anchorCtr="0" anchor="t" bIns="45700" lIns="45700" spcFirstLastPara="1" rIns="45700" wrap="square" tIns="45700">
            <a:normAutofit/>
          </a:bodyPr>
          <a:lstStyle>
            <a:lvl1pPr lvl="0" algn="l">
              <a:lnSpc>
                <a:spcPct val="100000"/>
              </a:lnSpc>
              <a:spcBef>
                <a:spcPts val="0"/>
              </a:spcBef>
              <a:spcAft>
                <a:spcPts val="0"/>
              </a:spcAft>
              <a:buClr>
                <a:srgbClr val="FF0000"/>
              </a:buClr>
              <a:buSzPts val="4000"/>
              <a:buFont typeface="Verdana"/>
              <a:buNone/>
              <a:defRPr sz="4000" cap="none">
                <a:solidFill>
                  <a:srgbClr val="FF0000"/>
                </a:solidFill>
              </a:defRPr>
            </a:lvl1pPr>
            <a:lvl2pPr lvl="1" algn="l">
              <a:lnSpc>
                <a:spcPct val="100000"/>
              </a:lnSpc>
              <a:spcBef>
                <a:spcPts val="0"/>
              </a:spcBef>
              <a:spcAft>
                <a:spcPts val="0"/>
              </a:spcAft>
              <a:buClr>
                <a:srgbClr val="17375E"/>
              </a:buClr>
              <a:buSzPts val="1800"/>
              <a:buNone/>
              <a:defRPr/>
            </a:lvl2pPr>
            <a:lvl3pPr lvl="2" algn="l">
              <a:lnSpc>
                <a:spcPct val="100000"/>
              </a:lnSpc>
              <a:spcBef>
                <a:spcPts val="0"/>
              </a:spcBef>
              <a:spcAft>
                <a:spcPts val="0"/>
              </a:spcAft>
              <a:buClr>
                <a:srgbClr val="17375E"/>
              </a:buClr>
              <a:buSzPts val="1800"/>
              <a:buNone/>
              <a:defRPr/>
            </a:lvl3pPr>
            <a:lvl4pPr lvl="3" algn="l">
              <a:lnSpc>
                <a:spcPct val="100000"/>
              </a:lnSpc>
              <a:spcBef>
                <a:spcPts val="0"/>
              </a:spcBef>
              <a:spcAft>
                <a:spcPts val="0"/>
              </a:spcAft>
              <a:buClr>
                <a:srgbClr val="17375E"/>
              </a:buClr>
              <a:buSzPts val="1800"/>
              <a:buNone/>
              <a:defRPr/>
            </a:lvl4pPr>
            <a:lvl5pPr lvl="4" algn="l">
              <a:lnSpc>
                <a:spcPct val="100000"/>
              </a:lnSpc>
              <a:spcBef>
                <a:spcPts val="0"/>
              </a:spcBef>
              <a:spcAft>
                <a:spcPts val="0"/>
              </a:spcAft>
              <a:buClr>
                <a:srgbClr val="17375E"/>
              </a:buClr>
              <a:buSzPts val="1800"/>
              <a:buNone/>
              <a:defRPr/>
            </a:lvl5pPr>
            <a:lvl6pPr lvl="5" algn="l">
              <a:lnSpc>
                <a:spcPct val="100000"/>
              </a:lnSpc>
              <a:spcBef>
                <a:spcPts val="0"/>
              </a:spcBef>
              <a:spcAft>
                <a:spcPts val="0"/>
              </a:spcAft>
              <a:buClr>
                <a:srgbClr val="17375E"/>
              </a:buClr>
              <a:buSzPts val="1800"/>
              <a:buNone/>
              <a:defRPr/>
            </a:lvl6pPr>
            <a:lvl7pPr lvl="6" algn="l">
              <a:lnSpc>
                <a:spcPct val="100000"/>
              </a:lnSpc>
              <a:spcBef>
                <a:spcPts val="0"/>
              </a:spcBef>
              <a:spcAft>
                <a:spcPts val="0"/>
              </a:spcAft>
              <a:buClr>
                <a:srgbClr val="17375E"/>
              </a:buClr>
              <a:buSzPts val="1800"/>
              <a:buNone/>
              <a:defRPr/>
            </a:lvl7pPr>
            <a:lvl8pPr lvl="7" algn="l">
              <a:lnSpc>
                <a:spcPct val="100000"/>
              </a:lnSpc>
              <a:spcBef>
                <a:spcPts val="0"/>
              </a:spcBef>
              <a:spcAft>
                <a:spcPts val="0"/>
              </a:spcAft>
              <a:buClr>
                <a:srgbClr val="17375E"/>
              </a:buClr>
              <a:buSzPts val="1800"/>
              <a:buNone/>
              <a:defRPr/>
            </a:lvl8pPr>
            <a:lvl9pPr lvl="8" algn="l">
              <a:lnSpc>
                <a:spcPct val="100000"/>
              </a:lnSpc>
              <a:spcBef>
                <a:spcPts val="0"/>
              </a:spcBef>
              <a:spcAft>
                <a:spcPts val="0"/>
              </a:spcAft>
              <a:buClr>
                <a:srgbClr val="17375E"/>
              </a:buClr>
              <a:buSzPts val="1800"/>
              <a:buNone/>
              <a:defRPr/>
            </a:lvl9pPr>
          </a:lstStyle>
          <a:p/>
        </p:txBody>
      </p:sp>
      <p:sp>
        <p:nvSpPr>
          <p:cNvPr id="25" name="Google Shape;25;p20"/>
          <p:cNvSpPr txBox="1"/>
          <p:nvPr>
            <p:ph idx="1" type="body"/>
          </p:nvPr>
        </p:nvSpPr>
        <p:spPr>
          <a:xfrm>
            <a:off x="963084" y="2906713"/>
            <a:ext cx="10363201" cy="1500188"/>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400"/>
              </a:spcBef>
              <a:spcAft>
                <a:spcPts val="0"/>
              </a:spcAft>
              <a:buClr>
                <a:srgbClr val="888888"/>
              </a:buClr>
              <a:buSzPts val="2000"/>
              <a:buFont typeface="Verdana"/>
              <a:buNone/>
              <a:defRPr sz="2000">
                <a:solidFill>
                  <a:srgbClr val="888888"/>
                </a:solidFill>
              </a:defRPr>
            </a:lvl1pPr>
            <a:lvl2pPr indent="-228600" lvl="1" marL="914400" algn="l">
              <a:lnSpc>
                <a:spcPct val="100000"/>
              </a:lnSpc>
              <a:spcBef>
                <a:spcPts val="400"/>
              </a:spcBef>
              <a:spcAft>
                <a:spcPts val="0"/>
              </a:spcAft>
              <a:buClr>
                <a:srgbClr val="888888"/>
              </a:buClr>
              <a:buSzPts val="2000"/>
              <a:buFont typeface="Verdana"/>
              <a:buNone/>
              <a:defRPr sz="2000">
                <a:solidFill>
                  <a:srgbClr val="888888"/>
                </a:solidFill>
              </a:defRPr>
            </a:lvl2pPr>
            <a:lvl3pPr indent="-228600" lvl="2" marL="1371600" algn="l">
              <a:lnSpc>
                <a:spcPct val="100000"/>
              </a:lnSpc>
              <a:spcBef>
                <a:spcPts val="400"/>
              </a:spcBef>
              <a:spcAft>
                <a:spcPts val="0"/>
              </a:spcAft>
              <a:buClr>
                <a:srgbClr val="888888"/>
              </a:buClr>
              <a:buSzPts val="2000"/>
              <a:buFont typeface="Verdana"/>
              <a:buNone/>
              <a:defRPr sz="2000">
                <a:solidFill>
                  <a:srgbClr val="888888"/>
                </a:solidFill>
              </a:defRPr>
            </a:lvl3pPr>
            <a:lvl4pPr indent="-228600" lvl="3" marL="1828800" algn="l">
              <a:lnSpc>
                <a:spcPct val="100000"/>
              </a:lnSpc>
              <a:spcBef>
                <a:spcPts val="400"/>
              </a:spcBef>
              <a:spcAft>
                <a:spcPts val="0"/>
              </a:spcAft>
              <a:buClr>
                <a:srgbClr val="888888"/>
              </a:buClr>
              <a:buSzPts val="2000"/>
              <a:buFont typeface="Verdana"/>
              <a:buNone/>
              <a:defRPr sz="2000">
                <a:solidFill>
                  <a:srgbClr val="888888"/>
                </a:solidFill>
              </a:defRPr>
            </a:lvl4pPr>
            <a:lvl5pPr indent="-228600" lvl="4" marL="2286000" algn="l">
              <a:lnSpc>
                <a:spcPct val="100000"/>
              </a:lnSpc>
              <a:spcBef>
                <a:spcPts val="400"/>
              </a:spcBef>
              <a:spcAft>
                <a:spcPts val="0"/>
              </a:spcAft>
              <a:buClr>
                <a:srgbClr val="888888"/>
              </a:buClr>
              <a:buSzPts val="2000"/>
              <a:buFont typeface="Verdana"/>
              <a:buNone/>
              <a:defRPr sz="2000">
                <a:solidFill>
                  <a:srgbClr val="888888"/>
                </a:solidFill>
              </a:defRPr>
            </a:lvl5pPr>
            <a:lvl6pPr indent="-342900" lvl="5" marL="2743200" algn="l">
              <a:lnSpc>
                <a:spcPct val="100000"/>
              </a:lnSpc>
              <a:spcBef>
                <a:spcPts val="500"/>
              </a:spcBef>
              <a:spcAft>
                <a:spcPts val="0"/>
              </a:spcAft>
              <a:buClr>
                <a:srgbClr val="000000"/>
              </a:buClr>
              <a:buSzPts val="1800"/>
              <a:buChar char="•"/>
              <a:defRPr/>
            </a:lvl6pPr>
            <a:lvl7pPr indent="-342900" lvl="6" marL="3200400" algn="l">
              <a:lnSpc>
                <a:spcPct val="100000"/>
              </a:lnSpc>
              <a:spcBef>
                <a:spcPts val="500"/>
              </a:spcBef>
              <a:spcAft>
                <a:spcPts val="0"/>
              </a:spcAft>
              <a:buClr>
                <a:srgbClr val="000000"/>
              </a:buClr>
              <a:buSzPts val="1800"/>
              <a:buChar char="•"/>
              <a:defRPr/>
            </a:lvl7pPr>
            <a:lvl8pPr indent="-342900" lvl="7" marL="3657600" algn="l">
              <a:lnSpc>
                <a:spcPct val="100000"/>
              </a:lnSpc>
              <a:spcBef>
                <a:spcPts val="500"/>
              </a:spcBef>
              <a:spcAft>
                <a:spcPts val="0"/>
              </a:spcAft>
              <a:buClr>
                <a:srgbClr val="000000"/>
              </a:buClr>
              <a:buSzPts val="1800"/>
              <a:buChar char="•"/>
              <a:defRPr/>
            </a:lvl8pPr>
            <a:lvl9pPr indent="-342900" lvl="8" marL="4114800" algn="l">
              <a:lnSpc>
                <a:spcPct val="100000"/>
              </a:lnSpc>
              <a:spcBef>
                <a:spcPts val="500"/>
              </a:spcBef>
              <a:spcAft>
                <a:spcPts val="0"/>
              </a:spcAft>
              <a:buClr>
                <a:srgbClr val="000000"/>
              </a:buClr>
              <a:buSzPts val="1800"/>
              <a:buChar char="•"/>
              <a:defRPr/>
            </a:lvl9pPr>
          </a:lstStyle>
          <a:p/>
        </p:txBody>
      </p:sp>
      <p:sp>
        <p:nvSpPr>
          <p:cNvPr id="26" name="Google Shape;26;p20"/>
          <p:cNvSpPr txBox="1"/>
          <p:nvPr>
            <p:ph idx="12" type="sldNum"/>
          </p:nvPr>
        </p:nvSpPr>
        <p:spPr>
          <a:xfrm>
            <a:off x="11284485" y="6397945"/>
            <a:ext cx="297916" cy="2819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1pPr>
            <a:lvl2pPr indent="0" lvl="1"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2pPr>
            <a:lvl3pPr indent="0" lvl="2"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3pPr>
            <a:lvl4pPr indent="0" lvl="3"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4pPr>
            <a:lvl5pPr indent="0" lvl="4"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5pPr>
            <a:lvl6pPr indent="0" lvl="5"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6pPr>
            <a:lvl7pPr indent="0" lvl="6"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7pPr>
            <a:lvl8pPr indent="0" lvl="7"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8pPr>
            <a:lvl9pPr indent="0" lvl="8"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spTree>
      <p:nvGrpSpPr>
        <p:cNvPr id="27" name="Shape 27"/>
        <p:cNvGrpSpPr/>
        <p:nvPr/>
      </p:nvGrpSpPr>
      <p:grpSpPr>
        <a:xfrm>
          <a:off x="0" y="0"/>
          <a:ext cx="0" cy="0"/>
          <a:chOff x="0" y="0"/>
          <a:chExt cx="0" cy="0"/>
        </a:xfrm>
      </p:grpSpPr>
      <p:cxnSp>
        <p:nvCxnSpPr>
          <p:cNvPr id="28" name="Google Shape;28;p21"/>
          <p:cNvCxnSpPr/>
          <p:nvPr/>
        </p:nvCxnSpPr>
        <p:spPr>
          <a:xfrm>
            <a:off x="812800" y="914400"/>
            <a:ext cx="10668000" cy="0"/>
          </a:xfrm>
          <a:prstGeom prst="straightConnector1">
            <a:avLst/>
          </a:prstGeom>
          <a:noFill/>
          <a:ln cap="flat" cmpd="sng" w="57150">
            <a:solidFill>
              <a:srgbClr val="000000"/>
            </a:solidFill>
            <a:prstDash val="solid"/>
            <a:round/>
            <a:headEnd len="sm" w="sm" type="none"/>
            <a:tailEnd len="sm" w="sm" type="none"/>
          </a:ln>
        </p:spPr>
      </p:cxnSp>
      <p:pic>
        <p:nvPicPr>
          <p:cNvPr descr="Picture 7" id="29" name="Google Shape;29;p21"/>
          <p:cNvPicPr preferRelativeResize="0"/>
          <p:nvPr/>
        </p:nvPicPr>
        <p:blipFill rotWithShape="1">
          <a:blip r:embed="rId2">
            <a:alphaModFix/>
          </a:blip>
          <a:srcRect b="18045" l="0" r="0" t="0"/>
          <a:stretch/>
        </p:blipFill>
        <p:spPr>
          <a:xfrm>
            <a:off x="0" y="5991366"/>
            <a:ext cx="12192000" cy="866634"/>
          </a:xfrm>
          <a:prstGeom prst="rect">
            <a:avLst/>
          </a:prstGeom>
          <a:noFill/>
          <a:ln>
            <a:noFill/>
          </a:ln>
        </p:spPr>
      </p:pic>
      <p:sp>
        <p:nvSpPr>
          <p:cNvPr id="30" name="Google Shape;30;p21"/>
          <p:cNvSpPr txBox="1"/>
          <p:nvPr>
            <p:ph type="title"/>
          </p:nvPr>
        </p:nvSpPr>
        <p:spPr>
          <a:xfrm>
            <a:off x="812800" y="274638"/>
            <a:ext cx="10668000" cy="4873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Clr>
                <a:srgbClr val="17375E"/>
              </a:buClr>
              <a:buSzPts val="1800"/>
              <a:buNone/>
              <a:defRPr/>
            </a:lvl2pPr>
            <a:lvl3pPr lvl="2" algn="l">
              <a:lnSpc>
                <a:spcPct val="100000"/>
              </a:lnSpc>
              <a:spcBef>
                <a:spcPts val="0"/>
              </a:spcBef>
              <a:spcAft>
                <a:spcPts val="0"/>
              </a:spcAft>
              <a:buClr>
                <a:srgbClr val="17375E"/>
              </a:buClr>
              <a:buSzPts val="1800"/>
              <a:buNone/>
              <a:defRPr/>
            </a:lvl3pPr>
            <a:lvl4pPr lvl="3" algn="l">
              <a:lnSpc>
                <a:spcPct val="100000"/>
              </a:lnSpc>
              <a:spcBef>
                <a:spcPts val="0"/>
              </a:spcBef>
              <a:spcAft>
                <a:spcPts val="0"/>
              </a:spcAft>
              <a:buClr>
                <a:srgbClr val="17375E"/>
              </a:buClr>
              <a:buSzPts val="1800"/>
              <a:buNone/>
              <a:defRPr/>
            </a:lvl4pPr>
            <a:lvl5pPr lvl="4" algn="l">
              <a:lnSpc>
                <a:spcPct val="100000"/>
              </a:lnSpc>
              <a:spcBef>
                <a:spcPts val="0"/>
              </a:spcBef>
              <a:spcAft>
                <a:spcPts val="0"/>
              </a:spcAft>
              <a:buClr>
                <a:srgbClr val="17375E"/>
              </a:buClr>
              <a:buSzPts val="1800"/>
              <a:buNone/>
              <a:defRPr/>
            </a:lvl5pPr>
            <a:lvl6pPr lvl="5" algn="l">
              <a:lnSpc>
                <a:spcPct val="100000"/>
              </a:lnSpc>
              <a:spcBef>
                <a:spcPts val="0"/>
              </a:spcBef>
              <a:spcAft>
                <a:spcPts val="0"/>
              </a:spcAft>
              <a:buClr>
                <a:srgbClr val="17375E"/>
              </a:buClr>
              <a:buSzPts val="1800"/>
              <a:buNone/>
              <a:defRPr/>
            </a:lvl6pPr>
            <a:lvl7pPr lvl="6" algn="l">
              <a:lnSpc>
                <a:spcPct val="100000"/>
              </a:lnSpc>
              <a:spcBef>
                <a:spcPts val="0"/>
              </a:spcBef>
              <a:spcAft>
                <a:spcPts val="0"/>
              </a:spcAft>
              <a:buClr>
                <a:srgbClr val="17375E"/>
              </a:buClr>
              <a:buSzPts val="1800"/>
              <a:buNone/>
              <a:defRPr/>
            </a:lvl7pPr>
            <a:lvl8pPr lvl="7" algn="l">
              <a:lnSpc>
                <a:spcPct val="100000"/>
              </a:lnSpc>
              <a:spcBef>
                <a:spcPts val="0"/>
              </a:spcBef>
              <a:spcAft>
                <a:spcPts val="0"/>
              </a:spcAft>
              <a:buClr>
                <a:srgbClr val="17375E"/>
              </a:buClr>
              <a:buSzPts val="1800"/>
              <a:buNone/>
              <a:defRPr/>
            </a:lvl8pPr>
            <a:lvl9pPr lvl="8" algn="l">
              <a:lnSpc>
                <a:spcPct val="100000"/>
              </a:lnSpc>
              <a:spcBef>
                <a:spcPts val="0"/>
              </a:spcBef>
              <a:spcAft>
                <a:spcPts val="0"/>
              </a:spcAft>
              <a:buClr>
                <a:srgbClr val="17375E"/>
              </a:buClr>
              <a:buSzPts val="1800"/>
              <a:buNone/>
              <a:defRPr/>
            </a:lvl9pPr>
          </a:lstStyle>
          <a:p/>
        </p:txBody>
      </p:sp>
      <p:sp>
        <p:nvSpPr>
          <p:cNvPr id="31" name="Google Shape;31;p21"/>
          <p:cNvSpPr txBox="1"/>
          <p:nvPr>
            <p:ph idx="1" type="body"/>
          </p:nvPr>
        </p:nvSpPr>
        <p:spPr>
          <a:xfrm>
            <a:off x="609600" y="1600203"/>
            <a:ext cx="5384800" cy="4525963"/>
          </a:xfrm>
          <a:prstGeom prst="rect">
            <a:avLst/>
          </a:prstGeom>
          <a:noFill/>
          <a:ln>
            <a:noFill/>
          </a:ln>
        </p:spPr>
        <p:txBody>
          <a:bodyPr anchorCtr="0" anchor="t" bIns="45700" lIns="45700" spcFirstLastPara="1" rIns="45700" wrap="square" tIns="45700">
            <a:normAutofit/>
          </a:bodyPr>
          <a:lstStyle>
            <a:lvl1pPr indent="-406400" lvl="0" marL="457200" algn="l">
              <a:lnSpc>
                <a:spcPct val="100000"/>
              </a:lnSpc>
              <a:spcBef>
                <a:spcPts val="600"/>
              </a:spcBef>
              <a:spcAft>
                <a:spcPts val="0"/>
              </a:spcAft>
              <a:buClr>
                <a:srgbClr val="000000"/>
              </a:buClr>
              <a:buSzPts val="2800"/>
              <a:buChar char="•"/>
              <a:defRPr sz="2800"/>
            </a:lvl1pPr>
            <a:lvl2pPr indent="-406400" lvl="1" marL="914400" algn="l">
              <a:lnSpc>
                <a:spcPct val="100000"/>
              </a:lnSpc>
              <a:spcBef>
                <a:spcPts val="600"/>
              </a:spcBef>
              <a:spcAft>
                <a:spcPts val="0"/>
              </a:spcAft>
              <a:buClr>
                <a:srgbClr val="000000"/>
              </a:buClr>
              <a:buSzPts val="2800"/>
              <a:buChar char="–"/>
              <a:defRPr sz="2800"/>
            </a:lvl2pPr>
            <a:lvl3pPr indent="-406400" lvl="2" marL="1371600" algn="l">
              <a:lnSpc>
                <a:spcPct val="100000"/>
              </a:lnSpc>
              <a:spcBef>
                <a:spcPts val="600"/>
              </a:spcBef>
              <a:spcAft>
                <a:spcPts val="0"/>
              </a:spcAft>
              <a:buClr>
                <a:srgbClr val="000000"/>
              </a:buClr>
              <a:buSzPts val="2800"/>
              <a:buChar char="•"/>
              <a:defRPr sz="2800"/>
            </a:lvl3pPr>
            <a:lvl4pPr indent="-406400" lvl="3" marL="1828800" algn="l">
              <a:lnSpc>
                <a:spcPct val="100000"/>
              </a:lnSpc>
              <a:spcBef>
                <a:spcPts val="600"/>
              </a:spcBef>
              <a:spcAft>
                <a:spcPts val="0"/>
              </a:spcAft>
              <a:buClr>
                <a:srgbClr val="000000"/>
              </a:buClr>
              <a:buSzPts val="2800"/>
              <a:buChar char="–"/>
              <a:defRPr sz="2800"/>
            </a:lvl4pPr>
            <a:lvl5pPr indent="-406400" lvl="4" marL="2286000" algn="l">
              <a:lnSpc>
                <a:spcPct val="100000"/>
              </a:lnSpc>
              <a:spcBef>
                <a:spcPts val="600"/>
              </a:spcBef>
              <a:spcAft>
                <a:spcPts val="0"/>
              </a:spcAft>
              <a:buClr>
                <a:srgbClr val="000000"/>
              </a:buClr>
              <a:buSzPts val="2800"/>
              <a:buChar char="»"/>
              <a:defRPr sz="2800"/>
            </a:lvl5pPr>
            <a:lvl6pPr indent="-342900" lvl="5" marL="2743200" algn="l">
              <a:lnSpc>
                <a:spcPct val="100000"/>
              </a:lnSpc>
              <a:spcBef>
                <a:spcPts val="500"/>
              </a:spcBef>
              <a:spcAft>
                <a:spcPts val="0"/>
              </a:spcAft>
              <a:buClr>
                <a:srgbClr val="000000"/>
              </a:buClr>
              <a:buSzPts val="1800"/>
              <a:buChar char="•"/>
              <a:defRPr/>
            </a:lvl6pPr>
            <a:lvl7pPr indent="-342900" lvl="6" marL="3200400" algn="l">
              <a:lnSpc>
                <a:spcPct val="100000"/>
              </a:lnSpc>
              <a:spcBef>
                <a:spcPts val="500"/>
              </a:spcBef>
              <a:spcAft>
                <a:spcPts val="0"/>
              </a:spcAft>
              <a:buClr>
                <a:srgbClr val="000000"/>
              </a:buClr>
              <a:buSzPts val="1800"/>
              <a:buChar char="•"/>
              <a:defRPr/>
            </a:lvl7pPr>
            <a:lvl8pPr indent="-342900" lvl="7" marL="3657600" algn="l">
              <a:lnSpc>
                <a:spcPct val="100000"/>
              </a:lnSpc>
              <a:spcBef>
                <a:spcPts val="500"/>
              </a:spcBef>
              <a:spcAft>
                <a:spcPts val="0"/>
              </a:spcAft>
              <a:buClr>
                <a:srgbClr val="000000"/>
              </a:buClr>
              <a:buSzPts val="1800"/>
              <a:buChar char="•"/>
              <a:defRPr/>
            </a:lvl8pPr>
            <a:lvl9pPr indent="-342900" lvl="8" marL="4114800" algn="l">
              <a:lnSpc>
                <a:spcPct val="100000"/>
              </a:lnSpc>
              <a:spcBef>
                <a:spcPts val="500"/>
              </a:spcBef>
              <a:spcAft>
                <a:spcPts val="0"/>
              </a:spcAft>
              <a:buClr>
                <a:srgbClr val="000000"/>
              </a:buClr>
              <a:buSzPts val="1800"/>
              <a:buChar char="•"/>
              <a:defRPr/>
            </a:lvl9pPr>
          </a:lstStyle>
          <a:p/>
        </p:txBody>
      </p:sp>
      <p:sp>
        <p:nvSpPr>
          <p:cNvPr id="32" name="Google Shape;32;p21"/>
          <p:cNvSpPr txBox="1"/>
          <p:nvPr>
            <p:ph idx="12" type="sldNum"/>
          </p:nvPr>
        </p:nvSpPr>
        <p:spPr>
          <a:xfrm>
            <a:off x="11284485" y="6397945"/>
            <a:ext cx="297916" cy="2819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1pPr>
            <a:lvl2pPr indent="0" lvl="1"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2pPr>
            <a:lvl3pPr indent="0" lvl="2"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3pPr>
            <a:lvl4pPr indent="0" lvl="3"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4pPr>
            <a:lvl5pPr indent="0" lvl="4"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5pPr>
            <a:lvl6pPr indent="0" lvl="5"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6pPr>
            <a:lvl7pPr indent="0" lvl="6"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7pPr>
            <a:lvl8pPr indent="0" lvl="7"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8pPr>
            <a:lvl9pPr indent="0" lvl="8"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p:cSld name="Comparison">
    <p:spTree>
      <p:nvGrpSpPr>
        <p:cNvPr id="33" name="Shape 33"/>
        <p:cNvGrpSpPr/>
        <p:nvPr/>
      </p:nvGrpSpPr>
      <p:grpSpPr>
        <a:xfrm>
          <a:off x="0" y="0"/>
          <a:ext cx="0" cy="0"/>
          <a:chOff x="0" y="0"/>
          <a:chExt cx="0" cy="0"/>
        </a:xfrm>
      </p:grpSpPr>
      <p:cxnSp>
        <p:nvCxnSpPr>
          <p:cNvPr id="34" name="Google Shape;34;p22"/>
          <p:cNvCxnSpPr/>
          <p:nvPr/>
        </p:nvCxnSpPr>
        <p:spPr>
          <a:xfrm>
            <a:off x="812800" y="914400"/>
            <a:ext cx="10668000" cy="0"/>
          </a:xfrm>
          <a:prstGeom prst="straightConnector1">
            <a:avLst/>
          </a:prstGeom>
          <a:noFill/>
          <a:ln cap="flat" cmpd="sng" w="57150">
            <a:solidFill>
              <a:srgbClr val="000000"/>
            </a:solidFill>
            <a:prstDash val="solid"/>
            <a:round/>
            <a:headEnd len="sm" w="sm" type="none"/>
            <a:tailEnd len="sm" w="sm" type="none"/>
          </a:ln>
        </p:spPr>
      </p:cxnSp>
      <p:pic>
        <p:nvPicPr>
          <p:cNvPr descr="Picture 7" id="35" name="Google Shape;35;p22"/>
          <p:cNvPicPr preferRelativeResize="0"/>
          <p:nvPr/>
        </p:nvPicPr>
        <p:blipFill rotWithShape="1">
          <a:blip r:embed="rId2">
            <a:alphaModFix/>
          </a:blip>
          <a:srcRect b="18045" l="0" r="0" t="0"/>
          <a:stretch/>
        </p:blipFill>
        <p:spPr>
          <a:xfrm>
            <a:off x="0" y="5991366"/>
            <a:ext cx="12192000" cy="866634"/>
          </a:xfrm>
          <a:prstGeom prst="rect">
            <a:avLst/>
          </a:prstGeom>
          <a:noFill/>
          <a:ln>
            <a:noFill/>
          </a:ln>
        </p:spPr>
      </p:pic>
      <p:sp>
        <p:nvSpPr>
          <p:cNvPr id="36" name="Google Shape;36;p22"/>
          <p:cNvSpPr txBox="1"/>
          <p:nvPr>
            <p:ph type="title"/>
          </p:nvPr>
        </p:nvSpPr>
        <p:spPr>
          <a:xfrm>
            <a:off x="859367" y="304800"/>
            <a:ext cx="10668001" cy="4873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Clr>
                <a:srgbClr val="17375E"/>
              </a:buClr>
              <a:buSzPts val="1800"/>
              <a:buNone/>
              <a:defRPr/>
            </a:lvl2pPr>
            <a:lvl3pPr lvl="2" algn="l">
              <a:lnSpc>
                <a:spcPct val="100000"/>
              </a:lnSpc>
              <a:spcBef>
                <a:spcPts val="0"/>
              </a:spcBef>
              <a:spcAft>
                <a:spcPts val="0"/>
              </a:spcAft>
              <a:buClr>
                <a:srgbClr val="17375E"/>
              </a:buClr>
              <a:buSzPts val="1800"/>
              <a:buNone/>
              <a:defRPr/>
            </a:lvl3pPr>
            <a:lvl4pPr lvl="3" algn="l">
              <a:lnSpc>
                <a:spcPct val="100000"/>
              </a:lnSpc>
              <a:spcBef>
                <a:spcPts val="0"/>
              </a:spcBef>
              <a:spcAft>
                <a:spcPts val="0"/>
              </a:spcAft>
              <a:buClr>
                <a:srgbClr val="17375E"/>
              </a:buClr>
              <a:buSzPts val="1800"/>
              <a:buNone/>
              <a:defRPr/>
            </a:lvl4pPr>
            <a:lvl5pPr lvl="4" algn="l">
              <a:lnSpc>
                <a:spcPct val="100000"/>
              </a:lnSpc>
              <a:spcBef>
                <a:spcPts val="0"/>
              </a:spcBef>
              <a:spcAft>
                <a:spcPts val="0"/>
              </a:spcAft>
              <a:buClr>
                <a:srgbClr val="17375E"/>
              </a:buClr>
              <a:buSzPts val="1800"/>
              <a:buNone/>
              <a:defRPr/>
            </a:lvl5pPr>
            <a:lvl6pPr lvl="5" algn="l">
              <a:lnSpc>
                <a:spcPct val="100000"/>
              </a:lnSpc>
              <a:spcBef>
                <a:spcPts val="0"/>
              </a:spcBef>
              <a:spcAft>
                <a:spcPts val="0"/>
              </a:spcAft>
              <a:buClr>
                <a:srgbClr val="17375E"/>
              </a:buClr>
              <a:buSzPts val="1800"/>
              <a:buNone/>
              <a:defRPr/>
            </a:lvl6pPr>
            <a:lvl7pPr lvl="6" algn="l">
              <a:lnSpc>
                <a:spcPct val="100000"/>
              </a:lnSpc>
              <a:spcBef>
                <a:spcPts val="0"/>
              </a:spcBef>
              <a:spcAft>
                <a:spcPts val="0"/>
              </a:spcAft>
              <a:buClr>
                <a:srgbClr val="17375E"/>
              </a:buClr>
              <a:buSzPts val="1800"/>
              <a:buNone/>
              <a:defRPr/>
            </a:lvl7pPr>
            <a:lvl8pPr lvl="7" algn="l">
              <a:lnSpc>
                <a:spcPct val="100000"/>
              </a:lnSpc>
              <a:spcBef>
                <a:spcPts val="0"/>
              </a:spcBef>
              <a:spcAft>
                <a:spcPts val="0"/>
              </a:spcAft>
              <a:buClr>
                <a:srgbClr val="17375E"/>
              </a:buClr>
              <a:buSzPts val="1800"/>
              <a:buNone/>
              <a:defRPr/>
            </a:lvl8pPr>
            <a:lvl9pPr lvl="8" algn="l">
              <a:lnSpc>
                <a:spcPct val="100000"/>
              </a:lnSpc>
              <a:spcBef>
                <a:spcPts val="0"/>
              </a:spcBef>
              <a:spcAft>
                <a:spcPts val="0"/>
              </a:spcAft>
              <a:buClr>
                <a:srgbClr val="17375E"/>
              </a:buClr>
              <a:buSzPts val="1800"/>
              <a:buNone/>
              <a:defRPr/>
            </a:lvl9pPr>
          </a:lstStyle>
          <a:p/>
        </p:txBody>
      </p:sp>
      <p:sp>
        <p:nvSpPr>
          <p:cNvPr id="37" name="Google Shape;37;p22"/>
          <p:cNvSpPr txBox="1"/>
          <p:nvPr>
            <p:ph idx="1" type="body"/>
          </p:nvPr>
        </p:nvSpPr>
        <p:spPr>
          <a:xfrm>
            <a:off x="609600" y="1535112"/>
            <a:ext cx="5386917"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500"/>
              </a:spcBef>
              <a:spcAft>
                <a:spcPts val="0"/>
              </a:spcAft>
              <a:buClr>
                <a:srgbClr val="000000"/>
              </a:buClr>
              <a:buSzPts val="2400"/>
              <a:buFont typeface="Verdana"/>
              <a:buNone/>
              <a:defRPr b="1"/>
            </a:lvl1pPr>
            <a:lvl2pPr indent="-228600" lvl="1" marL="914400" algn="l">
              <a:lnSpc>
                <a:spcPct val="100000"/>
              </a:lnSpc>
              <a:spcBef>
                <a:spcPts val="500"/>
              </a:spcBef>
              <a:spcAft>
                <a:spcPts val="0"/>
              </a:spcAft>
              <a:buClr>
                <a:srgbClr val="000000"/>
              </a:buClr>
              <a:buSzPts val="2400"/>
              <a:buFont typeface="Verdana"/>
              <a:buNone/>
              <a:defRPr b="1"/>
            </a:lvl2pPr>
            <a:lvl3pPr indent="-228600" lvl="2" marL="1371600" algn="l">
              <a:lnSpc>
                <a:spcPct val="100000"/>
              </a:lnSpc>
              <a:spcBef>
                <a:spcPts val="500"/>
              </a:spcBef>
              <a:spcAft>
                <a:spcPts val="0"/>
              </a:spcAft>
              <a:buClr>
                <a:srgbClr val="000000"/>
              </a:buClr>
              <a:buSzPts val="2400"/>
              <a:buFont typeface="Verdana"/>
              <a:buNone/>
              <a:defRPr b="1"/>
            </a:lvl3pPr>
            <a:lvl4pPr indent="-228600" lvl="3" marL="1828800" algn="l">
              <a:lnSpc>
                <a:spcPct val="100000"/>
              </a:lnSpc>
              <a:spcBef>
                <a:spcPts val="500"/>
              </a:spcBef>
              <a:spcAft>
                <a:spcPts val="0"/>
              </a:spcAft>
              <a:buClr>
                <a:srgbClr val="000000"/>
              </a:buClr>
              <a:buSzPts val="2400"/>
              <a:buFont typeface="Verdana"/>
              <a:buNone/>
              <a:defRPr b="1"/>
            </a:lvl4pPr>
            <a:lvl5pPr indent="-228600" lvl="4" marL="2286000" algn="l">
              <a:lnSpc>
                <a:spcPct val="100000"/>
              </a:lnSpc>
              <a:spcBef>
                <a:spcPts val="500"/>
              </a:spcBef>
              <a:spcAft>
                <a:spcPts val="0"/>
              </a:spcAft>
              <a:buClr>
                <a:srgbClr val="000000"/>
              </a:buClr>
              <a:buSzPts val="2400"/>
              <a:buFont typeface="Verdana"/>
              <a:buNone/>
              <a:defRPr b="1"/>
            </a:lvl5pPr>
            <a:lvl6pPr indent="-342900" lvl="5" marL="2743200" algn="l">
              <a:lnSpc>
                <a:spcPct val="100000"/>
              </a:lnSpc>
              <a:spcBef>
                <a:spcPts val="500"/>
              </a:spcBef>
              <a:spcAft>
                <a:spcPts val="0"/>
              </a:spcAft>
              <a:buClr>
                <a:srgbClr val="000000"/>
              </a:buClr>
              <a:buSzPts val="1800"/>
              <a:buChar char="•"/>
              <a:defRPr/>
            </a:lvl6pPr>
            <a:lvl7pPr indent="-342900" lvl="6" marL="3200400" algn="l">
              <a:lnSpc>
                <a:spcPct val="100000"/>
              </a:lnSpc>
              <a:spcBef>
                <a:spcPts val="500"/>
              </a:spcBef>
              <a:spcAft>
                <a:spcPts val="0"/>
              </a:spcAft>
              <a:buClr>
                <a:srgbClr val="000000"/>
              </a:buClr>
              <a:buSzPts val="1800"/>
              <a:buChar char="•"/>
              <a:defRPr/>
            </a:lvl7pPr>
            <a:lvl8pPr indent="-342900" lvl="7" marL="3657600" algn="l">
              <a:lnSpc>
                <a:spcPct val="100000"/>
              </a:lnSpc>
              <a:spcBef>
                <a:spcPts val="500"/>
              </a:spcBef>
              <a:spcAft>
                <a:spcPts val="0"/>
              </a:spcAft>
              <a:buClr>
                <a:srgbClr val="000000"/>
              </a:buClr>
              <a:buSzPts val="1800"/>
              <a:buChar char="•"/>
              <a:defRPr/>
            </a:lvl8pPr>
            <a:lvl9pPr indent="-342900" lvl="8" marL="4114800" algn="l">
              <a:lnSpc>
                <a:spcPct val="100000"/>
              </a:lnSpc>
              <a:spcBef>
                <a:spcPts val="500"/>
              </a:spcBef>
              <a:spcAft>
                <a:spcPts val="0"/>
              </a:spcAft>
              <a:buClr>
                <a:srgbClr val="000000"/>
              </a:buClr>
              <a:buSzPts val="1800"/>
              <a:buChar char="•"/>
              <a:defRPr/>
            </a:lvl9pPr>
          </a:lstStyle>
          <a:p/>
        </p:txBody>
      </p:sp>
      <p:sp>
        <p:nvSpPr>
          <p:cNvPr id="38" name="Google Shape;38;p22"/>
          <p:cNvSpPr txBox="1"/>
          <p:nvPr>
            <p:ph idx="2" type="body"/>
          </p:nvPr>
        </p:nvSpPr>
        <p:spPr>
          <a:xfrm>
            <a:off x="6193368" y="1535112"/>
            <a:ext cx="5389034" cy="639763"/>
          </a:xfrm>
          <a:prstGeom prst="rect">
            <a:avLst/>
          </a:prstGeom>
          <a:noFill/>
          <a:ln>
            <a:noFill/>
          </a:ln>
        </p:spPr>
        <p:txBody>
          <a:bodyPr anchorCtr="0" anchor="b" bIns="45700" lIns="45700" spcFirstLastPara="1" rIns="45700" wrap="square" tIns="45700">
            <a:normAutofit/>
          </a:bodyPr>
          <a:lstStyle>
            <a:lvl1pPr indent="-342900" lvl="0" marL="457200" algn="l">
              <a:lnSpc>
                <a:spcPct val="100000"/>
              </a:lnSpc>
              <a:spcBef>
                <a:spcPts val="500"/>
              </a:spcBef>
              <a:spcAft>
                <a:spcPts val="0"/>
              </a:spcAft>
              <a:buClr>
                <a:srgbClr val="000000"/>
              </a:buClr>
              <a:buSzPts val="1800"/>
              <a:buChar char="•"/>
              <a:defRPr/>
            </a:lvl1pPr>
            <a:lvl2pPr indent="-342900" lvl="1" marL="914400" algn="l">
              <a:lnSpc>
                <a:spcPct val="100000"/>
              </a:lnSpc>
              <a:spcBef>
                <a:spcPts val="500"/>
              </a:spcBef>
              <a:spcAft>
                <a:spcPts val="0"/>
              </a:spcAft>
              <a:buClr>
                <a:srgbClr val="000000"/>
              </a:buClr>
              <a:buSzPts val="1800"/>
              <a:buChar char="–"/>
              <a:defRPr/>
            </a:lvl2pPr>
            <a:lvl3pPr indent="-342900" lvl="2" marL="1371600" algn="l">
              <a:lnSpc>
                <a:spcPct val="100000"/>
              </a:lnSpc>
              <a:spcBef>
                <a:spcPts val="500"/>
              </a:spcBef>
              <a:spcAft>
                <a:spcPts val="0"/>
              </a:spcAft>
              <a:buClr>
                <a:srgbClr val="000000"/>
              </a:buClr>
              <a:buSzPts val="1800"/>
              <a:buChar char="•"/>
              <a:defRPr/>
            </a:lvl3pPr>
            <a:lvl4pPr indent="-342900" lvl="3" marL="1828800" algn="l">
              <a:lnSpc>
                <a:spcPct val="100000"/>
              </a:lnSpc>
              <a:spcBef>
                <a:spcPts val="500"/>
              </a:spcBef>
              <a:spcAft>
                <a:spcPts val="0"/>
              </a:spcAft>
              <a:buClr>
                <a:srgbClr val="000000"/>
              </a:buClr>
              <a:buSzPts val="1800"/>
              <a:buChar char="–"/>
              <a:defRPr/>
            </a:lvl4pPr>
            <a:lvl5pPr indent="-342900" lvl="4" marL="2286000" algn="l">
              <a:lnSpc>
                <a:spcPct val="100000"/>
              </a:lnSpc>
              <a:spcBef>
                <a:spcPts val="500"/>
              </a:spcBef>
              <a:spcAft>
                <a:spcPts val="0"/>
              </a:spcAft>
              <a:buClr>
                <a:srgbClr val="000000"/>
              </a:buClr>
              <a:buSzPts val="1800"/>
              <a:buChar char="»"/>
              <a:defRPr/>
            </a:lvl5pPr>
            <a:lvl6pPr indent="-342900" lvl="5" marL="2743200" algn="l">
              <a:lnSpc>
                <a:spcPct val="100000"/>
              </a:lnSpc>
              <a:spcBef>
                <a:spcPts val="500"/>
              </a:spcBef>
              <a:spcAft>
                <a:spcPts val="0"/>
              </a:spcAft>
              <a:buClr>
                <a:srgbClr val="000000"/>
              </a:buClr>
              <a:buSzPts val="1800"/>
              <a:buChar char="•"/>
              <a:defRPr/>
            </a:lvl6pPr>
            <a:lvl7pPr indent="-342900" lvl="6" marL="3200400" algn="l">
              <a:lnSpc>
                <a:spcPct val="100000"/>
              </a:lnSpc>
              <a:spcBef>
                <a:spcPts val="500"/>
              </a:spcBef>
              <a:spcAft>
                <a:spcPts val="0"/>
              </a:spcAft>
              <a:buClr>
                <a:srgbClr val="000000"/>
              </a:buClr>
              <a:buSzPts val="1800"/>
              <a:buChar char="•"/>
              <a:defRPr/>
            </a:lvl7pPr>
            <a:lvl8pPr indent="-342900" lvl="7" marL="3657600" algn="l">
              <a:lnSpc>
                <a:spcPct val="100000"/>
              </a:lnSpc>
              <a:spcBef>
                <a:spcPts val="500"/>
              </a:spcBef>
              <a:spcAft>
                <a:spcPts val="0"/>
              </a:spcAft>
              <a:buClr>
                <a:srgbClr val="000000"/>
              </a:buClr>
              <a:buSzPts val="1800"/>
              <a:buChar char="•"/>
              <a:defRPr/>
            </a:lvl8pPr>
            <a:lvl9pPr indent="-342900" lvl="8" marL="4114800" algn="l">
              <a:lnSpc>
                <a:spcPct val="100000"/>
              </a:lnSpc>
              <a:spcBef>
                <a:spcPts val="500"/>
              </a:spcBef>
              <a:spcAft>
                <a:spcPts val="0"/>
              </a:spcAft>
              <a:buClr>
                <a:srgbClr val="000000"/>
              </a:buClr>
              <a:buSzPts val="1800"/>
              <a:buChar char="•"/>
              <a:defRPr/>
            </a:lvl9pPr>
          </a:lstStyle>
          <a:p/>
        </p:txBody>
      </p:sp>
      <p:sp>
        <p:nvSpPr>
          <p:cNvPr id="39" name="Google Shape;39;p22"/>
          <p:cNvSpPr txBox="1"/>
          <p:nvPr>
            <p:ph idx="12" type="sldNum"/>
          </p:nvPr>
        </p:nvSpPr>
        <p:spPr>
          <a:xfrm>
            <a:off x="11284485" y="6397945"/>
            <a:ext cx="297916" cy="2819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1pPr>
            <a:lvl2pPr indent="0" lvl="1"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2pPr>
            <a:lvl3pPr indent="0" lvl="2"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3pPr>
            <a:lvl4pPr indent="0" lvl="3"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4pPr>
            <a:lvl5pPr indent="0" lvl="4"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5pPr>
            <a:lvl6pPr indent="0" lvl="5"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6pPr>
            <a:lvl7pPr indent="0" lvl="6"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7pPr>
            <a:lvl8pPr indent="0" lvl="7"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8pPr>
            <a:lvl9pPr indent="0" lvl="8"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spTree>
      <p:nvGrpSpPr>
        <p:cNvPr id="40" name="Shape 40"/>
        <p:cNvGrpSpPr/>
        <p:nvPr/>
      </p:nvGrpSpPr>
      <p:grpSpPr>
        <a:xfrm>
          <a:off x="0" y="0"/>
          <a:ext cx="0" cy="0"/>
          <a:chOff x="0" y="0"/>
          <a:chExt cx="0" cy="0"/>
        </a:xfrm>
      </p:grpSpPr>
      <p:cxnSp>
        <p:nvCxnSpPr>
          <p:cNvPr id="41" name="Google Shape;41;p23"/>
          <p:cNvCxnSpPr/>
          <p:nvPr/>
        </p:nvCxnSpPr>
        <p:spPr>
          <a:xfrm>
            <a:off x="812800" y="914400"/>
            <a:ext cx="10668000" cy="0"/>
          </a:xfrm>
          <a:prstGeom prst="straightConnector1">
            <a:avLst/>
          </a:prstGeom>
          <a:noFill/>
          <a:ln cap="flat" cmpd="sng" w="57150">
            <a:solidFill>
              <a:srgbClr val="000000"/>
            </a:solidFill>
            <a:prstDash val="solid"/>
            <a:round/>
            <a:headEnd len="sm" w="sm" type="none"/>
            <a:tailEnd len="sm" w="sm" type="none"/>
          </a:ln>
        </p:spPr>
      </p:cxnSp>
      <p:pic>
        <p:nvPicPr>
          <p:cNvPr descr="Picture 7" id="42" name="Google Shape;42;p23"/>
          <p:cNvPicPr preferRelativeResize="0"/>
          <p:nvPr/>
        </p:nvPicPr>
        <p:blipFill rotWithShape="1">
          <a:blip r:embed="rId2">
            <a:alphaModFix/>
          </a:blip>
          <a:srcRect b="18045" l="0" r="0" t="0"/>
          <a:stretch/>
        </p:blipFill>
        <p:spPr>
          <a:xfrm>
            <a:off x="0" y="5991366"/>
            <a:ext cx="12192000" cy="866634"/>
          </a:xfrm>
          <a:prstGeom prst="rect">
            <a:avLst/>
          </a:prstGeom>
          <a:noFill/>
          <a:ln>
            <a:noFill/>
          </a:ln>
        </p:spPr>
      </p:pic>
      <p:sp>
        <p:nvSpPr>
          <p:cNvPr id="43" name="Google Shape;43;p23"/>
          <p:cNvSpPr txBox="1"/>
          <p:nvPr>
            <p:ph type="title"/>
          </p:nvPr>
        </p:nvSpPr>
        <p:spPr>
          <a:xfrm>
            <a:off x="3860800" y="274638"/>
            <a:ext cx="7721600" cy="4873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Clr>
                <a:srgbClr val="17375E"/>
              </a:buClr>
              <a:buSzPts val="1800"/>
              <a:buNone/>
              <a:defRPr/>
            </a:lvl2pPr>
            <a:lvl3pPr lvl="2" algn="l">
              <a:lnSpc>
                <a:spcPct val="100000"/>
              </a:lnSpc>
              <a:spcBef>
                <a:spcPts val="0"/>
              </a:spcBef>
              <a:spcAft>
                <a:spcPts val="0"/>
              </a:spcAft>
              <a:buClr>
                <a:srgbClr val="17375E"/>
              </a:buClr>
              <a:buSzPts val="1800"/>
              <a:buNone/>
              <a:defRPr/>
            </a:lvl3pPr>
            <a:lvl4pPr lvl="3" algn="l">
              <a:lnSpc>
                <a:spcPct val="100000"/>
              </a:lnSpc>
              <a:spcBef>
                <a:spcPts val="0"/>
              </a:spcBef>
              <a:spcAft>
                <a:spcPts val="0"/>
              </a:spcAft>
              <a:buClr>
                <a:srgbClr val="17375E"/>
              </a:buClr>
              <a:buSzPts val="1800"/>
              <a:buNone/>
              <a:defRPr/>
            </a:lvl4pPr>
            <a:lvl5pPr lvl="4" algn="l">
              <a:lnSpc>
                <a:spcPct val="100000"/>
              </a:lnSpc>
              <a:spcBef>
                <a:spcPts val="0"/>
              </a:spcBef>
              <a:spcAft>
                <a:spcPts val="0"/>
              </a:spcAft>
              <a:buClr>
                <a:srgbClr val="17375E"/>
              </a:buClr>
              <a:buSzPts val="1800"/>
              <a:buNone/>
              <a:defRPr/>
            </a:lvl5pPr>
            <a:lvl6pPr lvl="5" algn="l">
              <a:lnSpc>
                <a:spcPct val="100000"/>
              </a:lnSpc>
              <a:spcBef>
                <a:spcPts val="0"/>
              </a:spcBef>
              <a:spcAft>
                <a:spcPts val="0"/>
              </a:spcAft>
              <a:buClr>
                <a:srgbClr val="17375E"/>
              </a:buClr>
              <a:buSzPts val="1800"/>
              <a:buNone/>
              <a:defRPr/>
            </a:lvl6pPr>
            <a:lvl7pPr lvl="6" algn="l">
              <a:lnSpc>
                <a:spcPct val="100000"/>
              </a:lnSpc>
              <a:spcBef>
                <a:spcPts val="0"/>
              </a:spcBef>
              <a:spcAft>
                <a:spcPts val="0"/>
              </a:spcAft>
              <a:buClr>
                <a:srgbClr val="17375E"/>
              </a:buClr>
              <a:buSzPts val="1800"/>
              <a:buNone/>
              <a:defRPr/>
            </a:lvl7pPr>
            <a:lvl8pPr lvl="7" algn="l">
              <a:lnSpc>
                <a:spcPct val="100000"/>
              </a:lnSpc>
              <a:spcBef>
                <a:spcPts val="0"/>
              </a:spcBef>
              <a:spcAft>
                <a:spcPts val="0"/>
              </a:spcAft>
              <a:buClr>
                <a:srgbClr val="17375E"/>
              </a:buClr>
              <a:buSzPts val="1800"/>
              <a:buNone/>
              <a:defRPr/>
            </a:lvl8pPr>
            <a:lvl9pPr lvl="8" algn="l">
              <a:lnSpc>
                <a:spcPct val="100000"/>
              </a:lnSpc>
              <a:spcBef>
                <a:spcPts val="0"/>
              </a:spcBef>
              <a:spcAft>
                <a:spcPts val="0"/>
              </a:spcAft>
              <a:buClr>
                <a:srgbClr val="17375E"/>
              </a:buClr>
              <a:buSzPts val="1800"/>
              <a:buNone/>
              <a:defRPr/>
            </a:lvl9pPr>
          </a:lstStyle>
          <a:p/>
        </p:txBody>
      </p:sp>
      <p:pic>
        <p:nvPicPr>
          <p:cNvPr descr="Picture 3" id="44" name="Google Shape;44;p23"/>
          <p:cNvPicPr preferRelativeResize="0"/>
          <p:nvPr/>
        </p:nvPicPr>
        <p:blipFill rotWithShape="1">
          <a:blip r:embed="rId3">
            <a:alphaModFix/>
          </a:blip>
          <a:srcRect b="0" l="0" r="0" t="0"/>
          <a:stretch/>
        </p:blipFill>
        <p:spPr>
          <a:xfrm>
            <a:off x="2505208" y="139873"/>
            <a:ext cx="9686795" cy="698327"/>
          </a:xfrm>
          <a:prstGeom prst="rect">
            <a:avLst/>
          </a:prstGeom>
          <a:noFill/>
          <a:ln>
            <a:noFill/>
          </a:ln>
        </p:spPr>
      </p:pic>
      <p:sp>
        <p:nvSpPr>
          <p:cNvPr id="45" name="Google Shape;45;p23"/>
          <p:cNvSpPr txBox="1"/>
          <p:nvPr>
            <p:ph idx="12" type="sldNum"/>
          </p:nvPr>
        </p:nvSpPr>
        <p:spPr>
          <a:xfrm>
            <a:off x="11284485" y="6397945"/>
            <a:ext cx="297916" cy="2819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1pPr>
            <a:lvl2pPr indent="0" lvl="1"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2pPr>
            <a:lvl3pPr indent="0" lvl="2"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3pPr>
            <a:lvl4pPr indent="0" lvl="3"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4pPr>
            <a:lvl5pPr indent="0" lvl="4"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5pPr>
            <a:lvl6pPr indent="0" lvl="5"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6pPr>
            <a:lvl7pPr indent="0" lvl="6"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7pPr>
            <a:lvl8pPr indent="0" lvl="7"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8pPr>
            <a:lvl9pPr indent="0" lvl="8"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46" name="Shape 46"/>
        <p:cNvGrpSpPr/>
        <p:nvPr/>
      </p:nvGrpSpPr>
      <p:grpSpPr>
        <a:xfrm>
          <a:off x="0" y="0"/>
          <a:ext cx="0" cy="0"/>
          <a:chOff x="0" y="0"/>
          <a:chExt cx="0" cy="0"/>
        </a:xfrm>
      </p:grpSpPr>
      <p:cxnSp>
        <p:nvCxnSpPr>
          <p:cNvPr id="47" name="Google Shape;47;p24"/>
          <p:cNvCxnSpPr/>
          <p:nvPr/>
        </p:nvCxnSpPr>
        <p:spPr>
          <a:xfrm>
            <a:off x="812800" y="914400"/>
            <a:ext cx="10668000" cy="0"/>
          </a:xfrm>
          <a:prstGeom prst="straightConnector1">
            <a:avLst/>
          </a:prstGeom>
          <a:noFill/>
          <a:ln cap="flat" cmpd="sng" w="57150">
            <a:solidFill>
              <a:srgbClr val="000000"/>
            </a:solidFill>
            <a:prstDash val="solid"/>
            <a:round/>
            <a:headEnd len="sm" w="sm" type="none"/>
            <a:tailEnd len="sm" w="sm" type="none"/>
          </a:ln>
        </p:spPr>
      </p:cxnSp>
      <p:pic>
        <p:nvPicPr>
          <p:cNvPr descr="Picture 7" id="48" name="Google Shape;48;p24"/>
          <p:cNvPicPr preferRelativeResize="0"/>
          <p:nvPr/>
        </p:nvPicPr>
        <p:blipFill rotWithShape="1">
          <a:blip r:embed="rId2">
            <a:alphaModFix/>
          </a:blip>
          <a:srcRect b="18045" l="0" r="0" t="0"/>
          <a:stretch/>
        </p:blipFill>
        <p:spPr>
          <a:xfrm>
            <a:off x="0" y="5991366"/>
            <a:ext cx="12192000" cy="866634"/>
          </a:xfrm>
          <a:prstGeom prst="rect">
            <a:avLst/>
          </a:prstGeom>
          <a:noFill/>
          <a:ln>
            <a:noFill/>
          </a:ln>
        </p:spPr>
      </p:pic>
      <p:sp>
        <p:nvSpPr>
          <p:cNvPr id="49" name="Google Shape;49;p24"/>
          <p:cNvSpPr txBox="1"/>
          <p:nvPr>
            <p:ph idx="12" type="sldNum"/>
          </p:nvPr>
        </p:nvSpPr>
        <p:spPr>
          <a:xfrm>
            <a:off x="11284485" y="6397945"/>
            <a:ext cx="297916" cy="2819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1pPr>
            <a:lvl2pPr indent="0" lvl="1"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2pPr>
            <a:lvl3pPr indent="0" lvl="2"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3pPr>
            <a:lvl4pPr indent="0" lvl="3"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4pPr>
            <a:lvl5pPr indent="0" lvl="4"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5pPr>
            <a:lvl6pPr indent="0" lvl="5"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6pPr>
            <a:lvl7pPr indent="0" lvl="6"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7pPr>
            <a:lvl8pPr indent="0" lvl="7"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8pPr>
            <a:lvl9pPr indent="0" lvl="8"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p:spTree>
      <p:nvGrpSpPr>
        <p:cNvPr id="50" name="Shape 50"/>
        <p:cNvGrpSpPr/>
        <p:nvPr/>
      </p:nvGrpSpPr>
      <p:grpSpPr>
        <a:xfrm>
          <a:off x="0" y="0"/>
          <a:ext cx="0" cy="0"/>
          <a:chOff x="0" y="0"/>
          <a:chExt cx="0" cy="0"/>
        </a:xfrm>
      </p:grpSpPr>
      <p:cxnSp>
        <p:nvCxnSpPr>
          <p:cNvPr id="51" name="Google Shape;51;p25"/>
          <p:cNvCxnSpPr/>
          <p:nvPr/>
        </p:nvCxnSpPr>
        <p:spPr>
          <a:xfrm>
            <a:off x="812800" y="914400"/>
            <a:ext cx="10668000" cy="0"/>
          </a:xfrm>
          <a:prstGeom prst="straightConnector1">
            <a:avLst/>
          </a:prstGeom>
          <a:noFill/>
          <a:ln cap="flat" cmpd="sng" w="57150">
            <a:solidFill>
              <a:srgbClr val="000000"/>
            </a:solidFill>
            <a:prstDash val="solid"/>
            <a:round/>
            <a:headEnd len="sm" w="sm" type="none"/>
            <a:tailEnd len="sm" w="sm" type="none"/>
          </a:ln>
        </p:spPr>
      </p:cxnSp>
      <p:pic>
        <p:nvPicPr>
          <p:cNvPr descr="Picture 7" id="52" name="Google Shape;52;p25"/>
          <p:cNvPicPr preferRelativeResize="0"/>
          <p:nvPr/>
        </p:nvPicPr>
        <p:blipFill rotWithShape="1">
          <a:blip r:embed="rId2">
            <a:alphaModFix/>
          </a:blip>
          <a:srcRect b="18045" l="0" r="0" t="0"/>
          <a:stretch/>
        </p:blipFill>
        <p:spPr>
          <a:xfrm>
            <a:off x="0" y="5991366"/>
            <a:ext cx="12192000" cy="866634"/>
          </a:xfrm>
          <a:prstGeom prst="rect">
            <a:avLst/>
          </a:prstGeom>
          <a:noFill/>
          <a:ln>
            <a:noFill/>
          </a:ln>
        </p:spPr>
      </p:pic>
      <p:sp>
        <p:nvSpPr>
          <p:cNvPr id="53" name="Google Shape;53;p25"/>
          <p:cNvSpPr txBox="1"/>
          <p:nvPr>
            <p:ph type="title"/>
          </p:nvPr>
        </p:nvSpPr>
        <p:spPr>
          <a:xfrm>
            <a:off x="609601" y="273050"/>
            <a:ext cx="4011085" cy="1162050"/>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FF0000"/>
              </a:buClr>
              <a:buSzPts val="2000"/>
              <a:buFont typeface="Verdana"/>
              <a:buNone/>
              <a:defRPr sz="2000">
                <a:solidFill>
                  <a:srgbClr val="FF0000"/>
                </a:solidFill>
              </a:defRPr>
            </a:lvl1pPr>
            <a:lvl2pPr lvl="1" algn="l">
              <a:lnSpc>
                <a:spcPct val="100000"/>
              </a:lnSpc>
              <a:spcBef>
                <a:spcPts val="0"/>
              </a:spcBef>
              <a:spcAft>
                <a:spcPts val="0"/>
              </a:spcAft>
              <a:buClr>
                <a:srgbClr val="17375E"/>
              </a:buClr>
              <a:buSzPts val="1800"/>
              <a:buNone/>
              <a:defRPr/>
            </a:lvl2pPr>
            <a:lvl3pPr lvl="2" algn="l">
              <a:lnSpc>
                <a:spcPct val="100000"/>
              </a:lnSpc>
              <a:spcBef>
                <a:spcPts val="0"/>
              </a:spcBef>
              <a:spcAft>
                <a:spcPts val="0"/>
              </a:spcAft>
              <a:buClr>
                <a:srgbClr val="17375E"/>
              </a:buClr>
              <a:buSzPts val="1800"/>
              <a:buNone/>
              <a:defRPr/>
            </a:lvl3pPr>
            <a:lvl4pPr lvl="3" algn="l">
              <a:lnSpc>
                <a:spcPct val="100000"/>
              </a:lnSpc>
              <a:spcBef>
                <a:spcPts val="0"/>
              </a:spcBef>
              <a:spcAft>
                <a:spcPts val="0"/>
              </a:spcAft>
              <a:buClr>
                <a:srgbClr val="17375E"/>
              </a:buClr>
              <a:buSzPts val="1800"/>
              <a:buNone/>
              <a:defRPr/>
            </a:lvl4pPr>
            <a:lvl5pPr lvl="4" algn="l">
              <a:lnSpc>
                <a:spcPct val="100000"/>
              </a:lnSpc>
              <a:spcBef>
                <a:spcPts val="0"/>
              </a:spcBef>
              <a:spcAft>
                <a:spcPts val="0"/>
              </a:spcAft>
              <a:buClr>
                <a:srgbClr val="17375E"/>
              </a:buClr>
              <a:buSzPts val="1800"/>
              <a:buNone/>
              <a:defRPr/>
            </a:lvl5pPr>
            <a:lvl6pPr lvl="5" algn="l">
              <a:lnSpc>
                <a:spcPct val="100000"/>
              </a:lnSpc>
              <a:spcBef>
                <a:spcPts val="0"/>
              </a:spcBef>
              <a:spcAft>
                <a:spcPts val="0"/>
              </a:spcAft>
              <a:buClr>
                <a:srgbClr val="17375E"/>
              </a:buClr>
              <a:buSzPts val="1800"/>
              <a:buNone/>
              <a:defRPr/>
            </a:lvl6pPr>
            <a:lvl7pPr lvl="6" algn="l">
              <a:lnSpc>
                <a:spcPct val="100000"/>
              </a:lnSpc>
              <a:spcBef>
                <a:spcPts val="0"/>
              </a:spcBef>
              <a:spcAft>
                <a:spcPts val="0"/>
              </a:spcAft>
              <a:buClr>
                <a:srgbClr val="17375E"/>
              </a:buClr>
              <a:buSzPts val="1800"/>
              <a:buNone/>
              <a:defRPr/>
            </a:lvl7pPr>
            <a:lvl8pPr lvl="7" algn="l">
              <a:lnSpc>
                <a:spcPct val="100000"/>
              </a:lnSpc>
              <a:spcBef>
                <a:spcPts val="0"/>
              </a:spcBef>
              <a:spcAft>
                <a:spcPts val="0"/>
              </a:spcAft>
              <a:buClr>
                <a:srgbClr val="17375E"/>
              </a:buClr>
              <a:buSzPts val="1800"/>
              <a:buNone/>
              <a:defRPr/>
            </a:lvl8pPr>
            <a:lvl9pPr lvl="8" algn="l">
              <a:lnSpc>
                <a:spcPct val="100000"/>
              </a:lnSpc>
              <a:spcBef>
                <a:spcPts val="0"/>
              </a:spcBef>
              <a:spcAft>
                <a:spcPts val="0"/>
              </a:spcAft>
              <a:buClr>
                <a:srgbClr val="17375E"/>
              </a:buClr>
              <a:buSzPts val="1800"/>
              <a:buNone/>
              <a:defRPr/>
            </a:lvl9pPr>
          </a:lstStyle>
          <a:p/>
        </p:txBody>
      </p:sp>
      <p:sp>
        <p:nvSpPr>
          <p:cNvPr id="54" name="Google Shape;54;p25"/>
          <p:cNvSpPr txBox="1"/>
          <p:nvPr>
            <p:ph idx="1" type="body"/>
          </p:nvPr>
        </p:nvSpPr>
        <p:spPr>
          <a:xfrm>
            <a:off x="4766733" y="273053"/>
            <a:ext cx="6815667" cy="5853113"/>
          </a:xfrm>
          <a:prstGeom prst="rect">
            <a:avLst/>
          </a:prstGeom>
          <a:noFill/>
          <a:ln>
            <a:noFill/>
          </a:ln>
        </p:spPr>
        <p:txBody>
          <a:bodyPr anchorCtr="0" anchor="t" bIns="45700" lIns="45700" spcFirstLastPara="1" rIns="45700" wrap="square" tIns="45700">
            <a:normAutofit/>
          </a:bodyPr>
          <a:lstStyle>
            <a:lvl1pPr indent="-431800" lvl="0" marL="457200" algn="l">
              <a:lnSpc>
                <a:spcPct val="100000"/>
              </a:lnSpc>
              <a:spcBef>
                <a:spcPts val="700"/>
              </a:spcBef>
              <a:spcAft>
                <a:spcPts val="0"/>
              </a:spcAft>
              <a:buClr>
                <a:srgbClr val="000000"/>
              </a:buClr>
              <a:buSzPts val="3200"/>
              <a:buChar char="•"/>
              <a:defRPr sz="3200"/>
            </a:lvl1pPr>
            <a:lvl2pPr indent="-431800" lvl="1" marL="914400" algn="l">
              <a:lnSpc>
                <a:spcPct val="100000"/>
              </a:lnSpc>
              <a:spcBef>
                <a:spcPts val="700"/>
              </a:spcBef>
              <a:spcAft>
                <a:spcPts val="0"/>
              </a:spcAft>
              <a:buClr>
                <a:srgbClr val="000000"/>
              </a:buClr>
              <a:buSzPts val="3200"/>
              <a:buChar char="–"/>
              <a:defRPr sz="3200"/>
            </a:lvl2pPr>
            <a:lvl3pPr indent="-431800" lvl="2" marL="1371600" algn="l">
              <a:lnSpc>
                <a:spcPct val="100000"/>
              </a:lnSpc>
              <a:spcBef>
                <a:spcPts val="700"/>
              </a:spcBef>
              <a:spcAft>
                <a:spcPts val="0"/>
              </a:spcAft>
              <a:buClr>
                <a:srgbClr val="000000"/>
              </a:buClr>
              <a:buSzPts val="3200"/>
              <a:buChar char="•"/>
              <a:defRPr sz="3200"/>
            </a:lvl3pPr>
            <a:lvl4pPr indent="-431800" lvl="3" marL="1828800" algn="l">
              <a:lnSpc>
                <a:spcPct val="100000"/>
              </a:lnSpc>
              <a:spcBef>
                <a:spcPts val="700"/>
              </a:spcBef>
              <a:spcAft>
                <a:spcPts val="0"/>
              </a:spcAft>
              <a:buClr>
                <a:srgbClr val="000000"/>
              </a:buClr>
              <a:buSzPts val="3200"/>
              <a:buChar char="–"/>
              <a:defRPr sz="3200"/>
            </a:lvl4pPr>
            <a:lvl5pPr indent="-431800" lvl="4" marL="2286000" algn="l">
              <a:lnSpc>
                <a:spcPct val="100000"/>
              </a:lnSpc>
              <a:spcBef>
                <a:spcPts val="700"/>
              </a:spcBef>
              <a:spcAft>
                <a:spcPts val="0"/>
              </a:spcAft>
              <a:buClr>
                <a:srgbClr val="000000"/>
              </a:buClr>
              <a:buSzPts val="3200"/>
              <a:buChar char="»"/>
              <a:defRPr sz="3200"/>
            </a:lvl5pPr>
            <a:lvl6pPr indent="-342900" lvl="5" marL="2743200" algn="l">
              <a:lnSpc>
                <a:spcPct val="100000"/>
              </a:lnSpc>
              <a:spcBef>
                <a:spcPts val="500"/>
              </a:spcBef>
              <a:spcAft>
                <a:spcPts val="0"/>
              </a:spcAft>
              <a:buClr>
                <a:srgbClr val="000000"/>
              </a:buClr>
              <a:buSzPts val="1800"/>
              <a:buChar char="•"/>
              <a:defRPr/>
            </a:lvl6pPr>
            <a:lvl7pPr indent="-342900" lvl="6" marL="3200400" algn="l">
              <a:lnSpc>
                <a:spcPct val="100000"/>
              </a:lnSpc>
              <a:spcBef>
                <a:spcPts val="500"/>
              </a:spcBef>
              <a:spcAft>
                <a:spcPts val="0"/>
              </a:spcAft>
              <a:buClr>
                <a:srgbClr val="000000"/>
              </a:buClr>
              <a:buSzPts val="1800"/>
              <a:buChar char="•"/>
              <a:defRPr/>
            </a:lvl7pPr>
            <a:lvl8pPr indent="-342900" lvl="7" marL="3657600" algn="l">
              <a:lnSpc>
                <a:spcPct val="100000"/>
              </a:lnSpc>
              <a:spcBef>
                <a:spcPts val="500"/>
              </a:spcBef>
              <a:spcAft>
                <a:spcPts val="0"/>
              </a:spcAft>
              <a:buClr>
                <a:srgbClr val="000000"/>
              </a:buClr>
              <a:buSzPts val="1800"/>
              <a:buChar char="•"/>
              <a:defRPr/>
            </a:lvl8pPr>
            <a:lvl9pPr indent="-342900" lvl="8" marL="4114800" algn="l">
              <a:lnSpc>
                <a:spcPct val="100000"/>
              </a:lnSpc>
              <a:spcBef>
                <a:spcPts val="500"/>
              </a:spcBef>
              <a:spcAft>
                <a:spcPts val="0"/>
              </a:spcAft>
              <a:buClr>
                <a:srgbClr val="000000"/>
              </a:buClr>
              <a:buSzPts val="1800"/>
              <a:buChar char="•"/>
              <a:defRPr/>
            </a:lvl9pPr>
          </a:lstStyle>
          <a:p/>
        </p:txBody>
      </p:sp>
      <p:sp>
        <p:nvSpPr>
          <p:cNvPr id="55" name="Google Shape;55;p25"/>
          <p:cNvSpPr txBox="1"/>
          <p:nvPr>
            <p:ph idx="2" type="body"/>
          </p:nvPr>
        </p:nvSpPr>
        <p:spPr>
          <a:xfrm>
            <a:off x="609601" y="1435103"/>
            <a:ext cx="4011085" cy="46910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500"/>
              </a:spcBef>
              <a:spcAft>
                <a:spcPts val="0"/>
              </a:spcAft>
              <a:buClr>
                <a:srgbClr val="000000"/>
              </a:buClr>
              <a:buSzPts val="1800"/>
              <a:buChar char="•"/>
              <a:defRPr/>
            </a:lvl1pPr>
            <a:lvl2pPr indent="-342900" lvl="1" marL="914400" algn="l">
              <a:lnSpc>
                <a:spcPct val="100000"/>
              </a:lnSpc>
              <a:spcBef>
                <a:spcPts val="500"/>
              </a:spcBef>
              <a:spcAft>
                <a:spcPts val="0"/>
              </a:spcAft>
              <a:buClr>
                <a:srgbClr val="000000"/>
              </a:buClr>
              <a:buSzPts val="1800"/>
              <a:buChar char="–"/>
              <a:defRPr/>
            </a:lvl2pPr>
            <a:lvl3pPr indent="-342900" lvl="2" marL="1371600" algn="l">
              <a:lnSpc>
                <a:spcPct val="100000"/>
              </a:lnSpc>
              <a:spcBef>
                <a:spcPts val="500"/>
              </a:spcBef>
              <a:spcAft>
                <a:spcPts val="0"/>
              </a:spcAft>
              <a:buClr>
                <a:srgbClr val="000000"/>
              </a:buClr>
              <a:buSzPts val="1800"/>
              <a:buChar char="•"/>
              <a:defRPr/>
            </a:lvl3pPr>
            <a:lvl4pPr indent="-342900" lvl="3" marL="1828800" algn="l">
              <a:lnSpc>
                <a:spcPct val="100000"/>
              </a:lnSpc>
              <a:spcBef>
                <a:spcPts val="500"/>
              </a:spcBef>
              <a:spcAft>
                <a:spcPts val="0"/>
              </a:spcAft>
              <a:buClr>
                <a:srgbClr val="000000"/>
              </a:buClr>
              <a:buSzPts val="1800"/>
              <a:buChar char="–"/>
              <a:defRPr/>
            </a:lvl4pPr>
            <a:lvl5pPr indent="-342900" lvl="4" marL="2286000" algn="l">
              <a:lnSpc>
                <a:spcPct val="100000"/>
              </a:lnSpc>
              <a:spcBef>
                <a:spcPts val="500"/>
              </a:spcBef>
              <a:spcAft>
                <a:spcPts val="0"/>
              </a:spcAft>
              <a:buClr>
                <a:srgbClr val="000000"/>
              </a:buClr>
              <a:buSzPts val="1800"/>
              <a:buChar char="»"/>
              <a:defRPr/>
            </a:lvl5pPr>
            <a:lvl6pPr indent="-342900" lvl="5" marL="2743200" algn="l">
              <a:lnSpc>
                <a:spcPct val="100000"/>
              </a:lnSpc>
              <a:spcBef>
                <a:spcPts val="500"/>
              </a:spcBef>
              <a:spcAft>
                <a:spcPts val="0"/>
              </a:spcAft>
              <a:buClr>
                <a:srgbClr val="000000"/>
              </a:buClr>
              <a:buSzPts val="1800"/>
              <a:buChar char="•"/>
              <a:defRPr/>
            </a:lvl6pPr>
            <a:lvl7pPr indent="-342900" lvl="6" marL="3200400" algn="l">
              <a:lnSpc>
                <a:spcPct val="100000"/>
              </a:lnSpc>
              <a:spcBef>
                <a:spcPts val="500"/>
              </a:spcBef>
              <a:spcAft>
                <a:spcPts val="0"/>
              </a:spcAft>
              <a:buClr>
                <a:srgbClr val="000000"/>
              </a:buClr>
              <a:buSzPts val="1800"/>
              <a:buChar char="•"/>
              <a:defRPr/>
            </a:lvl7pPr>
            <a:lvl8pPr indent="-342900" lvl="7" marL="3657600" algn="l">
              <a:lnSpc>
                <a:spcPct val="100000"/>
              </a:lnSpc>
              <a:spcBef>
                <a:spcPts val="500"/>
              </a:spcBef>
              <a:spcAft>
                <a:spcPts val="0"/>
              </a:spcAft>
              <a:buClr>
                <a:srgbClr val="000000"/>
              </a:buClr>
              <a:buSzPts val="1800"/>
              <a:buChar char="•"/>
              <a:defRPr/>
            </a:lvl8pPr>
            <a:lvl9pPr indent="-342900" lvl="8" marL="4114800" algn="l">
              <a:lnSpc>
                <a:spcPct val="100000"/>
              </a:lnSpc>
              <a:spcBef>
                <a:spcPts val="500"/>
              </a:spcBef>
              <a:spcAft>
                <a:spcPts val="0"/>
              </a:spcAft>
              <a:buClr>
                <a:srgbClr val="000000"/>
              </a:buClr>
              <a:buSzPts val="1800"/>
              <a:buChar char="•"/>
              <a:defRPr/>
            </a:lvl9pPr>
          </a:lstStyle>
          <a:p/>
        </p:txBody>
      </p:sp>
      <p:sp>
        <p:nvSpPr>
          <p:cNvPr id="56" name="Google Shape;56;p25"/>
          <p:cNvSpPr txBox="1"/>
          <p:nvPr>
            <p:ph idx="12" type="sldNum"/>
          </p:nvPr>
        </p:nvSpPr>
        <p:spPr>
          <a:xfrm>
            <a:off x="11284485" y="6397945"/>
            <a:ext cx="297916" cy="2819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1pPr>
            <a:lvl2pPr indent="0" lvl="1"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2pPr>
            <a:lvl3pPr indent="0" lvl="2"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3pPr>
            <a:lvl4pPr indent="0" lvl="3"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4pPr>
            <a:lvl5pPr indent="0" lvl="4"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5pPr>
            <a:lvl6pPr indent="0" lvl="5"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6pPr>
            <a:lvl7pPr indent="0" lvl="6"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7pPr>
            <a:lvl8pPr indent="0" lvl="7"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8pPr>
            <a:lvl9pPr indent="0" lvl="8"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spTree>
      <p:nvGrpSpPr>
        <p:cNvPr id="57" name="Shape 57"/>
        <p:cNvGrpSpPr/>
        <p:nvPr/>
      </p:nvGrpSpPr>
      <p:grpSpPr>
        <a:xfrm>
          <a:off x="0" y="0"/>
          <a:ext cx="0" cy="0"/>
          <a:chOff x="0" y="0"/>
          <a:chExt cx="0" cy="0"/>
        </a:xfrm>
      </p:grpSpPr>
      <p:cxnSp>
        <p:nvCxnSpPr>
          <p:cNvPr id="58" name="Google Shape;58;p26"/>
          <p:cNvCxnSpPr/>
          <p:nvPr/>
        </p:nvCxnSpPr>
        <p:spPr>
          <a:xfrm>
            <a:off x="812800" y="914400"/>
            <a:ext cx="10668000" cy="0"/>
          </a:xfrm>
          <a:prstGeom prst="straightConnector1">
            <a:avLst/>
          </a:prstGeom>
          <a:noFill/>
          <a:ln cap="flat" cmpd="sng" w="57150">
            <a:solidFill>
              <a:srgbClr val="000000"/>
            </a:solidFill>
            <a:prstDash val="solid"/>
            <a:round/>
            <a:headEnd len="sm" w="sm" type="none"/>
            <a:tailEnd len="sm" w="sm" type="none"/>
          </a:ln>
        </p:spPr>
      </p:cxnSp>
      <p:pic>
        <p:nvPicPr>
          <p:cNvPr descr="Picture 7" id="59" name="Google Shape;59;p26"/>
          <p:cNvPicPr preferRelativeResize="0"/>
          <p:nvPr/>
        </p:nvPicPr>
        <p:blipFill rotWithShape="1">
          <a:blip r:embed="rId2">
            <a:alphaModFix/>
          </a:blip>
          <a:srcRect b="18045" l="0" r="0" t="0"/>
          <a:stretch/>
        </p:blipFill>
        <p:spPr>
          <a:xfrm>
            <a:off x="0" y="5991366"/>
            <a:ext cx="12192000" cy="866634"/>
          </a:xfrm>
          <a:prstGeom prst="rect">
            <a:avLst/>
          </a:prstGeom>
          <a:noFill/>
          <a:ln>
            <a:noFill/>
          </a:ln>
        </p:spPr>
      </p:pic>
      <p:sp>
        <p:nvSpPr>
          <p:cNvPr id="60" name="Google Shape;60;p26"/>
          <p:cNvSpPr txBox="1"/>
          <p:nvPr>
            <p:ph type="title"/>
          </p:nvPr>
        </p:nvSpPr>
        <p:spPr>
          <a:xfrm>
            <a:off x="2389716" y="4800600"/>
            <a:ext cx="7315201" cy="566738"/>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FF0000"/>
              </a:buClr>
              <a:buSzPts val="2000"/>
              <a:buFont typeface="Verdana"/>
              <a:buNone/>
              <a:defRPr sz="2000">
                <a:solidFill>
                  <a:srgbClr val="FF0000"/>
                </a:solidFill>
              </a:defRPr>
            </a:lvl1pPr>
            <a:lvl2pPr lvl="1" algn="l">
              <a:lnSpc>
                <a:spcPct val="100000"/>
              </a:lnSpc>
              <a:spcBef>
                <a:spcPts val="0"/>
              </a:spcBef>
              <a:spcAft>
                <a:spcPts val="0"/>
              </a:spcAft>
              <a:buClr>
                <a:srgbClr val="17375E"/>
              </a:buClr>
              <a:buSzPts val="1800"/>
              <a:buNone/>
              <a:defRPr/>
            </a:lvl2pPr>
            <a:lvl3pPr lvl="2" algn="l">
              <a:lnSpc>
                <a:spcPct val="100000"/>
              </a:lnSpc>
              <a:spcBef>
                <a:spcPts val="0"/>
              </a:spcBef>
              <a:spcAft>
                <a:spcPts val="0"/>
              </a:spcAft>
              <a:buClr>
                <a:srgbClr val="17375E"/>
              </a:buClr>
              <a:buSzPts val="1800"/>
              <a:buNone/>
              <a:defRPr/>
            </a:lvl3pPr>
            <a:lvl4pPr lvl="3" algn="l">
              <a:lnSpc>
                <a:spcPct val="100000"/>
              </a:lnSpc>
              <a:spcBef>
                <a:spcPts val="0"/>
              </a:spcBef>
              <a:spcAft>
                <a:spcPts val="0"/>
              </a:spcAft>
              <a:buClr>
                <a:srgbClr val="17375E"/>
              </a:buClr>
              <a:buSzPts val="1800"/>
              <a:buNone/>
              <a:defRPr/>
            </a:lvl4pPr>
            <a:lvl5pPr lvl="4" algn="l">
              <a:lnSpc>
                <a:spcPct val="100000"/>
              </a:lnSpc>
              <a:spcBef>
                <a:spcPts val="0"/>
              </a:spcBef>
              <a:spcAft>
                <a:spcPts val="0"/>
              </a:spcAft>
              <a:buClr>
                <a:srgbClr val="17375E"/>
              </a:buClr>
              <a:buSzPts val="1800"/>
              <a:buNone/>
              <a:defRPr/>
            </a:lvl5pPr>
            <a:lvl6pPr lvl="5" algn="l">
              <a:lnSpc>
                <a:spcPct val="100000"/>
              </a:lnSpc>
              <a:spcBef>
                <a:spcPts val="0"/>
              </a:spcBef>
              <a:spcAft>
                <a:spcPts val="0"/>
              </a:spcAft>
              <a:buClr>
                <a:srgbClr val="17375E"/>
              </a:buClr>
              <a:buSzPts val="1800"/>
              <a:buNone/>
              <a:defRPr/>
            </a:lvl6pPr>
            <a:lvl7pPr lvl="6" algn="l">
              <a:lnSpc>
                <a:spcPct val="100000"/>
              </a:lnSpc>
              <a:spcBef>
                <a:spcPts val="0"/>
              </a:spcBef>
              <a:spcAft>
                <a:spcPts val="0"/>
              </a:spcAft>
              <a:buClr>
                <a:srgbClr val="17375E"/>
              </a:buClr>
              <a:buSzPts val="1800"/>
              <a:buNone/>
              <a:defRPr/>
            </a:lvl7pPr>
            <a:lvl8pPr lvl="7" algn="l">
              <a:lnSpc>
                <a:spcPct val="100000"/>
              </a:lnSpc>
              <a:spcBef>
                <a:spcPts val="0"/>
              </a:spcBef>
              <a:spcAft>
                <a:spcPts val="0"/>
              </a:spcAft>
              <a:buClr>
                <a:srgbClr val="17375E"/>
              </a:buClr>
              <a:buSzPts val="1800"/>
              <a:buNone/>
              <a:defRPr/>
            </a:lvl8pPr>
            <a:lvl9pPr lvl="8" algn="l">
              <a:lnSpc>
                <a:spcPct val="100000"/>
              </a:lnSpc>
              <a:spcBef>
                <a:spcPts val="0"/>
              </a:spcBef>
              <a:spcAft>
                <a:spcPts val="0"/>
              </a:spcAft>
              <a:buClr>
                <a:srgbClr val="17375E"/>
              </a:buClr>
              <a:buSzPts val="1800"/>
              <a:buNone/>
              <a:defRPr/>
            </a:lvl9pPr>
          </a:lstStyle>
          <a:p/>
        </p:txBody>
      </p:sp>
      <p:sp>
        <p:nvSpPr>
          <p:cNvPr id="61" name="Google Shape;61;p26"/>
          <p:cNvSpPr/>
          <p:nvPr>
            <p:ph idx="2" type="pic"/>
          </p:nvPr>
        </p:nvSpPr>
        <p:spPr>
          <a:xfrm>
            <a:off x="2389716" y="612775"/>
            <a:ext cx="7315201" cy="4114800"/>
          </a:xfrm>
          <a:prstGeom prst="rect">
            <a:avLst/>
          </a:prstGeom>
          <a:noFill/>
          <a:ln>
            <a:noFill/>
          </a:ln>
        </p:spPr>
      </p:sp>
      <p:sp>
        <p:nvSpPr>
          <p:cNvPr id="62" name="Google Shape;62;p26"/>
          <p:cNvSpPr txBox="1"/>
          <p:nvPr>
            <p:ph idx="1" type="body"/>
          </p:nvPr>
        </p:nvSpPr>
        <p:spPr>
          <a:xfrm>
            <a:off x="2389716" y="5367337"/>
            <a:ext cx="7315201" cy="8048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300"/>
              </a:spcBef>
              <a:spcAft>
                <a:spcPts val="0"/>
              </a:spcAft>
              <a:buClr>
                <a:srgbClr val="000000"/>
              </a:buClr>
              <a:buSzPts val="1400"/>
              <a:buFont typeface="Verdana"/>
              <a:buNone/>
              <a:defRPr sz="1400"/>
            </a:lvl1pPr>
            <a:lvl2pPr indent="-228600" lvl="1" marL="914400" algn="l">
              <a:lnSpc>
                <a:spcPct val="100000"/>
              </a:lnSpc>
              <a:spcBef>
                <a:spcPts val="300"/>
              </a:spcBef>
              <a:spcAft>
                <a:spcPts val="0"/>
              </a:spcAft>
              <a:buClr>
                <a:srgbClr val="000000"/>
              </a:buClr>
              <a:buSzPts val="1400"/>
              <a:buFont typeface="Verdana"/>
              <a:buNone/>
              <a:defRPr sz="1400"/>
            </a:lvl2pPr>
            <a:lvl3pPr indent="-228600" lvl="2" marL="1371600" algn="l">
              <a:lnSpc>
                <a:spcPct val="100000"/>
              </a:lnSpc>
              <a:spcBef>
                <a:spcPts val="300"/>
              </a:spcBef>
              <a:spcAft>
                <a:spcPts val="0"/>
              </a:spcAft>
              <a:buClr>
                <a:srgbClr val="000000"/>
              </a:buClr>
              <a:buSzPts val="1400"/>
              <a:buFont typeface="Verdana"/>
              <a:buNone/>
              <a:defRPr sz="1400"/>
            </a:lvl3pPr>
            <a:lvl4pPr indent="-228600" lvl="3" marL="1828800" algn="l">
              <a:lnSpc>
                <a:spcPct val="100000"/>
              </a:lnSpc>
              <a:spcBef>
                <a:spcPts val="300"/>
              </a:spcBef>
              <a:spcAft>
                <a:spcPts val="0"/>
              </a:spcAft>
              <a:buClr>
                <a:srgbClr val="000000"/>
              </a:buClr>
              <a:buSzPts val="1400"/>
              <a:buFont typeface="Verdana"/>
              <a:buNone/>
              <a:defRPr sz="1400"/>
            </a:lvl4pPr>
            <a:lvl5pPr indent="-228600" lvl="4" marL="2286000" algn="l">
              <a:lnSpc>
                <a:spcPct val="100000"/>
              </a:lnSpc>
              <a:spcBef>
                <a:spcPts val="300"/>
              </a:spcBef>
              <a:spcAft>
                <a:spcPts val="0"/>
              </a:spcAft>
              <a:buClr>
                <a:srgbClr val="000000"/>
              </a:buClr>
              <a:buSzPts val="1400"/>
              <a:buFont typeface="Verdana"/>
              <a:buNone/>
              <a:defRPr sz="1400"/>
            </a:lvl5pPr>
            <a:lvl6pPr indent="-342900" lvl="5" marL="2743200" algn="l">
              <a:lnSpc>
                <a:spcPct val="100000"/>
              </a:lnSpc>
              <a:spcBef>
                <a:spcPts val="500"/>
              </a:spcBef>
              <a:spcAft>
                <a:spcPts val="0"/>
              </a:spcAft>
              <a:buClr>
                <a:srgbClr val="000000"/>
              </a:buClr>
              <a:buSzPts val="1800"/>
              <a:buChar char="•"/>
              <a:defRPr/>
            </a:lvl6pPr>
            <a:lvl7pPr indent="-342900" lvl="6" marL="3200400" algn="l">
              <a:lnSpc>
                <a:spcPct val="100000"/>
              </a:lnSpc>
              <a:spcBef>
                <a:spcPts val="500"/>
              </a:spcBef>
              <a:spcAft>
                <a:spcPts val="0"/>
              </a:spcAft>
              <a:buClr>
                <a:srgbClr val="000000"/>
              </a:buClr>
              <a:buSzPts val="1800"/>
              <a:buChar char="•"/>
              <a:defRPr/>
            </a:lvl7pPr>
            <a:lvl8pPr indent="-342900" lvl="7" marL="3657600" algn="l">
              <a:lnSpc>
                <a:spcPct val="100000"/>
              </a:lnSpc>
              <a:spcBef>
                <a:spcPts val="500"/>
              </a:spcBef>
              <a:spcAft>
                <a:spcPts val="0"/>
              </a:spcAft>
              <a:buClr>
                <a:srgbClr val="000000"/>
              </a:buClr>
              <a:buSzPts val="1800"/>
              <a:buChar char="•"/>
              <a:defRPr/>
            </a:lvl8pPr>
            <a:lvl9pPr indent="-342900" lvl="8" marL="4114800" algn="l">
              <a:lnSpc>
                <a:spcPct val="100000"/>
              </a:lnSpc>
              <a:spcBef>
                <a:spcPts val="500"/>
              </a:spcBef>
              <a:spcAft>
                <a:spcPts val="0"/>
              </a:spcAft>
              <a:buClr>
                <a:srgbClr val="000000"/>
              </a:buClr>
              <a:buSzPts val="1800"/>
              <a:buChar char="•"/>
              <a:defRPr/>
            </a:lvl9pPr>
          </a:lstStyle>
          <a:p/>
        </p:txBody>
      </p:sp>
      <p:sp>
        <p:nvSpPr>
          <p:cNvPr id="63" name="Google Shape;63;p26"/>
          <p:cNvSpPr txBox="1"/>
          <p:nvPr>
            <p:ph idx="12" type="sldNum"/>
          </p:nvPr>
        </p:nvSpPr>
        <p:spPr>
          <a:xfrm>
            <a:off x="11284485" y="6397945"/>
            <a:ext cx="297916" cy="2819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1pPr>
            <a:lvl2pPr indent="0" lvl="1"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2pPr>
            <a:lvl3pPr indent="0" lvl="2"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3pPr>
            <a:lvl4pPr indent="0" lvl="3"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4pPr>
            <a:lvl5pPr indent="0" lvl="4"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5pPr>
            <a:lvl6pPr indent="0" lvl="5"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6pPr>
            <a:lvl7pPr indent="0" lvl="6"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7pPr>
            <a:lvl8pPr indent="0" lvl="7"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8pPr>
            <a:lvl9pPr indent="0" lvl="8" marL="0" algn="r">
              <a:lnSpc>
                <a:spcPct val="100000"/>
              </a:lnSpc>
              <a:spcBef>
                <a:spcPts val="0"/>
              </a:spcBef>
              <a:spcAft>
                <a:spcPts val="0"/>
              </a:spcAft>
              <a:buClr>
                <a:srgbClr val="888888"/>
              </a:buClr>
              <a:buSzPts val="1200"/>
              <a:buFont typeface="Verdana"/>
              <a:buNone/>
              <a:defRPr sz="1200">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cxnSp>
        <p:nvCxnSpPr>
          <p:cNvPr id="6" name="Google Shape;6;p17"/>
          <p:cNvCxnSpPr/>
          <p:nvPr/>
        </p:nvCxnSpPr>
        <p:spPr>
          <a:xfrm>
            <a:off x="812800" y="914400"/>
            <a:ext cx="10668000" cy="0"/>
          </a:xfrm>
          <a:prstGeom prst="straightConnector1">
            <a:avLst/>
          </a:prstGeom>
          <a:noFill/>
          <a:ln cap="flat" cmpd="sng" w="57150">
            <a:solidFill>
              <a:srgbClr val="000000"/>
            </a:solidFill>
            <a:prstDash val="solid"/>
            <a:round/>
            <a:headEnd len="sm" w="sm" type="none"/>
            <a:tailEnd len="sm" w="sm" type="none"/>
          </a:ln>
        </p:spPr>
      </p:cxnSp>
      <p:pic>
        <p:nvPicPr>
          <p:cNvPr descr="Picture 7" id="7" name="Google Shape;7;p17"/>
          <p:cNvPicPr preferRelativeResize="0"/>
          <p:nvPr/>
        </p:nvPicPr>
        <p:blipFill rotWithShape="1">
          <a:blip r:embed="rId1">
            <a:alphaModFix/>
          </a:blip>
          <a:srcRect b="18045" l="0" r="0" t="0"/>
          <a:stretch/>
        </p:blipFill>
        <p:spPr>
          <a:xfrm>
            <a:off x="0" y="5991366"/>
            <a:ext cx="12192000" cy="866634"/>
          </a:xfrm>
          <a:prstGeom prst="rect">
            <a:avLst/>
          </a:prstGeom>
          <a:noFill/>
          <a:ln>
            <a:noFill/>
          </a:ln>
        </p:spPr>
      </p:pic>
      <p:sp>
        <p:nvSpPr>
          <p:cNvPr id="8" name="Google Shape;8;p17"/>
          <p:cNvSpPr txBox="1"/>
          <p:nvPr>
            <p:ph type="title"/>
          </p:nvPr>
        </p:nvSpPr>
        <p:spPr>
          <a:xfrm>
            <a:off x="812800" y="274638"/>
            <a:ext cx="10668000" cy="487363"/>
          </a:xfrm>
          <a:prstGeom prst="rect">
            <a:avLst/>
          </a:prstGeom>
          <a:noFill/>
          <a:ln>
            <a:noFill/>
          </a:ln>
        </p:spPr>
        <p:txBody>
          <a:bodyPr anchorCtr="0" anchor="ctr" bIns="45700" lIns="45700" spcFirstLastPara="1" rIns="45700" wrap="square" tIns="45700">
            <a:normAutofit/>
          </a:bodyPr>
          <a:lstStyle>
            <a:lvl1pPr lvl="0" marR="0" rtl="0" algn="l">
              <a:lnSpc>
                <a:spcPct val="100000"/>
              </a:lnSpc>
              <a:spcBef>
                <a:spcPts val="0"/>
              </a:spcBef>
              <a:spcAft>
                <a:spcPts val="0"/>
              </a:spcAft>
              <a:buClr>
                <a:srgbClr val="17375E"/>
              </a:buClr>
              <a:buSzPts val="2800"/>
              <a:buFont typeface="Verdana"/>
              <a:buNone/>
              <a:defRPr b="1" i="0" sz="2800" u="none" cap="none" strike="noStrike">
                <a:solidFill>
                  <a:srgbClr val="17375E"/>
                </a:solidFill>
                <a:latin typeface="Verdana"/>
                <a:ea typeface="Verdana"/>
                <a:cs typeface="Verdana"/>
                <a:sym typeface="Verdana"/>
              </a:defRPr>
            </a:lvl1pPr>
            <a:lvl2pPr lvl="1" marR="0" rtl="0" algn="l">
              <a:lnSpc>
                <a:spcPct val="100000"/>
              </a:lnSpc>
              <a:spcBef>
                <a:spcPts val="0"/>
              </a:spcBef>
              <a:spcAft>
                <a:spcPts val="0"/>
              </a:spcAft>
              <a:buClr>
                <a:srgbClr val="17375E"/>
              </a:buClr>
              <a:buSzPts val="2800"/>
              <a:buFont typeface="Verdana"/>
              <a:buNone/>
              <a:defRPr b="1" i="0" sz="2800" u="none" cap="none" strike="noStrike">
                <a:solidFill>
                  <a:srgbClr val="17375E"/>
                </a:solidFill>
                <a:latin typeface="Verdana"/>
                <a:ea typeface="Verdana"/>
                <a:cs typeface="Verdana"/>
                <a:sym typeface="Verdana"/>
              </a:defRPr>
            </a:lvl2pPr>
            <a:lvl3pPr lvl="2" marR="0" rtl="0" algn="l">
              <a:lnSpc>
                <a:spcPct val="100000"/>
              </a:lnSpc>
              <a:spcBef>
                <a:spcPts val="0"/>
              </a:spcBef>
              <a:spcAft>
                <a:spcPts val="0"/>
              </a:spcAft>
              <a:buClr>
                <a:srgbClr val="17375E"/>
              </a:buClr>
              <a:buSzPts val="2800"/>
              <a:buFont typeface="Verdana"/>
              <a:buNone/>
              <a:defRPr b="1" i="0" sz="2800" u="none" cap="none" strike="noStrike">
                <a:solidFill>
                  <a:srgbClr val="17375E"/>
                </a:solidFill>
                <a:latin typeface="Verdana"/>
                <a:ea typeface="Verdana"/>
                <a:cs typeface="Verdana"/>
                <a:sym typeface="Verdana"/>
              </a:defRPr>
            </a:lvl3pPr>
            <a:lvl4pPr lvl="3" marR="0" rtl="0" algn="l">
              <a:lnSpc>
                <a:spcPct val="100000"/>
              </a:lnSpc>
              <a:spcBef>
                <a:spcPts val="0"/>
              </a:spcBef>
              <a:spcAft>
                <a:spcPts val="0"/>
              </a:spcAft>
              <a:buClr>
                <a:srgbClr val="17375E"/>
              </a:buClr>
              <a:buSzPts val="2800"/>
              <a:buFont typeface="Verdana"/>
              <a:buNone/>
              <a:defRPr b="1" i="0" sz="2800" u="none" cap="none" strike="noStrike">
                <a:solidFill>
                  <a:srgbClr val="17375E"/>
                </a:solidFill>
                <a:latin typeface="Verdana"/>
                <a:ea typeface="Verdana"/>
                <a:cs typeface="Verdana"/>
                <a:sym typeface="Verdana"/>
              </a:defRPr>
            </a:lvl4pPr>
            <a:lvl5pPr lvl="4" marR="0" rtl="0" algn="l">
              <a:lnSpc>
                <a:spcPct val="100000"/>
              </a:lnSpc>
              <a:spcBef>
                <a:spcPts val="0"/>
              </a:spcBef>
              <a:spcAft>
                <a:spcPts val="0"/>
              </a:spcAft>
              <a:buClr>
                <a:srgbClr val="17375E"/>
              </a:buClr>
              <a:buSzPts val="2800"/>
              <a:buFont typeface="Verdana"/>
              <a:buNone/>
              <a:defRPr b="1" i="0" sz="2800" u="none" cap="none" strike="noStrike">
                <a:solidFill>
                  <a:srgbClr val="17375E"/>
                </a:solidFill>
                <a:latin typeface="Verdana"/>
                <a:ea typeface="Verdana"/>
                <a:cs typeface="Verdana"/>
                <a:sym typeface="Verdana"/>
              </a:defRPr>
            </a:lvl5pPr>
            <a:lvl6pPr lvl="5" marR="0" rtl="0" algn="l">
              <a:lnSpc>
                <a:spcPct val="100000"/>
              </a:lnSpc>
              <a:spcBef>
                <a:spcPts val="0"/>
              </a:spcBef>
              <a:spcAft>
                <a:spcPts val="0"/>
              </a:spcAft>
              <a:buClr>
                <a:srgbClr val="17375E"/>
              </a:buClr>
              <a:buSzPts val="2800"/>
              <a:buFont typeface="Verdana"/>
              <a:buNone/>
              <a:defRPr b="1" i="0" sz="2800" u="none" cap="none" strike="noStrike">
                <a:solidFill>
                  <a:srgbClr val="17375E"/>
                </a:solidFill>
                <a:latin typeface="Verdana"/>
                <a:ea typeface="Verdana"/>
                <a:cs typeface="Verdana"/>
                <a:sym typeface="Verdana"/>
              </a:defRPr>
            </a:lvl6pPr>
            <a:lvl7pPr lvl="6" marR="0" rtl="0" algn="l">
              <a:lnSpc>
                <a:spcPct val="100000"/>
              </a:lnSpc>
              <a:spcBef>
                <a:spcPts val="0"/>
              </a:spcBef>
              <a:spcAft>
                <a:spcPts val="0"/>
              </a:spcAft>
              <a:buClr>
                <a:srgbClr val="17375E"/>
              </a:buClr>
              <a:buSzPts val="2800"/>
              <a:buFont typeface="Verdana"/>
              <a:buNone/>
              <a:defRPr b="1" i="0" sz="2800" u="none" cap="none" strike="noStrike">
                <a:solidFill>
                  <a:srgbClr val="17375E"/>
                </a:solidFill>
                <a:latin typeface="Verdana"/>
                <a:ea typeface="Verdana"/>
                <a:cs typeface="Verdana"/>
                <a:sym typeface="Verdana"/>
              </a:defRPr>
            </a:lvl7pPr>
            <a:lvl8pPr lvl="7" marR="0" rtl="0" algn="l">
              <a:lnSpc>
                <a:spcPct val="100000"/>
              </a:lnSpc>
              <a:spcBef>
                <a:spcPts val="0"/>
              </a:spcBef>
              <a:spcAft>
                <a:spcPts val="0"/>
              </a:spcAft>
              <a:buClr>
                <a:srgbClr val="17375E"/>
              </a:buClr>
              <a:buSzPts val="2800"/>
              <a:buFont typeface="Verdana"/>
              <a:buNone/>
              <a:defRPr b="1" i="0" sz="2800" u="none" cap="none" strike="noStrike">
                <a:solidFill>
                  <a:srgbClr val="17375E"/>
                </a:solidFill>
                <a:latin typeface="Verdana"/>
                <a:ea typeface="Verdana"/>
                <a:cs typeface="Verdana"/>
                <a:sym typeface="Verdana"/>
              </a:defRPr>
            </a:lvl8pPr>
            <a:lvl9pPr lvl="8" marR="0" rtl="0" algn="l">
              <a:lnSpc>
                <a:spcPct val="100000"/>
              </a:lnSpc>
              <a:spcBef>
                <a:spcPts val="0"/>
              </a:spcBef>
              <a:spcAft>
                <a:spcPts val="0"/>
              </a:spcAft>
              <a:buClr>
                <a:srgbClr val="17375E"/>
              </a:buClr>
              <a:buSzPts val="2800"/>
              <a:buFont typeface="Verdana"/>
              <a:buNone/>
              <a:defRPr b="1" i="0" sz="2800" u="none" cap="none" strike="noStrike">
                <a:solidFill>
                  <a:srgbClr val="17375E"/>
                </a:solidFill>
                <a:latin typeface="Verdana"/>
                <a:ea typeface="Verdana"/>
                <a:cs typeface="Verdana"/>
                <a:sym typeface="Verdana"/>
              </a:defRPr>
            </a:lvl9pPr>
          </a:lstStyle>
          <a:p/>
        </p:txBody>
      </p:sp>
      <p:sp>
        <p:nvSpPr>
          <p:cNvPr id="9" name="Google Shape;9;p17"/>
          <p:cNvSpPr txBox="1"/>
          <p:nvPr>
            <p:ph idx="1" type="body"/>
          </p:nvPr>
        </p:nvSpPr>
        <p:spPr>
          <a:xfrm>
            <a:off x="812800" y="1143000"/>
            <a:ext cx="10668000" cy="4952998"/>
          </a:xfrm>
          <a:prstGeom prst="rect">
            <a:avLst/>
          </a:prstGeom>
          <a:noFill/>
          <a:ln>
            <a:noFill/>
          </a:ln>
        </p:spPr>
        <p:txBody>
          <a:bodyPr anchorCtr="0" anchor="t" bIns="45700" lIns="45700" spcFirstLastPara="1" rIns="45700" wrap="square" tIns="45700">
            <a:normAutofit/>
          </a:bodyPr>
          <a:lstStyle>
            <a:lvl1pPr indent="-381000" lvl="0" marL="457200" marR="0" rtl="0" algn="l">
              <a:lnSpc>
                <a:spcPct val="100000"/>
              </a:lnSpc>
              <a:spcBef>
                <a:spcPts val="500"/>
              </a:spcBef>
              <a:spcAft>
                <a:spcPts val="0"/>
              </a:spcAft>
              <a:buClr>
                <a:srgbClr val="000000"/>
              </a:buClr>
              <a:buSzPts val="2400"/>
              <a:buFont typeface="Arial"/>
              <a:buChar char="•"/>
              <a:defRPr b="0" i="0" sz="2400" u="none" cap="none" strike="noStrike">
                <a:solidFill>
                  <a:srgbClr val="000000"/>
                </a:solidFill>
                <a:latin typeface="Verdana"/>
                <a:ea typeface="Verdana"/>
                <a:cs typeface="Verdana"/>
                <a:sym typeface="Verdana"/>
              </a:defRPr>
            </a:lvl1pPr>
            <a:lvl2pPr indent="-381000" lvl="1" marL="914400" marR="0" rtl="0" algn="l">
              <a:lnSpc>
                <a:spcPct val="100000"/>
              </a:lnSpc>
              <a:spcBef>
                <a:spcPts val="500"/>
              </a:spcBef>
              <a:spcAft>
                <a:spcPts val="0"/>
              </a:spcAft>
              <a:buClr>
                <a:srgbClr val="000000"/>
              </a:buClr>
              <a:buSzPts val="2400"/>
              <a:buFont typeface="Arial"/>
              <a:buChar char="–"/>
              <a:defRPr b="0" i="0" sz="2400" u="none" cap="none" strike="noStrike">
                <a:solidFill>
                  <a:srgbClr val="000000"/>
                </a:solidFill>
                <a:latin typeface="Verdana"/>
                <a:ea typeface="Verdana"/>
                <a:cs typeface="Verdana"/>
                <a:sym typeface="Verdana"/>
              </a:defRPr>
            </a:lvl2pPr>
            <a:lvl3pPr indent="-381000" lvl="2" marL="1371600" marR="0" rtl="0" algn="l">
              <a:lnSpc>
                <a:spcPct val="100000"/>
              </a:lnSpc>
              <a:spcBef>
                <a:spcPts val="500"/>
              </a:spcBef>
              <a:spcAft>
                <a:spcPts val="0"/>
              </a:spcAft>
              <a:buClr>
                <a:srgbClr val="000000"/>
              </a:buClr>
              <a:buSzPts val="2400"/>
              <a:buFont typeface="Arial"/>
              <a:buChar char="•"/>
              <a:defRPr b="0" i="0" sz="2400" u="none" cap="none" strike="noStrike">
                <a:solidFill>
                  <a:srgbClr val="000000"/>
                </a:solidFill>
                <a:latin typeface="Verdana"/>
                <a:ea typeface="Verdana"/>
                <a:cs typeface="Verdana"/>
                <a:sym typeface="Verdana"/>
              </a:defRPr>
            </a:lvl3pPr>
            <a:lvl4pPr indent="-381000" lvl="3" marL="1828800" marR="0" rtl="0" algn="l">
              <a:lnSpc>
                <a:spcPct val="100000"/>
              </a:lnSpc>
              <a:spcBef>
                <a:spcPts val="500"/>
              </a:spcBef>
              <a:spcAft>
                <a:spcPts val="0"/>
              </a:spcAft>
              <a:buClr>
                <a:srgbClr val="000000"/>
              </a:buClr>
              <a:buSzPts val="2400"/>
              <a:buFont typeface="Arial"/>
              <a:buChar char="–"/>
              <a:defRPr b="0" i="0" sz="2400" u="none" cap="none" strike="noStrike">
                <a:solidFill>
                  <a:srgbClr val="000000"/>
                </a:solidFill>
                <a:latin typeface="Verdana"/>
                <a:ea typeface="Verdana"/>
                <a:cs typeface="Verdana"/>
                <a:sym typeface="Verdana"/>
              </a:defRPr>
            </a:lvl4pPr>
            <a:lvl5pPr indent="-381000" lvl="4" marL="2286000" marR="0" rtl="0" algn="l">
              <a:lnSpc>
                <a:spcPct val="100000"/>
              </a:lnSpc>
              <a:spcBef>
                <a:spcPts val="500"/>
              </a:spcBef>
              <a:spcAft>
                <a:spcPts val="0"/>
              </a:spcAft>
              <a:buClr>
                <a:srgbClr val="000000"/>
              </a:buClr>
              <a:buSzPts val="2400"/>
              <a:buFont typeface="Arial"/>
              <a:buChar char="»"/>
              <a:defRPr b="0" i="0" sz="2400" u="none" cap="none" strike="noStrike">
                <a:solidFill>
                  <a:srgbClr val="000000"/>
                </a:solidFill>
                <a:latin typeface="Verdana"/>
                <a:ea typeface="Verdana"/>
                <a:cs typeface="Verdana"/>
                <a:sym typeface="Verdana"/>
              </a:defRPr>
            </a:lvl5pPr>
            <a:lvl6pPr indent="-381000" lvl="5" marL="2743200" marR="0" rtl="0" algn="l">
              <a:lnSpc>
                <a:spcPct val="100000"/>
              </a:lnSpc>
              <a:spcBef>
                <a:spcPts val="500"/>
              </a:spcBef>
              <a:spcAft>
                <a:spcPts val="0"/>
              </a:spcAft>
              <a:buClr>
                <a:srgbClr val="000000"/>
              </a:buClr>
              <a:buSzPts val="2400"/>
              <a:buFont typeface="Arial"/>
              <a:buChar char="•"/>
              <a:defRPr b="0" i="0" sz="2400" u="none" cap="none" strike="noStrike">
                <a:solidFill>
                  <a:srgbClr val="000000"/>
                </a:solidFill>
                <a:latin typeface="Verdana"/>
                <a:ea typeface="Verdana"/>
                <a:cs typeface="Verdana"/>
                <a:sym typeface="Verdana"/>
              </a:defRPr>
            </a:lvl6pPr>
            <a:lvl7pPr indent="-381000" lvl="6" marL="3200400" marR="0" rtl="0" algn="l">
              <a:lnSpc>
                <a:spcPct val="100000"/>
              </a:lnSpc>
              <a:spcBef>
                <a:spcPts val="500"/>
              </a:spcBef>
              <a:spcAft>
                <a:spcPts val="0"/>
              </a:spcAft>
              <a:buClr>
                <a:srgbClr val="000000"/>
              </a:buClr>
              <a:buSzPts val="2400"/>
              <a:buFont typeface="Arial"/>
              <a:buChar char="•"/>
              <a:defRPr b="0" i="0" sz="2400" u="none" cap="none" strike="noStrike">
                <a:solidFill>
                  <a:srgbClr val="000000"/>
                </a:solidFill>
                <a:latin typeface="Verdana"/>
                <a:ea typeface="Verdana"/>
                <a:cs typeface="Verdana"/>
                <a:sym typeface="Verdana"/>
              </a:defRPr>
            </a:lvl7pPr>
            <a:lvl8pPr indent="-381000" lvl="7" marL="3657600" marR="0" rtl="0" algn="l">
              <a:lnSpc>
                <a:spcPct val="100000"/>
              </a:lnSpc>
              <a:spcBef>
                <a:spcPts val="500"/>
              </a:spcBef>
              <a:spcAft>
                <a:spcPts val="0"/>
              </a:spcAft>
              <a:buClr>
                <a:srgbClr val="000000"/>
              </a:buClr>
              <a:buSzPts val="2400"/>
              <a:buFont typeface="Arial"/>
              <a:buChar char="•"/>
              <a:defRPr b="0" i="0" sz="2400" u="none" cap="none" strike="noStrike">
                <a:solidFill>
                  <a:srgbClr val="000000"/>
                </a:solidFill>
                <a:latin typeface="Verdana"/>
                <a:ea typeface="Verdana"/>
                <a:cs typeface="Verdana"/>
                <a:sym typeface="Verdana"/>
              </a:defRPr>
            </a:lvl8pPr>
            <a:lvl9pPr indent="-381000" lvl="8" marL="4114800" marR="0" rtl="0" algn="l">
              <a:lnSpc>
                <a:spcPct val="100000"/>
              </a:lnSpc>
              <a:spcBef>
                <a:spcPts val="500"/>
              </a:spcBef>
              <a:spcAft>
                <a:spcPts val="0"/>
              </a:spcAft>
              <a:buClr>
                <a:srgbClr val="000000"/>
              </a:buClr>
              <a:buSzPts val="2400"/>
              <a:buFont typeface="Arial"/>
              <a:buChar char="•"/>
              <a:defRPr b="0" i="0" sz="2400" u="none" cap="none" strike="noStrike">
                <a:solidFill>
                  <a:srgbClr val="000000"/>
                </a:solidFill>
                <a:latin typeface="Verdana"/>
                <a:ea typeface="Verdana"/>
                <a:cs typeface="Verdana"/>
                <a:sym typeface="Verdana"/>
              </a:defRPr>
            </a:lvl9pPr>
          </a:lstStyle>
          <a:p/>
        </p:txBody>
      </p:sp>
      <p:sp>
        <p:nvSpPr>
          <p:cNvPr id="10" name="Google Shape;10;p17"/>
          <p:cNvSpPr txBox="1"/>
          <p:nvPr>
            <p:ph idx="12" type="sldNum"/>
          </p:nvPr>
        </p:nvSpPr>
        <p:spPr>
          <a:xfrm>
            <a:off x="11284485" y="6397945"/>
            <a:ext cx="297916" cy="281941"/>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888888"/>
              </a:buClr>
              <a:buSzPts val="1200"/>
              <a:buFont typeface="Verdana"/>
              <a:buNone/>
              <a:defRPr b="0" i="0" sz="1200" u="none" cap="none" strike="noStrike">
                <a:solidFill>
                  <a:srgbClr val="888888"/>
                </a:solidFill>
                <a:latin typeface="Verdana"/>
                <a:ea typeface="Verdana"/>
                <a:cs typeface="Verdana"/>
                <a:sym typeface="Verdana"/>
              </a:defRPr>
            </a:lvl1pPr>
            <a:lvl2pPr indent="0" lvl="1" marL="0" marR="0" rtl="0" algn="r">
              <a:lnSpc>
                <a:spcPct val="100000"/>
              </a:lnSpc>
              <a:spcBef>
                <a:spcPts val="0"/>
              </a:spcBef>
              <a:spcAft>
                <a:spcPts val="0"/>
              </a:spcAft>
              <a:buClr>
                <a:srgbClr val="888888"/>
              </a:buClr>
              <a:buSzPts val="1200"/>
              <a:buFont typeface="Verdana"/>
              <a:buNone/>
              <a:defRPr b="0" i="0" sz="1200" u="none" cap="none" strike="noStrike">
                <a:solidFill>
                  <a:srgbClr val="888888"/>
                </a:solidFill>
                <a:latin typeface="Verdana"/>
                <a:ea typeface="Verdana"/>
                <a:cs typeface="Verdana"/>
                <a:sym typeface="Verdana"/>
              </a:defRPr>
            </a:lvl2pPr>
            <a:lvl3pPr indent="0" lvl="2" marL="0" marR="0" rtl="0" algn="r">
              <a:lnSpc>
                <a:spcPct val="100000"/>
              </a:lnSpc>
              <a:spcBef>
                <a:spcPts val="0"/>
              </a:spcBef>
              <a:spcAft>
                <a:spcPts val="0"/>
              </a:spcAft>
              <a:buClr>
                <a:srgbClr val="888888"/>
              </a:buClr>
              <a:buSzPts val="1200"/>
              <a:buFont typeface="Verdana"/>
              <a:buNone/>
              <a:defRPr b="0" i="0" sz="1200" u="none" cap="none" strike="noStrike">
                <a:solidFill>
                  <a:srgbClr val="888888"/>
                </a:solidFill>
                <a:latin typeface="Verdana"/>
                <a:ea typeface="Verdana"/>
                <a:cs typeface="Verdana"/>
                <a:sym typeface="Verdana"/>
              </a:defRPr>
            </a:lvl3pPr>
            <a:lvl4pPr indent="0" lvl="3" marL="0" marR="0" rtl="0" algn="r">
              <a:lnSpc>
                <a:spcPct val="100000"/>
              </a:lnSpc>
              <a:spcBef>
                <a:spcPts val="0"/>
              </a:spcBef>
              <a:spcAft>
                <a:spcPts val="0"/>
              </a:spcAft>
              <a:buClr>
                <a:srgbClr val="888888"/>
              </a:buClr>
              <a:buSzPts val="1200"/>
              <a:buFont typeface="Verdana"/>
              <a:buNone/>
              <a:defRPr b="0" i="0" sz="1200" u="none" cap="none" strike="noStrike">
                <a:solidFill>
                  <a:srgbClr val="888888"/>
                </a:solidFill>
                <a:latin typeface="Verdana"/>
                <a:ea typeface="Verdana"/>
                <a:cs typeface="Verdana"/>
                <a:sym typeface="Verdana"/>
              </a:defRPr>
            </a:lvl4pPr>
            <a:lvl5pPr indent="0" lvl="4" marL="0" marR="0" rtl="0" algn="r">
              <a:lnSpc>
                <a:spcPct val="100000"/>
              </a:lnSpc>
              <a:spcBef>
                <a:spcPts val="0"/>
              </a:spcBef>
              <a:spcAft>
                <a:spcPts val="0"/>
              </a:spcAft>
              <a:buClr>
                <a:srgbClr val="888888"/>
              </a:buClr>
              <a:buSzPts val="1200"/>
              <a:buFont typeface="Verdana"/>
              <a:buNone/>
              <a:defRPr b="0" i="0" sz="1200" u="none" cap="none" strike="noStrike">
                <a:solidFill>
                  <a:srgbClr val="888888"/>
                </a:solidFill>
                <a:latin typeface="Verdana"/>
                <a:ea typeface="Verdana"/>
                <a:cs typeface="Verdana"/>
                <a:sym typeface="Verdana"/>
              </a:defRPr>
            </a:lvl5pPr>
            <a:lvl6pPr indent="0" lvl="5" marL="0" marR="0" rtl="0" algn="r">
              <a:lnSpc>
                <a:spcPct val="100000"/>
              </a:lnSpc>
              <a:spcBef>
                <a:spcPts val="0"/>
              </a:spcBef>
              <a:spcAft>
                <a:spcPts val="0"/>
              </a:spcAft>
              <a:buClr>
                <a:srgbClr val="888888"/>
              </a:buClr>
              <a:buSzPts val="1200"/>
              <a:buFont typeface="Verdana"/>
              <a:buNone/>
              <a:defRPr b="0" i="0" sz="1200" u="none" cap="none" strike="noStrike">
                <a:solidFill>
                  <a:srgbClr val="888888"/>
                </a:solidFill>
                <a:latin typeface="Verdana"/>
                <a:ea typeface="Verdana"/>
                <a:cs typeface="Verdana"/>
                <a:sym typeface="Verdana"/>
              </a:defRPr>
            </a:lvl6pPr>
            <a:lvl7pPr indent="0" lvl="6" marL="0" marR="0" rtl="0" algn="r">
              <a:lnSpc>
                <a:spcPct val="100000"/>
              </a:lnSpc>
              <a:spcBef>
                <a:spcPts val="0"/>
              </a:spcBef>
              <a:spcAft>
                <a:spcPts val="0"/>
              </a:spcAft>
              <a:buClr>
                <a:srgbClr val="888888"/>
              </a:buClr>
              <a:buSzPts val="1200"/>
              <a:buFont typeface="Verdana"/>
              <a:buNone/>
              <a:defRPr b="0" i="0" sz="1200" u="none" cap="none" strike="noStrike">
                <a:solidFill>
                  <a:srgbClr val="888888"/>
                </a:solidFill>
                <a:latin typeface="Verdana"/>
                <a:ea typeface="Verdana"/>
                <a:cs typeface="Verdana"/>
                <a:sym typeface="Verdana"/>
              </a:defRPr>
            </a:lvl7pPr>
            <a:lvl8pPr indent="0" lvl="7" marL="0" marR="0" rtl="0" algn="r">
              <a:lnSpc>
                <a:spcPct val="100000"/>
              </a:lnSpc>
              <a:spcBef>
                <a:spcPts val="0"/>
              </a:spcBef>
              <a:spcAft>
                <a:spcPts val="0"/>
              </a:spcAft>
              <a:buClr>
                <a:srgbClr val="888888"/>
              </a:buClr>
              <a:buSzPts val="1200"/>
              <a:buFont typeface="Verdana"/>
              <a:buNone/>
              <a:defRPr b="0" i="0" sz="1200" u="none" cap="none" strike="noStrike">
                <a:solidFill>
                  <a:srgbClr val="888888"/>
                </a:solidFill>
                <a:latin typeface="Verdana"/>
                <a:ea typeface="Verdana"/>
                <a:cs typeface="Verdana"/>
                <a:sym typeface="Verdana"/>
              </a:defRPr>
            </a:lvl8pPr>
            <a:lvl9pPr indent="0" lvl="8" marL="0" marR="0" rtl="0" algn="r">
              <a:lnSpc>
                <a:spcPct val="100000"/>
              </a:lnSpc>
              <a:spcBef>
                <a:spcPts val="0"/>
              </a:spcBef>
              <a:spcAft>
                <a:spcPts val="0"/>
              </a:spcAft>
              <a:buClr>
                <a:srgbClr val="888888"/>
              </a:buClr>
              <a:buSzPts val="1200"/>
              <a:buFont typeface="Verdana"/>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
          <p:cNvSpPr txBox="1"/>
          <p:nvPr>
            <p:ph idx="4294967295" type="ctrTitle"/>
          </p:nvPr>
        </p:nvSpPr>
        <p:spPr>
          <a:xfrm>
            <a:off x="790468" y="1069101"/>
            <a:ext cx="10363201" cy="1470026"/>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17375E"/>
              </a:buClr>
              <a:buSzPts val="2800"/>
              <a:buFont typeface="Verdana"/>
              <a:buNone/>
            </a:pPr>
            <a:r>
              <a:rPr b="1" i="0" lang="en-US" sz="2800" u="none" cap="none" strike="noStrike">
                <a:solidFill>
                  <a:srgbClr val="17375E"/>
                </a:solidFill>
                <a:latin typeface="Verdana"/>
                <a:ea typeface="Verdana"/>
                <a:cs typeface="Verdana"/>
                <a:sym typeface="Verdana"/>
              </a:rPr>
              <a:t>Integrated Healthcare portal/app</a:t>
            </a:r>
            <a:endParaRPr/>
          </a:p>
        </p:txBody>
      </p:sp>
      <p:sp>
        <p:nvSpPr>
          <p:cNvPr id="69" name="Google Shape;69;p1"/>
          <p:cNvSpPr txBox="1"/>
          <p:nvPr>
            <p:ph idx="4294967295" type="subTitle"/>
          </p:nvPr>
        </p:nvSpPr>
        <p:spPr>
          <a:xfrm>
            <a:off x="790468" y="2721955"/>
            <a:ext cx="3970596" cy="552185"/>
          </a:xfrm>
          <a:prstGeom prst="rect">
            <a:avLst/>
          </a:prstGeom>
          <a:noFill/>
          <a:ln>
            <a:noFill/>
          </a:ln>
        </p:spPr>
        <p:txBody>
          <a:bodyPr anchorCtr="0" anchor="t" bIns="45700" lIns="45700" spcFirstLastPara="1" rIns="45700" wrap="square" tIns="45700">
            <a:normAutofit/>
          </a:bodyPr>
          <a:lstStyle/>
          <a:p>
            <a:pPr indent="0" lvl="0" marL="0" marR="0" rtl="0" algn="l">
              <a:lnSpc>
                <a:spcPct val="100000"/>
              </a:lnSpc>
              <a:spcBef>
                <a:spcPts val="0"/>
              </a:spcBef>
              <a:spcAft>
                <a:spcPts val="0"/>
              </a:spcAft>
              <a:buClr>
                <a:srgbClr val="17375E"/>
              </a:buClr>
              <a:buSzPts val="2000"/>
              <a:buFont typeface="Arial"/>
              <a:buNone/>
            </a:pPr>
            <a:r>
              <a:rPr b="1" i="0" lang="en-US" sz="2000" u="none" cap="none" strike="noStrike">
                <a:solidFill>
                  <a:srgbClr val="17375E"/>
                </a:solidFill>
                <a:latin typeface="Verdana"/>
                <a:ea typeface="Verdana"/>
                <a:cs typeface="Verdana"/>
                <a:sym typeface="Verdana"/>
              </a:rPr>
              <a:t>Batch Number:</a:t>
            </a:r>
            <a:endParaRPr/>
          </a:p>
        </p:txBody>
      </p:sp>
      <p:graphicFrame>
        <p:nvGraphicFramePr>
          <p:cNvPr id="70" name="Google Shape;70;p1"/>
          <p:cNvGraphicFramePr/>
          <p:nvPr/>
        </p:nvGraphicFramePr>
        <p:xfrm>
          <a:off x="630903" y="3274140"/>
          <a:ext cx="3000000" cy="3000000"/>
        </p:xfrm>
        <a:graphic>
          <a:graphicData uri="http://schemas.openxmlformats.org/drawingml/2006/table">
            <a:tbl>
              <a:tblPr>
                <a:noFill/>
                <a:tableStyleId>{2DC08C98-5F71-427E-927E-155028B2F2D7}</a:tableStyleId>
              </a:tblPr>
              <a:tblGrid>
                <a:gridCol w="2085000"/>
                <a:gridCol w="3333675"/>
              </a:tblGrid>
              <a:tr h="370850">
                <a:tc>
                  <a:txBody>
                    <a:bodyPr/>
                    <a:lstStyle/>
                    <a:p>
                      <a:pPr indent="0" lvl="0" marL="0" marR="0" rtl="0" algn="ctr">
                        <a:lnSpc>
                          <a:spcPct val="100000"/>
                        </a:lnSpc>
                        <a:spcBef>
                          <a:spcPts val="0"/>
                        </a:spcBef>
                        <a:spcAft>
                          <a:spcPts val="0"/>
                        </a:spcAft>
                        <a:buClr>
                          <a:srgbClr val="17375E"/>
                        </a:buClr>
                        <a:buSzPts val="1800"/>
                        <a:buFont typeface="Bookman Old Style"/>
                        <a:buNone/>
                      </a:pPr>
                      <a:r>
                        <a:rPr b="1" lang="en-US" sz="1800" u="none" cap="none" strike="noStrike">
                          <a:solidFill>
                            <a:srgbClr val="17375E"/>
                          </a:solidFill>
                        </a:rPr>
                        <a:t>Roll Number</a:t>
                      </a:r>
                      <a:endParaRPr/>
                    </a:p>
                  </a:txBody>
                  <a:tcPr marT="45725" marB="45725" marR="45725" marL="45725" anchor="ctr"/>
                </a:tc>
                <a:tc>
                  <a:txBody>
                    <a:bodyPr/>
                    <a:lstStyle/>
                    <a:p>
                      <a:pPr indent="0" lvl="0" marL="0" marR="0" rtl="0" algn="ctr">
                        <a:lnSpc>
                          <a:spcPct val="100000"/>
                        </a:lnSpc>
                        <a:spcBef>
                          <a:spcPts val="0"/>
                        </a:spcBef>
                        <a:spcAft>
                          <a:spcPts val="0"/>
                        </a:spcAft>
                        <a:buClr>
                          <a:srgbClr val="17375E"/>
                        </a:buClr>
                        <a:buSzPts val="1800"/>
                        <a:buFont typeface="Bookman Old Style"/>
                        <a:buNone/>
                      </a:pPr>
                      <a:r>
                        <a:rPr b="1" lang="en-US" sz="1800" u="none" cap="none" strike="noStrike">
                          <a:solidFill>
                            <a:srgbClr val="17375E"/>
                          </a:solidFill>
                        </a:rPr>
                        <a:t>Student Name</a:t>
                      </a:r>
                      <a:endParaRPr/>
                    </a:p>
                  </a:txBody>
                  <a:tcPr marT="45725" marB="45725" marR="45725" marL="45725" anchor="ctr"/>
                </a:tc>
              </a:tr>
              <a:tr h="370850">
                <a:tc>
                  <a:txBody>
                    <a:bodyPr/>
                    <a:lstStyle/>
                    <a:p>
                      <a:pPr indent="0" lvl="0" marL="0" marR="0" rtl="0" algn="l">
                        <a:lnSpc>
                          <a:spcPct val="100000"/>
                        </a:lnSpc>
                        <a:spcBef>
                          <a:spcPts val="0"/>
                        </a:spcBef>
                        <a:spcAft>
                          <a:spcPts val="0"/>
                        </a:spcAft>
                        <a:buClr>
                          <a:schemeClr val="dk1"/>
                        </a:buClr>
                        <a:buSzPts val="1800"/>
                        <a:buFont typeface="Bookman Old Style"/>
                        <a:buNone/>
                      </a:pPr>
                      <a:r>
                        <a:rPr lang="en-US" sz="1800" u="none" cap="none" strike="noStrike"/>
                        <a:t>20201CEI0141</a:t>
                      </a:r>
                      <a:endParaRPr/>
                    </a:p>
                  </a:txBody>
                  <a:tcPr marT="45725" marB="45725" marR="45725" marL="45725" anchor="ctr"/>
                </a:tc>
                <a:tc>
                  <a:txBody>
                    <a:bodyPr/>
                    <a:lstStyle/>
                    <a:p>
                      <a:pPr indent="0" lvl="0" marL="0" marR="0" rtl="0" algn="l">
                        <a:lnSpc>
                          <a:spcPct val="100000"/>
                        </a:lnSpc>
                        <a:spcBef>
                          <a:spcPts val="0"/>
                        </a:spcBef>
                        <a:spcAft>
                          <a:spcPts val="0"/>
                        </a:spcAft>
                        <a:buClr>
                          <a:schemeClr val="dk1"/>
                        </a:buClr>
                        <a:buSzPts val="1800"/>
                        <a:buFont typeface="Bookman Old Style"/>
                        <a:buNone/>
                      </a:pPr>
                      <a:r>
                        <a:rPr lang="en-US" sz="1800" u="none" cap="none" strike="noStrike"/>
                        <a:t>GEBIN B TOM</a:t>
                      </a:r>
                      <a:endParaRPr/>
                    </a:p>
                  </a:txBody>
                  <a:tcPr marT="45725" marB="45725" marR="45725" marL="45725" anchor="ctr"/>
                </a:tc>
              </a:tr>
              <a:tr h="370850">
                <a:tc>
                  <a:txBody>
                    <a:bodyPr/>
                    <a:lstStyle/>
                    <a:p>
                      <a:pPr indent="0" lvl="0" marL="0" marR="0" rtl="0" algn="l">
                        <a:lnSpc>
                          <a:spcPct val="100000"/>
                        </a:lnSpc>
                        <a:spcBef>
                          <a:spcPts val="0"/>
                        </a:spcBef>
                        <a:spcAft>
                          <a:spcPts val="0"/>
                        </a:spcAft>
                        <a:buClr>
                          <a:schemeClr val="dk1"/>
                        </a:buClr>
                        <a:buSzPts val="1800"/>
                        <a:buFont typeface="Bookman Old Style"/>
                        <a:buNone/>
                      </a:pPr>
                      <a:r>
                        <a:rPr lang="en-US" sz="1800" u="none" cap="none" strike="noStrike"/>
                        <a:t>20201CEI0145</a:t>
                      </a:r>
                      <a:endParaRPr/>
                    </a:p>
                  </a:txBody>
                  <a:tcPr marT="45725" marB="45725" marR="45725" marL="45725" anchor="ctr"/>
                </a:tc>
                <a:tc>
                  <a:txBody>
                    <a:bodyPr/>
                    <a:lstStyle/>
                    <a:p>
                      <a:pPr indent="0" lvl="0" marL="0" marR="0" rtl="0" algn="l">
                        <a:lnSpc>
                          <a:spcPct val="100000"/>
                        </a:lnSpc>
                        <a:spcBef>
                          <a:spcPts val="0"/>
                        </a:spcBef>
                        <a:spcAft>
                          <a:spcPts val="0"/>
                        </a:spcAft>
                        <a:buClr>
                          <a:schemeClr val="dk1"/>
                        </a:buClr>
                        <a:buSzPts val="1800"/>
                        <a:buFont typeface="Bookman Old Style"/>
                        <a:buNone/>
                      </a:pPr>
                      <a:r>
                        <a:rPr lang="en-US" sz="1800" u="none" cap="none" strike="noStrike"/>
                        <a:t>AKASH M</a:t>
                      </a:r>
                      <a:endParaRPr/>
                    </a:p>
                  </a:txBody>
                  <a:tcPr marT="45725" marB="45725" marR="45725" marL="45725" anchor="ctr"/>
                </a:tc>
              </a:tr>
              <a:tr h="370850">
                <a:tc>
                  <a:txBody>
                    <a:bodyPr/>
                    <a:lstStyle/>
                    <a:p>
                      <a:pPr indent="0" lvl="0" marL="0" marR="0" rtl="0" algn="l">
                        <a:lnSpc>
                          <a:spcPct val="100000"/>
                        </a:lnSpc>
                        <a:spcBef>
                          <a:spcPts val="0"/>
                        </a:spcBef>
                        <a:spcAft>
                          <a:spcPts val="0"/>
                        </a:spcAft>
                        <a:buClr>
                          <a:schemeClr val="dk1"/>
                        </a:buClr>
                        <a:buSzPts val="1800"/>
                        <a:buFont typeface="Bookman Old Style"/>
                        <a:buNone/>
                      </a:pPr>
                      <a:r>
                        <a:rPr lang="en-US" sz="1800" u="none" cap="none" strike="noStrike"/>
                        <a:t>20201CEI0146</a:t>
                      </a:r>
                      <a:endParaRPr/>
                    </a:p>
                  </a:txBody>
                  <a:tcPr marT="45725" marB="45725" marR="45725" marL="45725" anchor="ctr"/>
                </a:tc>
                <a:tc>
                  <a:txBody>
                    <a:bodyPr/>
                    <a:lstStyle/>
                    <a:p>
                      <a:pPr indent="0" lvl="0" marL="0" marR="0" rtl="0" algn="l">
                        <a:lnSpc>
                          <a:spcPct val="100000"/>
                        </a:lnSpc>
                        <a:spcBef>
                          <a:spcPts val="0"/>
                        </a:spcBef>
                        <a:spcAft>
                          <a:spcPts val="0"/>
                        </a:spcAft>
                        <a:buClr>
                          <a:schemeClr val="dk1"/>
                        </a:buClr>
                        <a:buSzPts val="1800"/>
                        <a:buFont typeface="Bookman Old Style"/>
                        <a:buNone/>
                      </a:pPr>
                      <a:r>
                        <a:rPr lang="en-US" sz="1800" u="none" cap="none" strike="noStrike"/>
                        <a:t>G HARSHAVARDHAN REDDY</a:t>
                      </a:r>
                      <a:endParaRPr/>
                    </a:p>
                  </a:txBody>
                  <a:tcPr marT="45725" marB="45725" marR="45725" marL="45725" anchor="ctr"/>
                </a:tc>
              </a:tr>
              <a:tr h="370850">
                <a:tc>
                  <a:txBody>
                    <a:bodyPr/>
                    <a:lstStyle/>
                    <a:p>
                      <a:pPr indent="0" lvl="0" marL="0" marR="0" rtl="0" algn="l">
                        <a:lnSpc>
                          <a:spcPct val="100000"/>
                        </a:lnSpc>
                        <a:spcBef>
                          <a:spcPts val="0"/>
                        </a:spcBef>
                        <a:spcAft>
                          <a:spcPts val="0"/>
                        </a:spcAft>
                        <a:buClr>
                          <a:schemeClr val="dk1"/>
                        </a:buClr>
                        <a:buSzPts val="1800"/>
                        <a:buFont typeface="Bookman Old Style"/>
                        <a:buNone/>
                      </a:pPr>
                      <a:r>
                        <a:rPr lang="en-US" sz="1800" u="none" cap="none" strike="noStrike"/>
                        <a:t>20201CEI0137</a:t>
                      </a:r>
                      <a:endParaRPr/>
                    </a:p>
                  </a:txBody>
                  <a:tcPr marT="45725" marB="45725" marR="45725" marL="45725" anchor="ctr"/>
                </a:tc>
                <a:tc>
                  <a:txBody>
                    <a:bodyPr/>
                    <a:lstStyle/>
                    <a:p>
                      <a:pPr indent="0" lvl="0" marL="0" marR="0" rtl="0" algn="l">
                        <a:lnSpc>
                          <a:spcPct val="100000"/>
                        </a:lnSpc>
                        <a:spcBef>
                          <a:spcPts val="0"/>
                        </a:spcBef>
                        <a:spcAft>
                          <a:spcPts val="0"/>
                        </a:spcAft>
                        <a:buClr>
                          <a:schemeClr val="dk1"/>
                        </a:buClr>
                        <a:buSzPts val="1800"/>
                        <a:buFont typeface="Bookman Old Style"/>
                        <a:buNone/>
                      </a:pPr>
                      <a:r>
                        <a:rPr lang="en-US" sz="1800" u="none" cap="none" strike="noStrike"/>
                        <a:t>TANGUTURI AZAHAR</a:t>
                      </a:r>
                      <a:endParaRPr/>
                    </a:p>
                  </a:txBody>
                  <a:tcPr marT="45725" marB="45725" marR="45725" marL="45725" anchor="ctr"/>
                </a:tc>
              </a:tr>
              <a:tr h="370850">
                <a:tc>
                  <a:txBody>
                    <a:bodyPr/>
                    <a:lstStyle/>
                    <a:p>
                      <a:pPr indent="0" lvl="0" marL="0" marR="0" rtl="0" algn="l">
                        <a:lnSpc>
                          <a:spcPct val="100000"/>
                        </a:lnSpc>
                        <a:spcBef>
                          <a:spcPts val="0"/>
                        </a:spcBef>
                        <a:spcAft>
                          <a:spcPts val="0"/>
                        </a:spcAft>
                        <a:buClr>
                          <a:schemeClr val="dk1"/>
                        </a:buClr>
                        <a:buSzPts val="1800"/>
                        <a:buFont typeface="Bookman Old Style"/>
                        <a:buNone/>
                      </a:pPr>
                      <a:r>
                        <a:rPr lang="en-US" sz="1800" u="none" cap="none" strike="noStrike"/>
                        <a:t>20201CEI0127</a:t>
                      </a:r>
                      <a:endParaRPr/>
                    </a:p>
                  </a:txBody>
                  <a:tcPr marT="45725" marB="45725" marR="45725" marL="45725" anchor="ctr"/>
                </a:tc>
                <a:tc>
                  <a:txBody>
                    <a:bodyPr/>
                    <a:lstStyle/>
                    <a:p>
                      <a:pPr indent="0" lvl="0" marL="0" marR="0" rtl="0" algn="l">
                        <a:lnSpc>
                          <a:spcPct val="100000"/>
                        </a:lnSpc>
                        <a:spcBef>
                          <a:spcPts val="0"/>
                        </a:spcBef>
                        <a:spcAft>
                          <a:spcPts val="0"/>
                        </a:spcAft>
                        <a:buClr>
                          <a:schemeClr val="dk1"/>
                        </a:buClr>
                        <a:buSzPts val="1800"/>
                        <a:buFont typeface="Bookman Old Style"/>
                        <a:buNone/>
                      </a:pPr>
                      <a:r>
                        <a:rPr lang="en-US" sz="1800" u="none" cap="none" strike="noStrike"/>
                        <a:t>PARVON SANTHAN</a:t>
                      </a:r>
                      <a:endParaRPr/>
                    </a:p>
                  </a:txBody>
                  <a:tcPr marT="45725" marB="45725" marR="45725" marL="45725" anchor="ctr"/>
                </a:tc>
              </a:tr>
            </a:tbl>
          </a:graphicData>
        </a:graphic>
      </p:graphicFrame>
      <p:sp>
        <p:nvSpPr>
          <p:cNvPr id="71" name="Google Shape;71;p1"/>
          <p:cNvSpPr txBox="1"/>
          <p:nvPr/>
        </p:nvSpPr>
        <p:spPr>
          <a:xfrm>
            <a:off x="6500515" y="3274140"/>
            <a:ext cx="5422853" cy="2433486"/>
          </a:xfrm>
          <a:prstGeom prst="rect">
            <a:avLst/>
          </a:prstGeom>
          <a:noFill/>
          <a:ln>
            <a:noFill/>
          </a:ln>
        </p:spPr>
        <p:txBody>
          <a:bodyPr anchorCtr="0" anchor="t" bIns="45700" lIns="45700" spcFirstLastPara="1" rIns="45700" wrap="square" tIns="45700">
            <a:normAutofit/>
          </a:bodyPr>
          <a:lstStyle/>
          <a:p>
            <a:pPr indent="0" lvl="0" marL="0" marR="0" rtl="0" algn="ctr">
              <a:lnSpc>
                <a:spcPct val="100000"/>
              </a:lnSpc>
              <a:spcBef>
                <a:spcPts val="0"/>
              </a:spcBef>
              <a:spcAft>
                <a:spcPts val="0"/>
              </a:spcAft>
              <a:buClr>
                <a:srgbClr val="17375E"/>
              </a:buClr>
              <a:buSzPts val="2000"/>
              <a:buFont typeface="Verdana"/>
              <a:buNone/>
            </a:pPr>
            <a:r>
              <a:rPr b="1" i="0" lang="en-US" sz="2000" u="none" cap="none" strike="noStrike">
                <a:solidFill>
                  <a:srgbClr val="17375E"/>
                </a:solidFill>
                <a:latin typeface="Verdana"/>
                <a:ea typeface="Verdana"/>
                <a:cs typeface="Verdana"/>
                <a:sym typeface="Verdana"/>
              </a:rPr>
              <a:t>Under the Supervision of,</a:t>
            </a:r>
            <a:endParaRPr/>
          </a:p>
          <a:p>
            <a:pPr indent="0" lvl="0" marL="0" marR="0" rtl="0" algn="ctr">
              <a:lnSpc>
                <a:spcPct val="100000"/>
              </a:lnSpc>
              <a:spcBef>
                <a:spcPts val="400"/>
              </a:spcBef>
              <a:spcAft>
                <a:spcPts val="0"/>
              </a:spcAft>
              <a:buClr>
                <a:srgbClr val="17375E"/>
              </a:buClr>
              <a:buSzPts val="1800"/>
              <a:buFont typeface="Verdana"/>
              <a:buNone/>
            </a:pPr>
            <a:r>
              <a:t/>
            </a:r>
            <a:endParaRPr b="0" i="0" sz="1800" u="none" cap="none" strike="noStrike">
              <a:solidFill>
                <a:srgbClr val="000000"/>
              </a:solidFill>
              <a:latin typeface="Bookman Old Style"/>
              <a:ea typeface="Bookman Old Style"/>
              <a:cs typeface="Bookman Old Style"/>
              <a:sym typeface="Bookman Old Style"/>
            </a:endParaRPr>
          </a:p>
          <a:p>
            <a:pPr indent="0" lvl="0" marL="0" marR="0" rtl="0" algn="l">
              <a:lnSpc>
                <a:spcPct val="100000"/>
              </a:lnSpc>
              <a:spcBef>
                <a:spcPts val="400"/>
              </a:spcBef>
              <a:spcAft>
                <a:spcPts val="0"/>
              </a:spcAft>
              <a:buClr>
                <a:srgbClr val="17375E"/>
              </a:buClr>
              <a:buSzPts val="1700"/>
              <a:buFont typeface="Verdana"/>
              <a:buNone/>
            </a:pPr>
            <a:r>
              <a:rPr b="1" i="0" lang="en-US" sz="1700" u="none" cap="none" strike="noStrike">
                <a:solidFill>
                  <a:srgbClr val="17375E"/>
                </a:solidFill>
                <a:latin typeface="Verdana"/>
                <a:ea typeface="Verdana"/>
                <a:cs typeface="Verdana"/>
                <a:sym typeface="Verdana"/>
              </a:rPr>
              <a:t>Mr.Muthuraju V</a:t>
            </a:r>
            <a:endParaRPr b="0" i="0" sz="2000" u="none" cap="none" strike="noStrike">
              <a:solidFill>
                <a:srgbClr val="000000"/>
              </a:solidFill>
              <a:latin typeface="Bookman Old Style"/>
              <a:ea typeface="Bookman Old Style"/>
              <a:cs typeface="Bookman Old Style"/>
              <a:sym typeface="Bookman Old Style"/>
            </a:endParaRPr>
          </a:p>
          <a:p>
            <a:pPr indent="0" lvl="0" marL="0" marR="0" rtl="0" algn="l">
              <a:lnSpc>
                <a:spcPct val="100000"/>
              </a:lnSpc>
              <a:spcBef>
                <a:spcPts val="400"/>
              </a:spcBef>
              <a:spcAft>
                <a:spcPts val="0"/>
              </a:spcAft>
              <a:buClr>
                <a:srgbClr val="17375E"/>
              </a:buClr>
              <a:buSzPts val="1700"/>
              <a:buFont typeface="Verdana"/>
              <a:buNone/>
            </a:pPr>
            <a:r>
              <a:rPr b="1" i="0" lang="en-US" sz="1700" u="none" cap="none" strike="noStrike">
                <a:solidFill>
                  <a:srgbClr val="17375E"/>
                </a:solidFill>
                <a:latin typeface="Verdana"/>
                <a:ea typeface="Verdana"/>
                <a:cs typeface="Verdana"/>
                <a:sym typeface="Verdana"/>
              </a:rPr>
              <a:t>Assistant Professor</a:t>
            </a:r>
            <a:endParaRPr b="0" i="0" sz="2000" u="none" cap="none" strike="noStrike">
              <a:solidFill>
                <a:srgbClr val="000000"/>
              </a:solidFill>
              <a:latin typeface="Bookman Old Style"/>
              <a:ea typeface="Bookman Old Style"/>
              <a:cs typeface="Bookman Old Style"/>
              <a:sym typeface="Bookman Old Style"/>
            </a:endParaRPr>
          </a:p>
          <a:p>
            <a:pPr indent="0" lvl="0" marL="0" marR="0" rtl="0" algn="l">
              <a:lnSpc>
                <a:spcPct val="100000"/>
              </a:lnSpc>
              <a:spcBef>
                <a:spcPts val="400"/>
              </a:spcBef>
              <a:spcAft>
                <a:spcPts val="0"/>
              </a:spcAft>
              <a:buClr>
                <a:srgbClr val="17375E"/>
              </a:buClr>
              <a:buSzPts val="1700"/>
              <a:buFont typeface="Verdana"/>
              <a:buNone/>
            </a:pPr>
            <a:r>
              <a:rPr b="1" i="0" lang="en-US" sz="1700" u="none" cap="none" strike="noStrike">
                <a:solidFill>
                  <a:srgbClr val="17375E"/>
                </a:solidFill>
                <a:latin typeface="Verdana"/>
                <a:ea typeface="Verdana"/>
                <a:cs typeface="Verdana"/>
                <a:sym typeface="Verdana"/>
              </a:rPr>
              <a:t>School of Computer Science &amp; Engineering</a:t>
            </a:r>
            <a:endParaRPr b="0" i="0" sz="2000" u="none" cap="none" strike="noStrike">
              <a:solidFill>
                <a:srgbClr val="000000"/>
              </a:solidFill>
              <a:latin typeface="Bookman Old Style"/>
              <a:ea typeface="Bookman Old Style"/>
              <a:cs typeface="Bookman Old Style"/>
              <a:sym typeface="Bookman Old Style"/>
            </a:endParaRPr>
          </a:p>
          <a:p>
            <a:pPr indent="0" lvl="0" marL="0" marR="0" rtl="0" algn="l">
              <a:lnSpc>
                <a:spcPct val="100000"/>
              </a:lnSpc>
              <a:spcBef>
                <a:spcPts val="400"/>
              </a:spcBef>
              <a:spcAft>
                <a:spcPts val="0"/>
              </a:spcAft>
              <a:buClr>
                <a:srgbClr val="17375E"/>
              </a:buClr>
              <a:buSzPts val="1700"/>
              <a:buFont typeface="Verdana"/>
              <a:buNone/>
            </a:pPr>
            <a:r>
              <a:rPr b="1" i="0" lang="en-US" sz="1700" u="none" cap="none" strike="noStrike">
                <a:solidFill>
                  <a:srgbClr val="17375E"/>
                </a:solidFill>
                <a:latin typeface="Verdana"/>
                <a:ea typeface="Verdana"/>
                <a:cs typeface="Verdana"/>
                <a:sym typeface="Verdana"/>
              </a:rPr>
              <a:t>Presidency University</a:t>
            </a:r>
            <a:endParaRPr b="0" i="0" sz="2000" u="none" cap="none" strike="noStrike">
              <a:solidFill>
                <a:srgbClr val="000000"/>
              </a:solidFill>
              <a:latin typeface="Bookman Old Style"/>
              <a:ea typeface="Bookman Old Style"/>
              <a:cs typeface="Bookman Old Style"/>
              <a:sym typeface="Bookman Old Style"/>
            </a:endParaRPr>
          </a:p>
        </p:txBody>
      </p:sp>
      <p:sp>
        <p:nvSpPr>
          <p:cNvPr id="72" name="Google Shape;72;p1"/>
          <p:cNvSpPr txBox="1"/>
          <p:nvPr/>
        </p:nvSpPr>
        <p:spPr>
          <a:xfrm>
            <a:off x="4032492" y="334089"/>
            <a:ext cx="3879155" cy="552184"/>
          </a:xfrm>
          <a:prstGeom prst="rect">
            <a:avLst/>
          </a:prstGeom>
          <a:noFill/>
          <a:ln>
            <a:noFill/>
          </a:ln>
        </p:spPr>
        <p:txBody>
          <a:bodyPr anchorCtr="0" anchor="t" bIns="45700" lIns="45700" spcFirstLastPara="1" rIns="45700" wrap="square" tIns="45700">
            <a:normAutofit/>
          </a:bodyPr>
          <a:lstStyle/>
          <a:p>
            <a:pPr indent="0" lvl="0" marL="0" marR="0" rtl="0" algn="ctr">
              <a:lnSpc>
                <a:spcPct val="80000"/>
              </a:lnSpc>
              <a:spcBef>
                <a:spcPts val="0"/>
              </a:spcBef>
              <a:spcAft>
                <a:spcPts val="0"/>
              </a:spcAft>
              <a:buClr>
                <a:srgbClr val="17375E"/>
              </a:buClr>
              <a:buSzPts val="1500"/>
              <a:buFont typeface="Verdana"/>
              <a:buNone/>
            </a:pPr>
            <a:r>
              <a:rPr b="1" i="0" lang="en-US" sz="1500" u="none" cap="none" strike="noStrike">
                <a:solidFill>
                  <a:srgbClr val="17375E"/>
                </a:solidFill>
                <a:latin typeface="Verdana"/>
                <a:ea typeface="Verdana"/>
                <a:cs typeface="Verdana"/>
                <a:sym typeface="Verdana"/>
              </a:rPr>
              <a:t>PIP104 University Project-II</a:t>
            </a:r>
            <a:endParaRPr/>
          </a:p>
          <a:p>
            <a:pPr indent="0" lvl="0" marL="0" marR="0" rtl="0" algn="ctr">
              <a:lnSpc>
                <a:spcPct val="80000"/>
              </a:lnSpc>
              <a:spcBef>
                <a:spcPts val="300"/>
              </a:spcBef>
              <a:spcAft>
                <a:spcPts val="0"/>
              </a:spcAft>
              <a:buClr>
                <a:srgbClr val="17375E"/>
              </a:buClr>
              <a:buSzPts val="1500"/>
              <a:buFont typeface="Verdana"/>
              <a:buNone/>
            </a:pPr>
            <a:r>
              <a:rPr b="1" i="0" lang="en-US" sz="1500" u="none" cap="none" strike="noStrike">
                <a:solidFill>
                  <a:srgbClr val="17375E"/>
                </a:solidFill>
                <a:latin typeface="Verdana"/>
                <a:ea typeface="Verdana"/>
                <a:cs typeface="Verdana"/>
                <a:sym typeface="Verdana"/>
              </a:rPr>
              <a:t>Review-1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type="title"/>
          </p:nvPr>
        </p:nvSpPr>
        <p:spPr>
          <a:xfrm>
            <a:off x="812800" y="274638"/>
            <a:ext cx="10668000" cy="487363"/>
          </a:xfrm>
          <a:prstGeom prst="rect">
            <a:avLst/>
          </a:prstGeom>
          <a:noFill/>
          <a:ln>
            <a:noFill/>
          </a:ln>
        </p:spPr>
        <p:txBody>
          <a:bodyPr anchorCtr="0" anchor="ctr" bIns="45700" lIns="45700" spcFirstLastPara="1" rIns="45700" wrap="square" tIns="45700">
            <a:normAutofit fontScale="90000"/>
          </a:bodyPr>
          <a:lstStyle/>
          <a:p>
            <a:pPr indent="0" lvl="0" marL="0" rtl="0" algn="l">
              <a:lnSpc>
                <a:spcPct val="100000"/>
              </a:lnSpc>
              <a:spcBef>
                <a:spcPts val="0"/>
              </a:spcBef>
              <a:spcAft>
                <a:spcPts val="0"/>
              </a:spcAft>
              <a:buClr>
                <a:srgbClr val="17375E"/>
              </a:buClr>
              <a:buSzPct val="100000"/>
              <a:buFont typeface="Verdana"/>
              <a:buNone/>
            </a:pPr>
            <a:r>
              <a:rPr lang="en-US" sz="2604"/>
              <a:t>Methodology</a:t>
            </a:r>
            <a:endParaRPr/>
          </a:p>
        </p:txBody>
      </p:sp>
      <p:sp>
        <p:nvSpPr>
          <p:cNvPr id="148" name="Google Shape;148;p10"/>
          <p:cNvSpPr txBox="1"/>
          <p:nvPr>
            <p:ph idx="1" type="body"/>
          </p:nvPr>
        </p:nvSpPr>
        <p:spPr>
          <a:xfrm>
            <a:off x="812800" y="1143001"/>
            <a:ext cx="10668000" cy="4952997"/>
          </a:xfrm>
          <a:prstGeom prst="rect">
            <a:avLst/>
          </a:prstGeom>
          <a:noFill/>
          <a:ln>
            <a:noFill/>
          </a:ln>
        </p:spPr>
        <p:txBody>
          <a:bodyPr anchorCtr="0" anchor="t" bIns="45700" lIns="45700" spcFirstLastPara="1" rIns="45700" wrap="square" tIns="45700">
            <a:normAutofit/>
          </a:bodyPr>
          <a:lstStyle/>
          <a:p>
            <a:pPr indent="0" lvl="0" marL="0" rtl="0" algn="l">
              <a:lnSpc>
                <a:spcPct val="120000"/>
              </a:lnSpc>
              <a:spcBef>
                <a:spcPts val="0"/>
              </a:spcBef>
              <a:spcAft>
                <a:spcPts val="0"/>
              </a:spcAft>
              <a:buClr>
                <a:srgbClr val="000000"/>
              </a:buClr>
              <a:buSzPts val="2400"/>
              <a:buNone/>
            </a:pPr>
            <a:r>
              <a:t/>
            </a:r>
            <a:endParaRPr/>
          </a:p>
        </p:txBody>
      </p:sp>
      <p:pic>
        <p:nvPicPr>
          <p:cNvPr id="149" name="Google Shape;149;p10"/>
          <p:cNvPicPr preferRelativeResize="0"/>
          <p:nvPr/>
        </p:nvPicPr>
        <p:blipFill rotWithShape="1">
          <a:blip r:embed="rId3">
            <a:alphaModFix/>
          </a:blip>
          <a:srcRect b="0" l="0" r="0" t="0"/>
          <a:stretch/>
        </p:blipFill>
        <p:spPr>
          <a:xfrm>
            <a:off x="0" y="762001"/>
            <a:ext cx="12191999" cy="6095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1"/>
          <p:cNvSpPr txBox="1"/>
          <p:nvPr>
            <p:ph type="title"/>
          </p:nvPr>
        </p:nvSpPr>
        <p:spPr>
          <a:xfrm>
            <a:off x="812800" y="274638"/>
            <a:ext cx="10668000" cy="487363"/>
          </a:xfrm>
          <a:prstGeom prst="rect">
            <a:avLst/>
          </a:prstGeom>
          <a:noFill/>
          <a:ln>
            <a:noFill/>
          </a:ln>
        </p:spPr>
        <p:txBody>
          <a:bodyPr anchorCtr="0" anchor="ctr" bIns="45700" lIns="45700" spcFirstLastPara="1" rIns="45700" wrap="square" tIns="45700">
            <a:normAutofit fontScale="90000"/>
          </a:bodyPr>
          <a:lstStyle/>
          <a:p>
            <a:pPr indent="0" lvl="0" marL="0" rtl="0" algn="l">
              <a:lnSpc>
                <a:spcPct val="100000"/>
              </a:lnSpc>
              <a:spcBef>
                <a:spcPts val="0"/>
              </a:spcBef>
              <a:spcAft>
                <a:spcPts val="0"/>
              </a:spcAft>
              <a:buClr>
                <a:srgbClr val="17375E"/>
              </a:buClr>
              <a:buSzPct val="100000"/>
              <a:buFont typeface="Verdana"/>
              <a:buNone/>
            </a:pPr>
            <a:r>
              <a:rPr lang="en-US" sz="2604"/>
              <a:t>Methodology</a:t>
            </a:r>
            <a:endParaRPr/>
          </a:p>
        </p:txBody>
      </p:sp>
      <p:sp>
        <p:nvSpPr>
          <p:cNvPr id="155" name="Google Shape;155;p11"/>
          <p:cNvSpPr txBox="1"/>
          <p:nvPr>
            <p:ph idx="1" type="body"/>
          </p:nvPr>
        </p:nvSpPr>
        <p:spPr>
          <a:xfrm>
            <a:off x="812800" y="1143001"/>
            <a:ext cx="10668000" cy="4952997"/>
          </a:xfrm>
          <a:prstGeom prst="rect">
            <a:avLst/>
          </a:prstGeom>
          <a:noFill/>
          <a:ln>
            <a:noFill/>
          </a:ln>
        </p:spPr>
        <p:txBody>
          <a:bodyPr anchorCtr="0" anchor="t" bIns="45700" lIns="45700" spcFirstLastPara="1" rIns="45700" wrap="square" tIns="45700">
            <a:normAutofit/>
          </a:bodyPr>
          <a:lstStyle/>
          <a:p>
            <a:pPr indent="-342900" lvl="0" marL="342900" rtl="0" algn="l">
              <a:lnSpc>
                <a:spcPct val="120000"/>
              </a:lnSpc>
              <a:spcBef>
                <a:spcPts val="0"/>
              </a:spcBef>
              <a:spcAft>
                <a:spcPts val="0"/>
              </a:spcAft>
              <a:buClr>
                <a:srgbClr val="000000"/>
              </a:buClr>
              <a:buSzPts val="1800"/>
              <a:buChar char="•"/>
            </a:pPr>
            <a:r>
              <a:rPr b="1" lang="en-US"/>
              <a:t>Needs Assessment and Planning</a:t>
            </a:r>
            <a:r>
              <a:rPr lang="en-US" sz="1800"/>
              <a:t> - Identify the primary goals and objectives of the portal. Conduct a thorough needs assessment to understand the requirements of healthcare providers, patients, and other stakeholders.Develop a detailed project plan with timelines, resource allocation, and budget considerations.</a:t>
            </a:r>
            <a:endParaRPr/>
          </a:p>
          <a:p>
            <a:pPr indent="-342900" lvl="0" marL="342900" rtl="0" algn="l">
              <a:lnSpc>
                <a:spcPct val="120000"/>
              </a:lnSpc>
              <a:spcBef>
                <a:spcPts val="500"/>
              </a:spcBef>
              <a:spcAft>
                <a:spcPts val="0"/>
              </a:spcAft>
              <a:buClr>
                <a:srgbClr val="000000"/>
              </a:buClr>
              <a:buSzPts val="1800"/>
              <a:buChar char="•"/>
            </a:pPr>
            <a:r>
              <a:rPr b="1" lang="en-US"/>
              <a:t>Compliance and Regulation</a:t>
            </a:r>
            <a:r>
              <a:rPr lang="en-US" sz="1800"/>
              <a:t> - Ensure that the portal complies with healthcare regulations, such as HIPAA (in the United States) or GDPR (in the European Union).Define and implement security and privacy measures to protect sensitive patient data.</a:t>
            </a:r>
            <a:endParaRPr/>
          </a:p>
          <a:p>
            <a:pPr indent="-342900" lvl="0" marL="342900" rtl="0" algn="l">
              <a:lnSpc>
                <a:spcPct val="120000"/>
              </a:lnSpc>
              <a:spcBef>
                <a:spcPts val="500"/>
              </a:spcBef>
              <a:spcAft>
                <a:spcPts val="0"/>
              </a:spcAft>
              <a:buClr>
                <a:srgbClr val="000000"/>
              </a:buClr>
              <a:buSzPts val="1800"/>
              <a:buChar char="•"/>
            </a:pPr>
            <a:r>
              <a:rPr b="1" lang="en-US"/>
              <a:t>Stakeholder Engagement </a:t>
            </a:r>
            <a:r>
              <a:rPr lang="en-US" sz="1800"/>
              <a:t>- Engage healthcare providers, administrators, patients, and other stakeholders in the development process to gather their input and requirements.</a:t>
            </a:r>
            <a:endParaRPr/>
          </a:p>
          <a:p>
            <a:pPr indent="-342900" lvl="0" marL="342900" rtl="0" algn="l">
              <a:lnSpc>
                <a:spcPct val="120000"/>
              </a:lnSpc>
              <a:spcBef>
                <a:spcPts val="500"/>
              </a:spcBef>
              <a:spcAft>
                <a:spcPts val="0"/>
              </a:spcAft>
              <a:buClr>
                <a:srgbClr val="000000"/>
              </a:buClr>
              <a:buSzPts val="1800"/>
              <a:buChar char="•"/>
            </a:pPr>
            <a:r>
              <a:rPr b="1" lang="en-US"/>
              <a:t>User Experience (UX) Design</a:t>
            </a:r>
            <a:r>
              <a:rPr lang="en-US" sz="1800"/>
              <a:t> - Design an intuitive and user-friendly interface that caters to the needs of both healthcare providers and patients. Focus on accessibility and mobile responsiveness to ensure the portal is usable across various devices.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2"/>
          <p:cNvSpPr txBox="1"/>
          <p:nvPr>
            <p:ph type="title"/>
          </p:nvPr>
        </p:nvSpPr>
        <p:spPr>
          <a:xfrm>
            <a:off x="812800" y="274638"/>
            <a:ext cx="10668000" cy="487363"/>
          </a:xfrm>
          <a:prstGeom prst="rect">
            <a:avLst/>
          </a:prstGeom>
          <a:noFill/>
          <a:ln>
            <a:noFill/>
          </a:ln>
        </p:spPr>
        <p:txBody>
          <a:bodyPr anchorCtr="0" anchor="ctr" bIns="45700" lIns="45700" spcFirstLastPara="1" rIns="45700" wrap="square" tIns="45700">
            <a:normAutofit fontScale="90000"/>
          </a:bodyPr>
          <a:lstStyle/>
          <a:p>
            <a:pPr indent="0" lvl="0" marL="0" rtl="0" algn="l">
              <a:lnSpc>
                <a:spcPct val="100000"/>
              </a:lnSpc>
              <a:spcBef>
                <a:spcPts val="0"/>
              </a:spcBef>
              <a:spcAft>
                <a:spcPts val="0"/>
              </a:spcAft>
              <a:buClr>
                <a:srgbClr val="17375E"/>
              </a:buClr>
              <a:buSzPct val="100000"/>
              <a:buFont typeface="Verdana"/>
              <a:buNone/>
            </a:pPr>
            <a:r>
              <a:rPr lang="en-US" sz="2604"/>
              <a:t>Timeline of Project</a:t>
            </a:r>
            <a:endParaRPr/>
          </a:p>
        </p:txBody>
      </p:sp>
      <p:sp>
        <p:nvSpPr>
          <p:cNvPr id="161" name="Google Shape;161;p12"/>
          <p:cNvSpPr txBox="1"/>
          <p:nvPr>
            <p:ph idx="1" type="body"/>
          </p:nvPr>
        </p:nvSpPr>
        <p:spPr>
          <a:xfrm>
            <a:off x="812800" y="1143001"/>
            <a:ext cx="10668000" cy="4952997"/>
          </a:xfrm>
          <a:prstGeom prst="rect">
            <a:avLst/>
          </a:prstGeom>
          <a:noFill/>
          <a:ln>
            <a:noFill/>
          </a:ln>
        </p:spPr>
        <p:txBody>
          <a:bodyPr anchorCtr="0" anchor="t" bIns="45700" lIns="45700" spcFirstLastPara="1" rIns="45700" wrap="square" tIns="45700">
            <a:normAutofit/>
          </a:bodyPr>
          <a:lstStyle/>
          <a:p>
            <a:pPr indent="-190500" lvl="0" marL="342900" rtl="0" algn="l">
              <a:lnSpc>
                <a:spcPct val="120000"/>
              </a:lnSpc>
              <a:spcBef>
                <a:spcPts val="0"/>
              </a:spcBef>
              <a:spcAft>
                <a:spcPts val="0"/>
              </a:spcAft>
              <a:buClr>
                <a:srgbClr val="000000"/>
              </a:buClr>
              <a:buSzPts val="2400"/>
              <a:buNone/>
            </a:pPr>
            <a:r>
              <a:t/>
            </a:r>
            <a:endParaRPr/>
          </a:p>
        </p:txBody>
      </p:sp>
      <p:grpSp>
        <p:nvGrpSpPr>
          <p:cNvPr id="162" name="Google Shape;162;p12"/>
          <p:cNvGrpSpPr/>
          <p:nvPr/>
        </p:nvGrpSpPr>
        <p:grpSpPr>
          <a:xfrm>
            <a:off x="812810" y="2206363"/>
            <a:ext cx="10659550" cy="3266238"/>
            <a:chOff x="10" y="1063362"/>
            <a:chExt cx="10659550" cy="3266238"/>
          </a:xfrm>
        </p:grpSpPr>
        <p:sp>
          <p:nvSpPr>
            <p:cNvPr id="163" name="Google Shape;163;p12"/>
            <p:cNvSpPr/>
            <p:nvPr/>
          </p:nvSpPr>
          <p:spPr>
            <a:xfrm rot="5400000">
              <a:off x="-1107883" y="2171257"/>
              <a:ext cx="2435400" cy="219610"/>
            </a:xfrm>
            <a:prstGeom prst="corner">
              <a:avLst>
                <a:gd fmla="val 1000" name="adj1"/>
                <a:gd fmla="val 1000" name="adj2"/>
              </a:avLst>
            </a:prstGeom>
            <a:solidFill>
              <a:schemeClr val="l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2"/>
            <p:cNvSpPr/>
            <p:nvPr/>
          </p:nvSpPr>
          <p:spPr>
            <a:xfrm>
              <a:off x="10" y="3498763"/>
              <a:ext cx="2745134" cy="811800"/>
            </a:xfrm>
            <a:prstGeom prst="homePlate">
              <a:avLst>
                <a:gd fmla="val 25000" name="adj"/>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
            <p:cNvSpPr txBox="1"/>
            <p:nvPr/>
          </p:nvSpPr>
          <p:spPr>
            <a:xfrm>
              <a:off x="10" y="3498763"/>
              <a:ext cx="2643659" cy="811800"/>
            </a:xfrm>
            <a:prstGeom prst="rect">
              <a:avLst/>
            </a:prstGeom>
            <a:noFill/>
            <a:ln>
              <a:noFill/>
            </a:ln>
          </p:spPr>
          <p:txBody>
            <a:bodyPr anchorCtr="0" anchor="ctr" bIns="254000" lIns="127000" spcFirstLastPara="1" rIns="127000" wrap="square" tIns="254000">
              <a:noAutofit/>
            </a:bodyPr>
            <a:lstStyle/>
            <a:p>
              <a:pPr indent="0" lvl="0" marL="0" marR="0" rtl="0" algn="ctr">
                <a:lnSpc>
                  <a:spcPct val="90000"/>
                </a:lnSpc>
                <a:spcBef>
                  <a:spcPts val="0"/>
                </a:spcBef>
                <a:spcAft>
                  <a:spcPts val="0"/>
                </a:spcAft>
                <a:buClr>
                  <a:schemeClr val="lt1"/>
                </a:buClr>
                <a:buSzPts val="2000"/>
                <a:buFont typeface="Bookman Old Style"/>
                <a:buNone/>
              </a:pPr>
              <a:r>
                <a:rPr b="1" i="0" lang="en-US" sz="2000" u="none" cap="none" strike="noStrike">
                  <a:solidFill>
                    <a:schemeClr val="lt1"/>
                  </a:solidFill>
                  <a:latin typeface="Bookman Old Style"/>
                  <a:ea typeface="Bookman Old Style"/>
                  <a:cs typeface="Bookman Old Style"/>
                  <a:sym typeface="Bookman Old Style"/>
                </a:rPr>
                <a:t>REVIEW - 1</a:t>
              </a:r>
              <a:endParaRPr/>
            </a:p>
          </p:txBody>
        </p:sp>
        <p:sp>
          <p:nvSpPr>
            <p:cNvPr id="166" name="Google Shape;166;p12"/>
            <p:cNvSpPr/>
            <p:nvPr/>
          </p:nvSpPr>
          <p:spPr>
            <a:xfrm>
              <a:off x="219621" y="1195129"/>
              <a:ext cx="2229049" cy="179156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2"/>
            <p:cNvSpPr txBox="1"/>
            <p:nvPr/>
          </p:nvSpPr>
          <p:spPr>
            <a:xfrm>
              <a:off x="219621" y="1195129"/>
              <a:ext cx="2229049" cy="179156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2200"/>
                <a:buFont typeface="Arial"/>
                <a:buNone/>
              </a:pPr>
              <a:r>
                <a:rPr b="0" i="0" lang="en-US" sz="2200" u="none" cap="none" strike="noStrike">
                  <a:solidFill>
                    <a:srgbClr val="000000"/>
                  </a:solidFill>
                  <a:latin typeface="Bookman Old Style"/>
                  <a:ea typeface="Bookman Old Style"/>
                  <a:cs typeface="Bookman Old Style"/>
                  <a:sym typeface="Bookman Old Style"/>
                </a:rPr>
                <a:t>Project Initiation</a:t>
              </a:r>
              <a:br>
                <a:rPr b="0" i="0" lang="en-US" sz="2200" u="none" cap="none" strike="noStrike">
                  <a:solidFill>
                    <a:srgbClr val="000000"/>
                  </a:solidFill>
                  <a:latin typeface="Bookman Old Style"/>
                  <a:ea typeface="Bookman Old Style"/>
                  <a:cs typeface="Bookman Old Style"/>
                  <a:sym typeface="Bookman Old Style"/>
                </a:rPr>
              </a:br>
              <a:r>
                <a:rPr b="0" i="0" lang="en-US" sz="2200" u="none" cap="none" strike="noStrike">
                  <a:solidFill>
                    <a:srgbClr val="000000"/>
                  </a:solidFill>
                  <a:latin typeface="Bookman Old Style"/>
                  <a:ea typeface="Bookman Old Style"/>
                  <a:cs typeface="Bookman Old Style"/>
                  <a:sym typeface="Bookman Old Style"/>
                </a:rPr>
                <a:t>Literature Review</a:t>
              </a:r>
              <a:br>
                <a:rPr b="0" i="0" lang="en-US" sz="2200" u="none" cap="none" strike="noStrike">
                  <a:solidFill>
                    <a:srgbClr val="000000"/>
                  </a:solidFill>
                  <a:latin typeface="Bookman Old Style"/>
                  <a:ea typeface="Bookman Old Style"/>
                  <a:cs typeface="Bookman Old Style"/>
                  <a:sym typeface="Bookman Old Style"/>
                </a:rPr>
              </a:br>
              <a:r>
                <a:rPr b="0" i="0" lang="en-US" sz="2200" u="none" cap="none" strike="noStrike">
                  <a:solidFill>
                    <a:srgbClr val="000000"/>
                  </a:solidFill>
                  <a:latin typeface="Bookman Old Style"/>
                  <a:ea typeface="Bookman Old Style"/>
                  <a:cs typeface="Bookman Old Style"/>
                  <a:sym typeface="Bookman Old Style"/>
                </a:rPr>
                <a:t>Requirement Collection</a:t>
              </a:r>
              <a:endParaRPr b="0" i="0" sz="2200" u="none" cap="none" strike="noStrike">
                <a:solidFill>
                  <a:srgbClr val="000000"/>
                </a:solidFill>
                <a:latin typeface="Bookman Old Style"/>
                <a:ea typeface="Bookman Old Style"/>
                <a:cs typeface="Bookman Old Style"/>
                <a:sym typeface="Bookman Old Style"/>
              </a:endParaRPr>
            </a:p>
          </p:txBody>
        </p:sp>
        <p:sp>
          <p:nvSpPr>
            <p:cNvPr id="168" name="Google Shape;168;p12"/>
            <p:cNvSpPr/>
            <p:nvPr/>
          </p:nvSpPr>
          <p:spPr>
            <a:xfrm rot="5400000">
              <a:off x="1575285" y="2150581"/>
              <a:ext cx="2338568" cy="219610"/>
            </a:xfrm>
            <a:prstGeom prst="corner">
              <a:avLst>
                <a:gd fmla="val 1000" name="adj1"/>
                <a:gd fmla="val 1000" name="adj2"/>
              </a:avLst>
            </a:prstGeom>
            <a:solidFill>
              <a:schemeClr val="l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2"/>
            <p:cNvSpPr/>
            <p:nvPr/>
          </p:nvSpPr>
          <p:spPr>
            <a:xfrm>
              <a:off x="2634763" y="3494225"/>
              <a:ext cx="2745134" cy="779522"/>
            </a:xfrm>
            <a:prstGeom prst="chevron">
              <a:avLst>
                <a:gd fmla="val 25000" name="adj"/>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2"/>
            <p:cNvSpPr txBox="1"/>
            <p:nvPr/>
          </p:nvSpPr>
          <p:spPr>
            <a:xfrm>
              <a:off x="2829644" y="3494225"/>
              <a:ext cx="2355373" cy="779522"/>
            </a:xfrm>
            <a:prstGeom prst="rect">
              <a:avLst/>
            </a:prstGeom>
            <a:noFill/>
            <a:ln>
              <a:noFill/>
            </a:ln>
          </p:spPr>
          <p:txBody>
            <a:bodyPr anchorCtr="0" anchor="ctr" bIns="254000" lIns="127000" spcFirstLastPara="1" rIns="127000" wrap="square" tIns="254000">
              <a:noAutofit/>
            </a:bodyPr>
            <a:lstStyle/>
            <a:p>
              <a:pPr indent="0" lvl="0" marL="0" marR="0" rtl="0" algn="ctr">
                <a:lnSpc>
                  <a:spcPct val="90000"/>
                </a:lnSpc>
                <a:spcBef>
                  <a:spcPts val="0"/>
                </a:spcBef>
                <a:spcAft>
                  <a:spcPts val="0"/>
                </a:spcAft>
                <a:buClr>
                  <a:schemeClr val="lt1"/>
                </a:buClr>
                <a:buSzPts val="2000"/>
                <a:buFont typeface="Bookman Old Style"/>
                <a:buNone/>
              </a:pPr>
              <a:r>
                <a:rPr b="1" i="0" lang="en-US" sz="2000" u="none" cap="none" strike="noStrike">
                  <a:solidFill>
                    <a:schemeClr val="lt1"/>
                  </a:solidFill>
                  <a:latin typeface="Bookman Old Style"/>
                  <a:ea typeface="Bookman Old Style"/>
                  <a:cs typeface="Bookman Old Style"/>
                  <a:sym typeface="Bookman Old Style"/>
                </a:rPr>
                <a:t>REVIEW - 2</a:t>
              </a:r>
              <a:endParaRPr/>
            </a:p>
          </p:txBody>
        </p:sp>
        <p:sp>
          <p:nvSpPr>
            <p:cNvPr id="171" name="Google Shape;171;p12"/>
            <p:cNvSpPr/>
            <p:nvPr/>
          </p:nvSpPr>
          <p:spPr>
            <a:xfrm>
              <a:off x="2854374" y="1210069"/>
              <a:ext cx="2229049" cy="172033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2"/>
            <p:cNvSpPr txBox="1"/>
            <p:nvPr/>
          </p:nvSpPr>
          <p:spPr>
            <a:xfrm>
              <a:off x="2854374" y="1210069"/>
              <a:ext cx="2229049" cy="1720336"/>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2200"/>
                <a:buFont typeface="Bookman Old Style"/>
                <a:buNone/>
              </a:pPr>
              <a:r>
                <a:rPr b="0" i="0" lang="en-US" sz="2200" u="none" cap="none" strike="noStrike">
                  <a:solidFill>
                    <a:srgbClr val="000000"/>
                  </a:solidFill>
                  <a:latin typeface="Bookman Old Style"/>
                  <a:ea typeface="Bookman Old Style"/>
                  <a:cs typeface="Bookman Old Style"/>
                  <a:sym typeface="Bookman Old Style"/>
                </a:rPr>
                <a:t>Requirement preprocessing and optimization </a:t>
              </a:r>
              <a:endParaRPr/>
            </a:p>
            <a:p>
              <a:pPr indent="0" lvl="0" marL="0" marR="0" rtl="0" algn="l">
                <a:lnSpc>
                  <a:spcPct val="90000"/>
                </a:lnSpc>
                <a:spcBef>
                  <a:spcPts val="770"/>
                </a:spcBef>
                <a:spcAft>
                  <a:spcPts val="0"/>
                </a:spcAft>
                <a:buClr>
                  <a:srgbClr val="000000"/>
                </a:buClr>
                <a:buSzPts val="2200"/>
                <a:buFont typeface="Bookman Old Style"/>
                <a:buNone/>
              </a:pPr>
              <a:r>
                <a:rPr b="0" i="0" lang="en-US" sz="2200" u="none" cap="none" strike="noStrike">
                  <a:solidFill>
                    <a:srgbClr val="000000"/>
                  </a:solidFill>
                  <a:latin typeface="Bookman Old Style"/>
                  <a:ea typeface="Bookman Old Style"/>
                  <a:cs typeface="Bookman Old Style"/>
                  <a:sym typeface="Bookman Old Style"/>
                </a:rPr>
                <a:t>Selected App Implementation</a:t>
              </a:r>
              <a:endParaRPr b="0" i="0" sz="2200" u="none" cap="none" strike="noStrike">
                <a:solidFill>
                  <a:srgbClr val="000000"/>
                </a:solidFill>
                <a:latin typeface="Bookman Old Style"/>
                <a:ea typeface="Bookman Old Style"/>
                <a:cs typeface="Bookman Old Style"/>
                <a:sym typeface="Bookman Old Style"/>
              </a:endParaRPr>
            </a:p>
          </p:txBody>
        </p:sp>
        <p:sp>
          <p:nvSpPr>
            <p:cNvPr id="173" name="Google Shape;173;p12"/>
            <p:cNvSpPr/>
            <p:nvPr/>
          </p:nvSpPr>
          <p:spPr>
            <a:xfrm rot="5400000">
              <a:off x="4171202" y="2190294"/>
              <a:ext cx="2435400" cy="219610"/>
            </a:xfrm>
            <a:prstGeom prst="corner">
              <a:avLst>
                <a:gd fmla="val 1000" name="adj1"/>
                <a:gd fmla="val 1000" name="adj2"/>
              </a:avLst>
            </a:prstGeom>
            <a:solidFill>
              <a:schemeClr val="l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2"/>
            <p:cNvSpPr/>
            <p:nvPr/>
          </p:nvSpPr>
          <p:spPr>
            <a:xfrm>
              <a:off x="5279097" y="3517800"/>
              <a:ext cx="2745134" cy="811800"/>
            </a:xfrm>
            <a:prstGeom prst="chevron">
              <a:avLst>
                <a:gd fmla="val 25000" name="adj"/>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2"/>
            <p:cNvSpPr txBox="1"/>
            <p:nvPr/>
          </p:nvSpPr>
          <p:spPr>
            <a:xfrm>
              <a:off x="5482047" y="3517800"/>
              <a:ext cx="2339234" cy="811800"/>
            </a:xfrm>
            <a:prstGeom prst="rect">
              <a:avLst/>
            </a:prstGeom>
            <a:noFill/>
            <a:ln>
              <a:noFill/>
            </a:ln>
          </p:spPr>
          <p:txBody>
            <a:bodyPr anchorCtr="0" anchor="ctr" bIns="254000" lIns="127000" spcFirstLastPara="1" rIns="127000" wrap="square" tIns="254000">
              <a:noAutofit/>
            </a:bodyPr>
            <a:lstStyle/>
            <a:p>
              <a:pPr indent="0" lvl="0" marL="0" marR="0" rtl="0" algn="ctr">
                <a:lnSpc>
                  <a:spcPct val="90000"/>
                </a:lnSpc>
                <a:spcBef>
                  <a:spcPts val="0"/>
                </a:spcBef>
                <a:spcAft>
                  <a:spcPts val="0"/>
                </a:spcAft>
                <a:buClr>
                  <a:schemeClr val="lt1"/>
                </a:buClr>
                <a:buSzPts val="2000"/>
                <a:buFont typeface="Bookman Old Style"/>
                <a:buNone/>
              </a:pPr>
              <a:r>
                <a:rPr b="1" i="0" lang="en-US" sz="2000" u="none" cap="none" strike="noStrike">
                  <a:solidFill>
                    <a:schemeClr val="lt1"/>
                  </a:solidFill>
                  <a:latin typeface="Bookman Old Style"/>
                  <a:ea typeface="Bookman Old Style"/>
                  <a:cs typeface="Bookman Old Style"/>
                  <a:sym typeface="Bookman Old Style"/>
                </a:rPr>
                <a:t>REVIEW - 3</a:t>
              </a:r>
              <a:endParaRPr/>
            </a:p>
          </p:txBody>
        </p:sp>
        <p:sp>
          <p:nvSpPr>
            <p:cNvPr id="176" name="Google Shape;176;p12"/>
            <p:cNvSpPr/>
            <p:nvPr/>
          </p:nvSpPr>
          <p:spPr>
            <a:xfrm>
              <a:off x="5498708" y="1214166"/>
              <a:ext cx="2229049" cy="179156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2"/>
            <p:cNvSpPr txBox="1"/>
            <p:nvPr/>
          </p:nvSpPr>
          <p:spPr>
            <a:xfrm>
              <a:off x="5498708" y="1214166"/>
              <a:ext cx="2229049" cy="179156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2200"/>
                <a:buFont typeface="Bookman Old Style"/>
                <a:buNone/>
              </a:pPr>
              <a:r>
                <a:rPr b="0" i="0" lang="en-US" sz="2200" u="none" cap="none" strike="noStrike">
                  <a:solidFill>
                    <a:srgbClr val="000000"/>
                  </a:solidFill>
                  <a:latin typeface="Bookman Old Style"/>
                  <a:ea typeface="Bookman Old Style"/>
                  <a:cs typeface="Bookman Old Style"/>
                  <a:sym typeface="Bookman Old Style"/>
                </a:rPr>
                <a:t>App</a:t>
              </a:r>
              <a:endParaRPr/>
            </a:p>
            <a:p>
              <a:pPr indent="0" lvl="0" marL="0" marR="0" rtl="0" algn="l">
                <a:lnSpc>
                  <a:spcPct val="90000"/>
                </a:lnSpc>
                <a:spcBef>
                  <a:spcPts val="770"/>
                </a:spcBef>
                <a:spcAft>
                  <a:spcPts val="0"/>
                </a:spcAft>
                <a:buClr>
                  <a:srgbClr val="000000"/>
                </a:buClr>
                <a:buSzPts val="2200"/>
                <a:buFont typeface="Bookman Old Style"/>
                <a:buNone/>
              </a:pPr>
              <a:r>
                <a:rPr b="0" i="0" lang="en-US" sz="2200" u="none" cap="none" strike="noStrike">
                  <a:solidFill>
                    <a:srgbClr val="000000"/>
                  </a:solidFill>
                  <a:latin typeface="Bookman Old Style"/>
                  <a:ea typeface="Bookman Old Style"/>
                  <a:cs typeface="Bookman Old Style"/>
                  <a:sym typeface="Bookman Old Style"/>
                </a:rPr>
                <a:t>Optimization</a:t>
              </a:r>
              <a:endParaRPr/>
            </a:p>
            <a:p>
              <a:pPr indent="0" lvl="0" marL="0" marR="0" rtl="0" algn="l">
                <a:lnSpc>
                  <a:spcPct val="90000"/>
                </a:lnSpc>
                <a:spcBef>
                  <a:spcPts val="770"/>
                </a:spcBef>
                <a:spcAft>
                  <a:spcPts val="0"/>
                </a:spcAft>
                <a:buClr>
                  <a:srgbClr val="000000"/>
                </a:buClr>
                <a:buSzPts val="2200"/>
                <a:buFont typeface="Bookman Old Style"/>
                <a:buNone/>
              </a:pPr>
              <a:r>
                <a:rPr b="0" i="0" lang="en-US" sz="2200" u="none" cap="none" strike="noStrike">
                  <a:solidFill>
                    <a:srgbClr val="000000"/>
                  </a:solidFill>
                  <a:latin typeface="Bookman Old Style"/>
                  <a:ea typeface="Bookman Old Style"/>
                  <a:cs typeface="Bookman Old Style"/>
                  <a:sym typeface="Bookman Old Style"/>
                </a:rPr>
                <a:t>Performance Evaluation</a:t>
              </a:r>
              <a:endParaRPr/>
            </a:p>
            <a:p>
              <a:pPr indent="0" lvl="0" marL="0" marR="0" rtl="0" algn="l">
                <a:lnSpc>
                  <a:spcPct val="90000"/>
                </a:lnSpc>
                <a:spcBef>
                  <a:spcPts val="770"/>
                </a:spcBef>
                <a:spcAft>
                  <a:spcPts val="0"/>
                </a:spcAft>
                <a:buClr>
                  <a:srgbClr val="000000"/>
                </a:buClr>
                <a:buSzPts val="2200"/>
                <a:buFont typeface="Bookman Old Style"/>
                <a:buNone/>
              </a:pPr>
              <a:r>
                <a:rPr b="0" i="0" lang="en-US" sz="2200" u="none" cap="none" strike="noStrike">
                  <a:solidFill>
                    <a:srgbClr val="000000"/>
                  </a:solidFill>
                  <a:latin typeface="Bookman Old Style"/>
                  <a:ea typeface="Bookman Old Style"/>
                  <a:cs typeface="Bookman Old Style"/>
                  <a:sym typeface="Bookman Old Style"/>
                </a:rPr>
                <a:t> Integration</a:t>
              </a:r>
              <a:endParaRPr/>
            </a:p>
          </p:txBody>
        </p:sp>
        <p:sp>
          <p:nvSpPr>
            <p:cNvPr id="178" name="Google Shape;178;p12"/>
            <p:cNvSpPr/>
            <p:nvPr/>
          </p:nvSpPr>
          <p:spPr>
            <a:xfrm rot="5400000">
              <a:off x="6806532" y="2190294"/>
              <a:ext cx="2435400" cy="219610"/>
            </a:xfrm>
            <a:prstGeom prst="corner">
              <a:avLst>
                <a:gd fmla="val 1000" name="adj1"/>
                <a:gd fmla="val 1000" name="adj2"/>
              </a:avLst>
            </a:prstGeom>
            <a:solidFill>
              <a:schemeClr val="l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2"/>
            <p:cNvSpPr/>
            <p:nvPr/>
          </p:nvSpPr>
          <p:spPr>
            <a:xfrm>
              <a:off x="7914426" y="3517800"/>
              <a:ext cx="2745134" cy="811800"/>
            </a:xfrm>
            <a:prstGeom prst="chevron">
              <a:avLst>
                <a:gd fmla="val 25000" name="adj"/>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2"/>
            <p:cNvSpPr txBox="1"/>
            <p:nvPr/>
          </p:nvSpPr>
          <p:spPr>
            <a:xfrm>
              <a:off x="8117376" y="3517800"/>
              <a:ext cx="2339234" cy="811800"/>
            </a:xfrm>
            <a:prstGeom prst="rect">
              <a:avLst/>
            </a:prstGeom>
            <a:noFill/>
            <a:ln>
              <a:noFill/>
            </a:ln>
          </p:spPr>
          <p:txBody>
            <a:bodyPr anchorCtr="0" anchor="ctr" bIns="254000" lIns="127000" spcFirstLastPara="1" rIns="127000" wrap="square" tIns="254000">
              <a:noAutofit/>
            </a:bodyPr>
            <a:lstStyle/>
            <a:p>
              <a:pPr indent="0" lvl="0" marL="0" marR="0" rtl="0" algn="ctr">
                <a:lnSpc>
                  <a:spcPct val="90000"/>
                </a:lnSpc>
                <a:spcBef>
                  <a:spcPts val="0"/>
                </a:spcBef>
                <a:spcAft>
                  <a:spcPts val="0"/>
                </a:spcAft>
                <a:buClr>
                  <a:schemeClr val="lt1"/>
                </a:buClr>
                <a:buSzPts val="2000"/>
                <a:buFont typeface="Bookman Old Style"/>
                <a:buNone/>
              </a:pPr>
              <a:r>
                <a:rPr b="1" i="0" lang="en-US" sz="2000" u="none" cap="none" strike="noStrike">
                  <a:solidFill>
                    <a:schemeClr val="lt1"/>
                  </a:solidFill>
                  <a:latin typeface="Bookman Old Style"/>
                  <a:ea typeface="Bookman Old Style"/>
                  <a:cs typeface="Bookman Old Style"/>
                  <a:sym typeface="Bookman Old Style"/>
                </a:rPr>
                <a:t>REVIEW - 4</a:t>
              </a:r>
              <a:endParaRPr/>
            </a:p>
          </p:txBody>
        </p:sp>
        <p:sp>
          <p:nvSpPr>
            <p:cNvPr id="181" name="Google Shape;181;p12"/>
            <p:cNvSpPr/>
            <p:nvPr/>
          </p:nvSpPr>
          <p:spPr>
            <a:xfrm>
              <a:off x="8134037" y="1214166"/>
              <a:ext cx="2229049" cy="179156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2"/>
            <p:cNvSpPr txBox="1"/>
            <p:nvPr/>
          </p:nvSpPr>
          <p:spPr>
            <a:xfrm>
              <a:off x="8134037" y="1214166"/>
              <a:ext cx="2229049" cy="179156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2200"/>
                <a:buFont typeface="Bookman Old Style"/>
                <a:buNone/>
              </a:pPr>
              <a:r>
                <a:rPr b="0" i="0" lang="en-US" sz="2200" u="none" cap="none" strike="noStrike">
                  <a:solidFill>
                    <a:srgbClr val="000000"/>
                  </a:solidFill>
                  <a:latin typeface="Bookman Old Style"/>
                  <a:ea typeface="Bookman Old Style"/>
                  <a:cs typeface="Bookman Old Style"/>
                  <a:sym typeface="Bookman Old Style"/>
                </a:rPr>
                <a:t>Preparing Final Report</a:t>
              </a:r>
              <a:endParaRPr/>
            </a:p>
            <a:p>
              <a:pPr indent="0" lvl="0" marL="0" marR="0" rtl="0" algn="l">
                <a:lnSpc>
                  <a:spcPct val="90000"/>
                </a:lnSpc>
                <a:spcBef>
                  <a:spcPts val="770"/>
                </a:spcBef>
                <a:spcAft>
                  <a:spcPts val="0"/>
                </a:spcAft>
                <a:buClr>
                  <a:srgbClr val="000000"/>
                </a:buClr>
                <a:buSzPts val="2200"/>
                <a:buFont typeface="Bookman Old Style"/>
                <a:buNone/>
              </a:pPr>
              <a:r>
                <a:rPr b="0" i="0" lang="en-US" sz="2200" u="none" cap="none" strike="noStrike">
                  <a:solidFill>
                    <a:srgbClr val="000000"/>
                  </a:solidFill>
                  <a:latin typeface="Bookman Old Style"/>
                  <a:ea typeface="Bookman Old Style"/>
                  <a:cs typeface="Bookman Old Style"/>
                  <a:sym typeface="Bookman Old Style"/>
                </a:rPr>
                <a:t>Live Demo </a:t>
              </a:r>
              <a:endParaRPr/>
            </a:p>
            <a:p>
              <a:pPr indent="0" lvl="0" marL="0" marR="0" rtl="0" algn="l">
                <a:lnSpc>
                  <a:spcPct val="90000"/>
                </a:lnSpc>
                <a:spcBef>
                  <a:spcPts val="770"/>
                </a:spcBef>
                <a:spcAft>
                  <a:spcPts val="0"/>
                </a:spcAft>
                <a:buClr>
                  <a:srgbClr val="000000"/>
                </a:buClr>
                <a:buSzPts val="2200"/>
                <a:buFont typeface="Bookman Old Style"/>
                <a:buNone/>
              </a:pPr>
              <a:r>
                <a:rPr b="0" i="0" lang="en-US" sz="2200" u="none" cap="none" strike="noStrike">
                  <a:solidFill>
                    <a:srgbClr val="000000"/>
                  </a:solidFill>
                  <a:latin typeface="Bookman Old Style"/>
                  <a:ea typeface="Bookman Old Style"/>
                  <a:cs typeface="Bookman Old Style"/>
                  <a:sym typeface="Bookman Old Style"/>
                </a:rPr>
                <a:t>Project Submission</a:t>
              </a:r>
              <a:endParaRPr b="0" i="0" sz="2200" u="none" cap="none" strike="noStrike">
                <a:solidFill>
                  <a:srgbClr val="000000"/>
                </a:solidFill>
                <a:latin typeface="Bookman Old Style"/>
                <a:ea typeface="Bookman Old Style"/>
                <a:cs typeface="Bookman Old Style"/>
                <a:sym typeface="Bookman Old Style"/>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3"/>
          <p:cNvSpPr txBox="1"/>
          <p:nvPr>
            <p:ph type="title"/>
          </p:nvPr>
        </p:nvSpPr>
        <p:spPr>
          <a:xfrm>
            <a:off x="812800" y="274638"/>
            <a:ext cx="10668000" cy="487363"/>
          </a:xfrm>
          <a:prstGeom prst="rect">
            <a:avLst/>
          </a:prstGeom>
          <a:noFill/>
          <a:ln>
            <a:noFill/>
          </a:ln>
        </p:spPr>
        <p:txBody>
          <a:bodyPr anchorCtr="0" anchor="ctr" bIns="45700" lIns="45700" spcFirstLastPara="1" rIns="45700" wrap="square" tIns="45700">
            <a:normAutofit fontScale="90000"/>
          </a:bodyPr>
          <a:lstStyle/>
          <a:p>
            <a:pPr indent="0" lvl="0" marL="0" rtl="0" algn="l">
              <a:lnSpc>
                <a:spcPct val="100000"/>
              </a:lnSpc>
              <a:spcBef>
                <a:spcPts val="0"/>
              </a:spcBef>
              <a:spcAft>
                <a:spcPts val="0"/>
              </a:spcAft>
              <a:buClr>
                <a:srgbClr val="17375E"/>
              </a:buClr>
              <a:buSzPct val="100000"/>
              <a:buFont typeface="Verdana"/>
              <a:buNone/>
            </a:pPr>
            <a:r>
              <a:rPr lang="en-US" sz="2604"/>
              <a:t>Expected Outcomes</a:t>
            </a:r>
            <a:endParaRPr/>
          </a:p>
        </p:txBody>
      </p:sp>
      <p:sp>
        <p:nvSpPr>
          <p:cNvPr id="188" name="Google Shape;188;p13"/>
          <p:cNvSpPr txBox="1"/>
          <p:nvPr>
            <p:ph idx="1" type="body"/>
          </p:nvPr>
        </p:nvSpPr>
        <p:spPr>
          <a:xfrm>
            <a:off x="812800" y="1143001"/>
            <a:ext cx="10668000" cy="4952997"/>
          </a:xfrm>
          <a:prstGeom prst="rect">
            <a:avLst/>
          </a:prstGeom>
          <a:noFill/>
          <a:ln>
            <a:noFill/>
          </a:ln>
        </p:spPr>
        <p:txBody>
          <a:bodyPr anchorCtr="0" anchor="t" bIns="45700" lIns="45700" spcFirstLastPara="1" rIns="45700" wrap="square" tIns="45700">
            <a:normAutofit/>
          </a:bodyPr>
          <a:lstStyle/>
          <a:p>
            <a:pPr indent="-329184" lvl="0" marL="329184" rtl="0" algn="l">
              <a:lnSpc>
                <a:spcPct val="120000"/>
              </a:lnSpc>
              <a:spcBef>
                <a:spcPts val="0"/>
              </a:spcBef>
              <a:spcAft>
                <a:spcPts val="0"/>
              </a:spcAft>
              <a:buClr>
                <a:srgbClr val="000000"/>
              </a:buClr>
              <a:buSzPts val="1700"/>
              <a:buChar char="•"/>
            </a:pPr>
            <a:r>
              <a:rPr b="1" lang="en-US"/>
              <a:t>Improved Patient Engagement</a:t>
            </a:r>
            <a:r>
              <a:rPr lang="en-US" sz="1727"/>
              <a:t> - Patients become more actively engaged in their healthcare by having easy access to their medical records, test results, and treatment plans.Patients can conveniently schedule appointments, request prescription refills, and communicate securely with their healthcare providers.</a:t>
            </a:r>
            <a:endParaRPr/>
          </a:p>
          <a:p>
            <a:pPr indent="-329184" lvl="0" marL="329184" rtl="0" algn="l">
              <a:lnSpc>
                <a:spcPct val="120000"/>
              </a:lnSpc>
              <a:spcBef>
                <a:spcPts val="500"/>
              </a:spcBef>
              <a:spcAft>
                <a:spcPts val="0"/>
              </a:spcAft>
              <a:buClr>
                <a:srgbClr val="000000"/>
              </a:buClr>
              <a:buSzPts val="1700"/>
              <a:buChar char="•"/>
            </a:pPr>
            <a:r>
              <a:rPr b="1" lang="en-US"/>
              <a:t>Enhanced Communication and Collaboration</a:t>
            </a:r>
            <a:r>
              <a:rPr lang="en-US" sz="1727"/>
              <a:t> - Healthcare professionals can communicate securely and efficiently, leading to better coordination of care and more informed decision-making.Collaboration among multidisciplinary teams is improved, supporting better care continuity.</a:t>
            </a:r>
            <a:endParaRPr/>
          </a:p>
          <a:p>
            <a:pPr indent="-329184" lvl="0" marL="329184" rtl="0" algn="l">
              <a:lnSpc>
                <a:spcPct val="120000"/>
              </a:lnSpc>
              <a:spcBef>
                <a:spcPts val="500"/>
              </a:spcBef>
              <a:spcAft>
                <a:spcPts val="0"/>
              </a:spcAft>
              <a:buClr>
                <a:srgbClr val="000000"/>
              </a:buClr>
              <a:buSzPts val="1700"/>
              <a:buChar char="•"/>
            </a:pPr>
            <a:r>
              <a:rPr b="1" lang="en-US"/>
              <a:t>Efficient Healthcare Management</a:t>
            </a:r>
            <a:r>
              <a:rPr lang="en-US" sz="1727"/>
              <a:t> - Streamlined administrative processes reduce the time and resources required for appointment scheduling, billing, and insurance coordination. The portal simplifies healthcare access and management for both patients and providers.</a:t>
            </a:r>
            <a:endParaRPr/>
          </a:p>
          <a:p>
            <a:pPr indent="-329184" lvl="0" marL="329184" rtl="0" algn="l">
              <a:lnSpc>
                <a:spcPct val="120000"/>
              </a:lnSpc>
              <a:spcBef>
                <a:spcPts val="500"/>
              </a:spcBef>
              <a:spcAft>
                <a:spcPts val="0"/>
              </a:spcAft>
              <a:buClr>
                <a:srgbClr val="000000"/>
              </a:buClr>
              <a:buSzPts val="1700"/>
              <a:buChar char="•"/>
            </a:pPr>
            <a:r>
              <a:rPr b="1" lang="en-US"/>
              <a:t>Telehealth Integration</a:t>
            </a:r>
            <a:r>
              <a:rPr lang="en-US" sz="1727"/>
              <a:t> - The inclusion of telehealth capabilities extends the reach of healthcare services, enabling virtual consultations and remote monitoring, especially in underserved or remote areas.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4"/>
          <p:cNvSpPr txBox="1"/>
          <p:nvPr>
            <p:ph type="title"/>
          </p:nvPr>
        </p:nvSpPr>
        <p:spPr>
          <a:xfrm>
            <a:off x="812800" y="274638"/>
            <a:ext cx="10668000" cy="487363"/>
          </a:xfrm>
          <a:prstGeom prst="rect">
            <a:avLst/>
          </a:prstGeom>
          <a:noFill/>
          <a:ln>
            <a:noFill/>
          </a:ln>
        </p:spPr>
        <p:txBody>
          <a:bodyPr anchorCtr="0" anchor="ctr" bIns="45700" lIns="45700" spcFirstLastPara="1" rIns="45700" wrap="square" tIns="45700">
            <a:normAutofit fontScale="90000"/>
          </a:bodyPr>
          <a:lstStyle/>
          <a:p>
            <a:pPr indent="0" lvl="0" marL="0" rtl="0" algn="l">
              <a:lnSpc>
                <a:spcPct val="100000"/>
              </a:lnSpc>
              <a:spcBef>
                <a:spcPts val="0"/>
              </a:spcBef>
              <a:spcAft>
                <a:spcPts val="0"/>
              </a:spcAft>
              <a:buClr>
                <a:srgbClr val="17375E"/>
              </a:buClr>
              <a:buSzPct val="100000"/>
              <a:buFont typeface="Verdana"/>
              <a:buNone/>
            </a:pPr>
            <a:r>
              <a:rPr lang="en-US" sz="2604"/>
              <a:t>Conclusion</a:t>
            </a:r>
            <a:endParaRPr/>
          </a:p>
        </p:txBody>
      </p:sp>
      <p:sp>
        <p:nvSpPr>
          <p:cNvPr id="194" name="Google Shape;194;p14"/>
          <p:cNvSpPr txBox="1"/>
          <p:nvPr>
            <p:ph idx="1" type="body"/>
          </p:nvPr>
        </p:nvSpPr>
        <p:spPr>
          <a:xfrm>
            <a:off x="812800" y="1143001"/>
            <a:ext cx="10668000" cy="4952997"/>
          </a:xfrm>
          <a:prstGeom prst="rect">
            <a:avLst/>
          </a:prstGeom>
          <a:noFill/>
          <a:ln>
            <a:noFill/>
          </a:ln>
        </p:spPr>
        <p:txBody>
          <a:bodyPr anchorCtr="0" anchor="t" bIns="45700" lIns="45700" spcFirstLastPara="1" rIns="45700" wrap="square" tIns="45700">
            <a:normAutofit/>
          </a:bodyPr>
          <a:lstStyle/>
          <a:p>
            <a:pPr indent="-329184" lvl="0" marL="329184" rtl="0" algn="l">
              <a:lnSpc>
                <a:spcPct val="120000"/>
              </a:lnSpc>
              <a:spcBef>
                <a:spcPts val="0"/>
              </a:spcBef>
              <a:spcAft>
                <a:spcPts val="0"/>
              </a:spcAft>
              <a:buClr>
                <a:srgbClr val="000000"/>
              </a:buClr>
              <a:buSzPts val="1700"/>
              <a:buChar char="•"/>
            </a:pPr>
            <a:r>
              <a:rPr lang="en-US"/>
              <a:t>The integrated healthcare portal stands as a pivotal solution in the evolving landscape of healthcare delivery. </a:t>
            </a:r>
            <a:endParaRPr/>
          </a:p>
          <a:p>
            <a:pPr indent="-329184" lvl="0" marL="329184" rtl="0" algn="l">
              <a:lnSpc>
                <a:spcPct val="120000"/>
              </a:lnSpc>
              <a:spcBef>
                <a:spcPts val="500"/>
              </a:spcBef>
              <a:spcAft>
                <a:spcPts val="0"/>
              </a:spcAft>
              <a:buClr>
                <a:srgbClr val="000000"/>
              </a:buClr>
              <a:buSzPts val="1700"/>
              <a:buChar char="•"/>
            </a:pPr>
            <a:r>
              <a:rPr lang="en-US"/>
              <a:t>As we navigate the complexities of modern medicine, this digital platform represents a beacon of innovation, enhancing the quality of care, patient engagement, and overall healthcare efficiency.</a:t>
            </a:r>
            <a:endParaRPr/>
          </a:p>
          <a:p>
            <a:pPr indent="-329184" lvl="0" marL="329184" rtl="0" algn="l">
              <a:lnSpc>
                <a:spcPct val="120000"/>
              </a:lnSpc>
              <a:spcBef>
                <a:spcPts val="500"/>
              </a:spcBef>
              <a:spcAft>
                <a:spcPts val="0"/>
              </a:spcAft>
              <a:buClr>
                <a:srgbClr val="000000"/>
              </a:buClr>
              <a:buSzPts val="1700"/>
              <a:buChar char="•"/>
            </a:pPr>
            <a:r>
              <a:rPr lang="en-US"/>
              <a:t>Through seamless integration of technology, medical data, and communication tools, integrated healthcare portals offer a myriad of benefits to both patients and healthcare providers, fostering a paradigm shift in healthcare accessibility and coordination.</a:t>
            </a:r>
            <a:endParaRPr/>
          </a:p>
          <a:p>
            <a:pPr indent="0" lvl="0" marL="0" rtl="0" algn="l">
              <a:lnSpc>
                <a:spcPct val="120000"/>
              </a:lnSpc>
              <a:spcBef>
                <a:spcPts val="500"/>
              </a:spcBef>
              <a:spcAft>
                <a:spcPts val="0"/>
              </a:spcAft>
              <a:buClr>
                <a:srgbClr val="000000"/>
              </a:buClr>
              <a:buSzPts val="1700"/>
              <a:buNone/>
            </a:pPr>
            <a:r>
              <a:rPr lang="en-US"/>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5"/>
          <p:cNvSpPr txBox="1"/>
          <p:nvPr>
            <p:ph type="title"/>
          </p:nvPr>
        </p:nvSpPr>
        <p:spPr>
          <a:xfrm>
            <a:off x="812800" y="274638"/>
            <a:ext cx="10668000" cy="487363"/>
          </a:xfrm>
          <a:prstGeom prst="rect">
            <a:avLst/>
          </a:prstGeom>
          <a:noFill/>
          <a:ln>
            <a:noFill/>
          </a:ln>
        </p:spPr>
        <p:txBody>
          <a:bodyPr anchorCtr="0" anchor="ctr" bIns="45700" lIns="45700" spcFirstLastPara="1" rIns="45700" wrap="square" tIns="45700">
            <a:normAutofit fontScale="90000"/>
          </a:bodyPr>
          <a:lstStyle/>
          <a:p>
            <a:pPr indent="0" lvl="0" marL="0" rtl="0" algn="l">
              <a:lnSpc>
                <a:spcPct val="100000"/>
              </a:lnSpc>
              <a:spcBef>
                <a:spcPts val="0"/>
              </a:spcBef>
              <a:spcAft>
                <a:spcPts val="0"/>
              </a:spcAft>
              <a:buClr>
                <a:srgbClr val="17375E"/>
              </a:buClr>
              <a:buSzPct val="100000"/>
              <a:buFont typeface="Verdana"/>
              <a:buNone/>
            </a:pPr>
            <a:r>
              <a:rPr lang="en-US" sz="2604"/>
              <a:t>References</a:t>
            </a:r>
            <a:endParaRPr/>
          </a:p>
        </p:txBody>
      </p:sp>
      <p:sp>
        <p:nvSpPr>
          <p:cNvPr id="200" name="Google Shape;200;p15"/>
          <p:cNvSpPr txBox="1"/>
          <p:nvPr>
            <p:ph idx="1" type="body"/>
          </p:nvPr>
        </p:nvSpPr>
        <p:spPr>
          <a:xfrm>
            <a:off x="812800" y="1143001"/>
            <a:ext cx="10668000" cy="4952997"/>
          </a:xfrm>
          <a:prstGeom prst="rect">
            <a:avLst/>
          </a:prstGeom>
          <a:noFill/>
          <a:ln>
            <a:noFill/>
          </a:ln>
        </p:spPr>
        <p:txBody>
          <a:bodyPr anchorCtr="0" anchor="t" bIns="45700" lIns="45700" spcFirstLastPara="1" rIns="45700" wrap="square" tIns="45700">
            <a:normAutofit/>
          </a:bodyPr>
          <a:lstStyle/>
          <a:p>
            <a:pPr indent="-342900" lvl="0" marL="342900" rtl="0" algn="l">
              <a:lnSpc>
                <a:spcPct val="120000"/>
              </a:lnSpc>
              <a:spcBef>
                <a:spcPts val="0"/>
              </a:spcBef>
              <a:spcAft>
                <a:spcPts val="0"/>
              </a:spcAft>
              <a:buClr>
                <a:srgbClr val="000000"/>
              </a:buClr>
              <a:buSzPts val="1800"/>
              <a:buChar char="•"/>
            </a:pPr>
            <a:r>
              <a:rPr lang="en-US" sz="1800"/>
              <a:t>Shortell SM, Addicott R, Walsh N, Ham C. The NHS Five Year Forward View: lessons from the United States in developing new care models. BMJ 2015;350:h2005. 10.1136/bmj.h2005 [PubMed] [CrossRef]</a:t>
            </a:r>
            <a:endParaRPr/>
          </a:p>
          <a:p>
            <a:pPr indent="-342900" lvl="0" marL="342900" rtl="0" algn="l">
              <a:lnSpc>
                <a:spcPct val="120000"/>
              </a:lnSpc>
              <a:spcBef>
                <a:spcPts val="500"/>
              </a:spcBef>
              <a:spcAft>
                <a:spcPts val="0"/>
              </a:spcAft>
              <a:buClr>
                <a:srgbClr val="000000"/>
              </a:buClr>
              <a:buSzPts val="1800"/>
              <a:buChar char="•"/>
            </a:pPr>
            <a:r>
              <a:rPr lang="en-US" sz="1800"/>
              <a:t>Long T, Khan AM, Chana N. Achieving better value: primary care must lead on population health. Postgrad Med J 2015;91:59–60. 10.1136/postgradmedj-2015-133264 [PubMed] [CrossRef]</a:t>
            </a:r>
            <a:endParaRPr/>
          </a:p>
          <a:p>
            <a:pPr indent="-342900" lvl="0" marL="342900" rtl="0" algn="l">
              <a:lnSpc>
                <a:spcPct val="120000"/>
              </a:lnSpc>
              <a:spcBef>
                <a:spcPts val="500"/>
              </a:spcBef>
              <a:spcAft>
                <a:spcPts val="0"/>
              </a:spcAft>
              <a:buClr>
                <a:srgbClr val="000000"/>
              </a:buClr>
              <a:buSzPts val="1800"/>
              <a:buChar char="•"/>
            </a:pPr>
            <a:r>
              <a:rPr lang="en-US" sz="1800"/>
              <a:t>Ham C, Muray R. Implementing the NHS Five Year Forward View: Aligning Policies with the Plan. London: The King’s Fund; 2015</a:t>
            </a:r>
            <a:endParaRPr/>
          </a:p>
          <a:p>
            <a:pPr indent="-342900" lvl="0" marL="342900" rtl="0" algn="l">
              <a:lnSpc>
                <a:spcPct val="120000"/>
              </a:lnSpc>
              <a:spcBef>
                <a:spcPts val="500"/>
              </a:spcBef>
              <a:spcAft>
                <a:spcPts val="0"/>
              </a:spcAft>
              <a:buClr>
                <a:srgbClr val="000000"/>
              </a:buClr>
              <a:buSzPts val="1800"/>
              <a:buChar char="•"/>
            </a:pPr>
            <a:r>
              <a:rPr lang="en-US" sz="1800"/>
              <a:t>Ahmed F, Mays N, Ahmed N, Bisognano M, Gottlieb G. Can the Accountable Care Organization model facilitate integrated care in England? J Health Serv Res Policy 2015;20:261–4. 10.1177/1355819615590845 [PubMed] [CrossRef]</a:t>
            </a:r>
            <a:endParaRPr/>
          </a:p>
          <a:p>
            <a:pPr indent="-342900" lvl="0" marL="342900" rtl="0" algn="l">
              <a:lnSpc>
                <a:spcPct val="120000"/>
              </a:lnSpc>
              <a:spcBef>
                <a:spcPts val="500"/>
              </a:spcBef>
              <a:spcAft>
                <a:spcPts val="0"/>
              </a:spcAft>
              <a:buClr>
                <a:srgbClr val="000000"/>
              </a:buClr>
              <a:buSzPts val="1800"/>
              <a:buChar char="•"/>
            </a:pPr>
            <a:r>
              <a:rPr lang="en-US" sz="1800"/>
              <a:t>Robertson H. Integration of Health and Social Care: A Review of Literature and Models – Implications for Scotland. Edinburgh: Royal College of Nursing; 2011.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6"/>
          <p:cNvSpPr txBox="1"/>
          <p:nvPr>
            <p:ph idx="1" type="body"/>
          </p:nvPr>
        </p:nvSpPr>
        <p:spPr>
          <a:xfrm>
            <a:off x="812800" y="1143001"/>
            <a:ext cx="10668000" cy="4952997"/>
          </a:xfrm>
          <a:prstGeom prst="rect">
            <a:avLst/>
          </a:prstGeom>
          <a:noFill/>
          <a:ln>
            <a:noFill/>
          </a:ln>
        </p:spPr>
        <p:txBody>
          <a:bodyPr anchorCtr="0" anchor="t" bIns="45700" lIns="45700" spcFirstLastPara="1" rIns="45700" wrap="square" tIns="45700">
            <a:normAutofit/>
          </a:bodyPr>
          <a:lstStyle/>
          <a:p>
            <a:pPr indent="0" lvl="0" marL="0" rtl="0" algn="ctr">
              <a:lnSpc>
                <a:spcPct val="100000"/>
              </a:lnSpc>
              <a:spcBef>
                <a:spcPts val="0"/>
              </a:spcBef>
              <a:spcAft>
                <a:spcPts val="0"/>
              </a:spcAft>
              <a:buClr>
                <a:srgbClr val="000000"/>
              </a:buClr>
              <a:buSzPts val="2400"/>
              <a:buNone/>
            </a:pPr>
            <a:r>
              <a:t/>
            </a:r>
            <a:endParaRPr/>
          </a:p>
          <a:p>
            <a:pPr indent="0" lvl="0" marL="0" rtl="0" algn="ctr">
              <a:lnSpc>
                <a:spcPct val="100000"/>
              </a:lnSpc>
              <a:spcBef>
                <a:spcPts val="500"/>
              </a:spcBef>
              <a:spcAft>
                <a:spcPts val="0"/>
              </a:spcAft>
              <a:buClr>
                <a:srgbClr val="000000"/>
              </a:buClr>
              <a:buSzPts val="2400"/>
              <a:buNone/>
            </a:pPr>
            <a:r>
              <a:t/>
            </a:r>
            <a:endParaRPr/>
          </a:p>
          <a:p>
            <a:pPr indent="0" lvl="0" marL="0" rtl="0" algn="ctr">
              <a:lnSpc>
                <a:spcPct val="100000"/>
              </a:lnSpc>
              <a:spcBef>
                <a:spcPts val="1400"/>
              </a:spcBef>
              <a:spcAft>
                <a:spcPts val="0"/>
              </a:spcAft>
              <a:buClr>
                <a:srgbClr val="000000"/>
              </a:buClr>
              <a:buSzPts val="6000"/>
              <a:buNone/>
            </a:pPr>
            <a:r>
              <a:rPr lang="en-US" sz="6000"/>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2"/>
          <p:cNvSpPr txBox="1"/>
          <p:nvPr>
            <p:ph type="title"/>
          </p:nvPr>
        </p:nvSpPr>
        <p:spPr>
          <a:xfrm>
            <a:off x="812800" y="274638"/>
            <a:ext cx="10668000" cy="487363"/>
          </a:xfrm>
          <a:prstGeom prst="rect">
            <a:avLst/>
          </a:prstGeom>
          <a:noFill/>
          <a:ln>
            <a:noFill/>
          </a:ln>
        </p:spPr>
        <p:txBody>
          <a:bodyPr anchorCtr="0" anchor="ctr" bIns="45700" lIns="45700" spcFirstLastPara="1" rIns="45700" wrap="square" tIns="45700">
            <a:normAutofit fontScale="90000"/>
          </a:bodyPr>
          <a:lstStyle/>
          <a:p>
            <a:pPr indent="0" lvl="0" marL="0" rtl="0" algn="l">
              <a:lnSpc>
                <a:spcPct val="100000"/>
              </a:lnSpc>
              <a:spcBef>
                <a:spcPts val="0"/>
              </a:spcBef>
              <a:spcAft>
                <a:spcPts val="0"/>
              </a:spcAft>
              <a:buClr>
                <a:srgbClr val="17375E"/>
              </a:buClr>
              <a:buSzPct val="100000"/>
              <a:buFont typeface="Verdana"/>
              <a:buNone/>
            </a:pPr>
            <a:r>
              <a:rPr lang="en-US" sz="2604"/>
              <a:t>Introduction</a:t>
            </a:r>
            <a:endParaRPr/>
          </a:p>
        </p:txBody>
      </p:sp>
      <p:sp>
        <p:nvSpPr>
          <p:cNvPr id="78" name="Google Shape;78;p2"/>
          <p:cNvSpPr txBox="1"/>
          <p:nvPr>
            <p:ph idx="1" type="body"/>
          </p:nvPr>
        </p:nvSpPr>
        <p:spPr>
          <a:xfrm>
            <a:off x="812800" y="1143001"/>
            <a:ext cx="10668000" cy="4952997"/>
          </a:xfrm>
          <a:prstGeom prst="rect">
            <a:avLst/>
          </a:prstGeom>
          <a:noFill/>
          <a:ln>
            <a:noFill/>
          </a:ln>
        </p:spPr>
        <p:txBody>
          <a:bodyPr anchorCtr="0" anchor="t" bIns="45700" lIns="45700" spcFirstLastPara="1" rIns="45700" wrap="square" tIns="45700">
            <a:normAutofit/>
          </a:bodyPr>
          <a:lstStyle/>
          <a:p>
            <a:pPr indent="-342900" lvl="0" marL="342900" rtl="0" algn="l">
              <a:lnSpc>
                <a:spcPct val="120000"/>
              </a:lnSpc>
              <a:spcBef>
                <a:spcPts val="0"/>
              </a:spcBef>
              <a:spcAft>
                <a:spcPts val="0"/>
              </a:spcAft>
              <a:buClr>
                <a:srgbClr val="000000"/>
              </a:buClr>
              <a:buSzPts val="1800"/>
              <a:buChar char="•"/>
            </a:pPr>
            <a:r>
              <a:rPr lang="en-US" sz="1800"/>
              <a:t>An integrated healthcare portal is a transformative digital solution that revolutionizes the way healthcare is delivered, managed, and experienced.</a:t>
            </a:r>
            <a:endParaRPr/>
          </a:p>
          <a:p>
            <a:pPr indent="-342900" lvl="0" marL="342900" rtl="0" algn="l">
              <a:lnSpc>
                <a:spcPct val="120000"/>
              </a:lnSpc>
              <a:spcBef>
                <a:spcPts val="500"/>
              </a:spcBef>
              <a:spcAft>
                <a:spcPts val="0"/>
              </a:spcAft>
              <a:buClr>
                <a:srgbClr val="000000"/>
              </a:buClr>
              <a:buSzPts val="1800"/>
              <a:buChar char="•"/>
            </a:pPr>
            <a:r>
              <a:rPr lang="en-US" sz="1800"/>
              <a:t>This innovative platform serves as a centralized hub connecting patients, healthcare providers, and various healthcare services in a seamless and efficient manner. </a:t>
            </a:r>
            <a:endParaRPr/>
          </a:p>
          <a:p>
            <a:pPr indent="-342900" lvl="0" marL="342900" rtl="0" algn="l">
              <a:lnSpc>
                <a:spcPct val="120000"/>
              </a:lnSpc>
              <a:spcBef>
                <a:spcPts val="500"/>
              </a:spcBef>
              <a:spcAft>
                <a:spcPts val="0"/>
              </a:spcAft>
              <a:buClr>
                <a:srgbClr val="000000"/>
              </a:buClr>
              <a:buSzPts val="1800"/>
              <a:buChar char="•"/>
            </a:pPr>
            <a:r>
              <a:rPr lang="en-US" sz="1800"/>
              <a:t>By merging cutting-edge technology, medical data, and communication tools, the integrated healthcare portal brings about a new era of healthcare accessibility, coordination, and patient engagement.</a:t>
            </a:r>
            <a:endParaRPr/>
          </a:p>
          <a:p>
            <a:pPr indent="-342900" lvl="0" marL="342900" rtl="0" algn="l">
              <a:lnSpc>
                <a:spcPct val="120000"/>
              </a:lnSpc>
              <a:spcBef>
                <a:spcPts val="500"/>
              </a:spcBef>
              <a:spcAft>
                <a:spcPts val="0"/>
              </a:spcAft>
              <a:buClr>
                <a:srgbClr val="000000"/>
              </a:buClr>
              <a:buSzPts val="1800"/>
              <a:buChar char="•"/>
            </a:pPr>
            <a:r>
              <a:rPr lang="en-US" sz="1800"/>
              <a:t>In an increasingly complex and data-driven healthcare landscape, the need for a unified and comprehensive healthcare portal has become paramount.</a:t>
            </a:r>
            <a:endParaRPr/>
          </a:p>
          <a:p>
            <a:pPr indent="-342900" lvl="0" marL="342900" rtl="0" algn="l">
              <a:lnSpc>
                <a:spcPct val="120000"/>
              </a:lnSpc>
              <a:spcBef>
                <a:spcPts val="500"/>
              </a:spcBef>
              <a:spcAft>
                <a:spcPts val="0"/>
              </a:spcAft>
              <a:buClr>
                <a:srgbClr val="000000"/>
              </a:buClr>
              <a:buSzPts val="1800"/>
              <a:buChar char="•"/>
            </a:pPr>
            <a:r>
              <a:rPr lang="en-US" sz="1800"/>
              <a:t>Patients expect convenient access to their medical records, the ability to schedule appointments, and a platform for secure communication with their healthcare providers.</a:t>
            </a:r>
            <a:endParaRPr/>
          </a:p>
          <a:p>
            <a:pPr indent="-342900" lvl="0" marL="342900" rtl="0" algn="l">
              <a:lnSpc>
                <a:spcPct val="120000"/>
              </a:lnSpc>
              <a:spcBef>
                <a:spcPts val="500"/>
              </a:spcBef>
              <a:spcAft>
                <a:spcPts val="0"/>
              </a:spcAft>
              <a:buClr>
                <a:srgbClr val="000000"/>
              </a:buClr>
              <a:buSzPts val="1800"/>
              <a:buChar char="•"/>
            </a:pPr>
            <a:r>
              <a:rPr lang="en-US" sz="1800"/>
              <a:t>On the other hand, healthcare professionals require efficient tools for managing patient care, accessing critical medical information, and collaborating with colleagues.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3"/>
          <p:cNvSpPr txBox="1"/>
          <p:nvPr>
            <p:ph type="title"/>
          </p:nvPr>
        </p:nvSpPr>
        <p:spPr>
          <a:xfrm>
            <a:off x="812800" y="274638"/>
            <a:ext cx="10668000" cy="487363"/>
          </a:xfrm>
          <a:prstGeom prst="rect">
            <a:avLst/>
          </a:prstGeom>
          <a:noFill/>
          <a:ln>
            <a:noFill/>
          </a:ln>
        </p:spPr>
        <p:txBody>
          <a:bodyPr anchorCtr="0" anchor="ctr" bIns="45700" lIns="45700" spcFirstLastPara="1" rIns="45700" wrap="square" tIns="45700">
            <a:normAutofit fontScale="90000"/>
          </a:bodyPr>
          <a:lstStyle/>
          <a:p>
            <a:pPr indent="0" lvl="0" marL="0" rtl="0" algn="l">
              <a:lnSpc>
                <a:spcPct val="100000"/>
              </a:lnSpc>
              <a:spcBef>
                <a:spcPts val="0"/>
              </a:spcBef>
              <a:spcAft>
                <a:spcPts val="0"/>
              </a:spcAft>
              <a:buClr>
                <a:srgbClr val="17375E"/>
              </a:buClr>
              <a:buSzPct val="100000"/>
              <a:buFont typeface="Verdana"/>
              <a:buNone/>
            </a:pPr>
            <a:r>
              <a:rPr lang="en-US" sz="2604"/>
              <a:t>Literature Review</a:t>
            </a:r>
            <a:endParaRPr/>
          </a:p>
        </p:txBody>
      </p:sp>
      <p:sp>
        <p:nvSpPr>
          <p:cNvPr id="84" name="Google Shape;84;p3"/>
          <p:cNvSpPr txBox="1"/>
          <p:nvPr>
            <p:ph idx="1" type="body"/>
          </p:nvPr>
        </p:nvSpPr>
        <p:spPr>
          <a:xfrm>
            <a:off x="812800" y="1143001"/>
            <a:ext cx="10668000" cy="4952997"/>
          </a:xfrm>
          <a:prstGeom prst="rect">
            <a:avLst/>
          </a:prstGeom>
          <a:noFill/>
          <a:ln>
            <a:noFill/>
          </a:ln>
        </p:spPr>
        <p:txBody>
          <a:bodyPr anchorCtr="0" anchor="t" bIns="45700" lIns="45700" spcFirstLastPara="1" rIns="45700" wrap="square" tIns="45700">
            <a:normAutofit/>
          </a:bodyPr>
          <a:lstStyle/>
          <a:p>
            <a:pPr indent="0" lvl="0" marL="0" rtl="0" algn="l">
              <a:lnSpc>
                <a:spcPct val="120000"/>
              </a:lnSpc>
              <a:spcBef>
                <a:spcPts val="0"/>
              </a:spcBef>
              <a:spcAft>
                <a:spcPts val="0"/>
              </a:spcAft>
              <a:buClr>
                <a:srgbClr val="000000"/>
              </a:buClr>
              <a:buSzPts val="2400"/>
              <a:buNone/>
            </a:pPr>
            <a:r>
              <a:t/>
            </a:r>
            <a:endParaRPr b="0"/>
          </a:p>
        </p:txBody>
      </p:sp>
      <p:graphicFrame>
        <p:nvGraphicFramePr>
          <p:cNvPr id="85" name="Google Shape;85;p3"/>
          <p:cNvGraphicFramePr/>
          <p:nvPr/>
        </p:nvGraphicFramePr>
        <p:xfrm>
          <a:off x="50800" y="914402"/>
          <a:ext cx="3000000" cy="3000000"/>
        </p:xfrm>
        <a:graphic>
          <a:graphicData uri="http://schemas.openxmlformats.org/drawingml/2006/table">
            <a:tbl>
              <a:tblPr bandRow="1" firstRow="1">
                <a:gradFill>
                  <a:gsLst>
                    <a:gs pos="0">
                      <a:srgbClr val="9FC3FF"/>
                    </a:gs>
                    <a:gs pos="35000">
                      <a:srgbClr val="BDD5FF"/>
                    </a:gs>
                    <a:gs pos="100000">
                      <a:srgbClr val="E4EEFF"/>
                    </a:gs>
                  </a:gsLst>
                  <a:lin ang="16200000" scaled="0"/>
                </a:gradFill>
                <a:tableStyleId>{1A23E4D0-CF85-47FF-9411-9092B79CB561}</a:tableStyleId>
              </a:tblPr>
              <a:tblGrid>
                <a:gridCol w="2438400"/>
                <a:gridCol w="2438400"/>
                <a:gridCol w="2438400"/>
                <a:gridCol w="2438400"/>
                <a:gridCol w="2438400"/>
              </a:tblGrid>
              <a:tr h="689525">
                <a:tc>
                  <a:txBody>
                    <a:bodyPr/>
                    <a:lstStyle/>
                    <a:p>
                      <a:pPr indent="0" lvl="0" marL="0" marR="0" rtl="0" algn="ctr">
                        <a:lnSpc>
                          <a:spcPct val="100000"/>
                        </a:lnSpc>
                        <a:spcBef>
                          <a:spcPts val="0"/>
                        </a:spcBef>
                        <a:spcAft>
                          <a:spcPts val="0"/>
                        </a:spcAft>
                        <a:buClr>
                          <a:schemeClr val="dk1"/>
                        </a:buClr>
                        <a:buSzPts val="2000"/>
                        <a:buFont typeface="Arial Black"/>
                        <a:buNone/>
                      </a:pPr>
                      <a:r>
                        <a:rPr lang="en-US" sz="2000" u="none" cap="none" strike="noStrike">
                          <a:latin typeface="Arial Black"/>
                          <a:ea typeface="Arial Black"/>
                          <a:cs typeface="Arial Black"/>
                          <a:sym typeface="Arial Black"/>
                        </a:rPr>
                        <a:t>Paper Title</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Black"/>
                        <a:buNone/>
                      </a:pPr>
                      <a:r>
                        <a:rPr lang="en-US" sz="1800" u="none" cap="none" strike="noStrike">
                          <a:latin typeface="Arial Black"/>
                          <a:ea typeface="Arial Black"/>
                          <a:cs typeface="Arial Black"/>
                          <a:sym typeface="Arial Black"/>
                        </a:rPr>
                        <a:t>Published Year</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Black"/>
                        <a:buNone/>
                      </a:pPr>
                      <a:r>
                        <a:rPr lang="en-US" sz="1800" u="none" cap="none" strike="noStrike">
                          <a:latin typeface="Arial Black"/>
                          <a:ea typeface="Arial Black"/>
                          <a:cs typeface="Arial Black"/>
                          <a:sym typeface="Arial Black"/>
                        </a:rPr>
                        <a:t>Methodology Used</a:t>
                      </a:r>
                      <a:endParaRPr sz="1800" u="none" cap="none" strike="noStrike">
                        <a:latin typeface="Arial Black"/>
                        <a:ea typeface="Arial Black"/>
                        <a:cs typeface="Arial Black"/>
                        <a:sym typeface="Arial Black"/>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Black"/>
                        <a:buNone/>
                      </a:pPr>
                      <a:r>
                        <a:rPr lang="en-US" sz="1800" u="none" cap="none" strike="noStrike">
                          <a:latin typeface="Arial Black"/>
                          <a:ea typeface="Arial Black"/>
                          <a:cs typeface="Arial Black"/>
                          <a:sym typeface="Arial Black"/>
                        </a:rPr>
                        <a:t>Advantages</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Black"/>
                        <a:buNone/>
                      </a:pPr>
                      <a:r>
                        <a:rPr lang="en-US" sz="1800" u="none" cap="none" strike="noStrike">
                          <a:latin typeface="Arial Black"/>
                          <a:ea typeface="Arial Black"/>
                          <a:cs typeface="Arial Black"/>
                          <a:sym typeface="Arial Black"/>
                        </a:rPr>
                        <a:t>Disadvantages</a:t>
                      </a:r>
                      <a:endParaRPr/>
                    </a:p>
                  </a:txBody>
                  <a:tcPr marT="45725" marB="45725" marR="91450" marL="91450"/>
                </a:tc>
              </a:tr>
              <a:tr h="1751350">
                <a:tc>
                  <a:txBody>
                    <a:bodyPr/>
                    <a:lstStyle/>
                    <a:p>
                      <a:pPr indent="0" lvl="0" marL="0" marR="0" rtl="0" algn="ctr">
                        <a:lnSpc>
                          <a:spcPct val="100000"/>
                        </a:lnSpc>
                        <a:spcBef>
                          <a:spcPts val="0"/>
                        </a:spcBef>
                        <a:spcAft>
                          <a:spcPts val="0"/>
                        </a:spcAft>
                        <a:buClr>
                          <a:schemeClr val="dk1"/>
                        </a:buClr>
                        <a:buSzPts val="1800"/>
                        <a:buFont typeface="Bookman Old Style"/>
                        <a:buNone/>
                      </a:pPr>
                      <a:r>
                        <a:t/>
                      </a:r>
                      <a:endParaRPr sz="1800" u="none" cap="none" strike="noStrike">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Engineering a software supported health risk methods</a:t>
                      </a:r>
                      <a:endParaRPr sz="1800" u="none" cap="none" strike="noStrike">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Bookman Old Style"/>
                        <a:buNone/>
                      </a:pPr>
                      <a:r>
                        <a:t/>
                      </a:r>
                      <a:endParaRPr b="1" sz="2800" u="none" cap="none" strike="noStrike">
                        <a:latin typeface="Arial"/>
                        <a:ea typeface="Arial"/>
                        <a:cs typeface="Arial"/>
                        <a:sym typeface="Arial"/>
                      </a:endParaRPr>
                    </a:p>
                    <a:p>
                      <a:pPr indent="0" lvl="0" marL="0" marR="0" rtl="0" algn="ctr">
                        <a:lnSpc>
                          <a:spcPct val="100000"/>
                        </a:lnSpc>
                        <a:spcBef>
                          <a:spcPts val="0"/>
                        </a:spcBef>
                        <a:spcAft>
                          <a:spcPts val="0"/>
                        </a:spcAft>
                        <a:buClr>
                          <a:schemeClr val="dk1"/>
                        </a:buClr>
                        <a:buSzPts val="2800"/>
                        <a:buFont typeface="Arial"/>
                        <a:buNone/>
                      </a:pPr>
                      <a:r>
                        <a:rPr b="0" lang="en-US" sz="2800" u="none" cap="none" strike="noStrike">
                          <a:latin typeface="Arial"/>
                          <a:ea typeface="Arial"/>
                          <a:cs typeface="Arial"/>
                          <a:sym typeface="Arial"/>
                        </a:rPr>
                        <a:t>2019</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Bookman Old Style"/>
                        <a:buNone/>
                      </a:pPr>
                      <a:r>
                        <a:t/>
                      </a:r>
                      <a:endParaRPr b="0" sz="1800" u="none" cap="none" strike="noStrike">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b="0" lang="en-US" sz="1800" u="none" cap="none" strike="noStrike">
                          <a:latin typeface="Arial"/>
                          <a:ea typeface="Arial"/>
                          <a:cs typeface="Arial"/>
                          <a:sym typeface="Arial"/>
                        </a:rPr>
                        <a:t>Software based health risk assessment</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To identify the risk involved in the early stage to avoid unnecessary suffering</a:t>
                      </a:r>
                      <a:endParaRPr sz="1800" u="none" cap="none" strike="noStrike">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Bookman Old Style"/>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Continues collection and analysing the health data</a:t>
                      </a:r>
                      <a:endParaRPr sz="1800" u="none" cap="none" strike="noStrike">
                        <a:latin typeface="Arial"/>
                        <a:ea typeface="Arial"/>
                        <a:cs typeface="Arial"/>
                        <a:sym typeface="Arial"/>
                      </a:endParaRPr>
                    </a:p>
                  </a:txBody>
                  <a:tcPr marT="45725" marB="45725" marR="91450" marL="91450"/>
                </a:tc>
              </a:tr>
              <a:tr h="1751350">
                <a:tc>
                  <a:txBody>
                    <a:bodyPr/>
                    <a:lstStyle/>
                    <a:p>
                      <a:pPr indent="0" lvl="0" marL="0" marR="0" rtl="0" algn="ctr">
                        <a:lnSpc>
                          <a:spcPct val="100000"/>
                        </a:lnSpc>
                        <a:spcBef>
                          <a:spcPts val="0"/>
                        </a:spcBef>
                        <a:spcAft>
                          <a:spcPts val="0"/>
                        </a:spcAft>
                        <a:buClr>
                          <a:schemeClr val="dk1"/>
                        </a:buClr>
                        <a:buSzPts val="1800"/>
                        <a:buFont typeface="Bookman Old Style"/>
                        <a:buNone/>
                      </a:pPr>
                      <a:r>
                        <a:t/>
                      </a:r>
                      <a:endParaRPr b="0" sz="1800" u="none" cap="none" strike="noStrike">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b="0" lang="en-US" sz="1800" u="none" cap="none" strike="noStrike">
                          <a:latin typeface="Arial"/>
                          <a:ea typeface="Arial"/>
                          <a:cs typeface="Arial"/>
                          <a:sym typeface="Arial"/>
                        </a:rPr>
                        <a:t>The need for outcome research</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Bookman Old Style"/>
                        <a:buNone/>
                      </a:pPr>
                      <a:r>
                        <a:t/>
                      </a:r>
                      <a:endParaRPr sz="1800" u="none" cap="none" strike="noStrike">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Bookman Old Style"/>
                        <a:buNone/>
                      </a:pPr>
                      <a:r>
                        <a:t/>
                      </a:r>
                      <a:endParaRPr sz="1800" u="none" cap="none" strike="noStrike">
                        <a:latin typeface="Arial"/>
                        <a:ea typeface="Arial"/>
                        <a:cs typeface="Arial"/>
                        <a:sym typeface="Arial"/>
                      </a:endParaRPr>
                    </a:p>
                    <a:p>
                      <a:pPr indent="0" lvl="0" marL="0" marR="0" rtl="0" algn="ctr">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2020</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200"/>
                        <a:buFont typeface="Bookman Old Style"/>
                        <a:buNone/>
                      </a:pPr>
                      <a:r>
                        <a:t/>
                      </a:r>
                      <a:endParaRPr sz="1200" u="none" cap="none" strike="noStrike">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Bookman Old Style"/>
                        <a:buNone/>
                      </a:pPr>
                      <a:r>
                        <a:t/>
                      </a:r>
                      <a:endParaRPr sz="1800" u="none" cap="none" strike="noStrike">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RAD</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200"/>
                        <a:buFont typeface="Bookman Old Style"/>
                        <a:buNone/>
                      </a:pPr>
                      <a:r>
                        <a:t/>
                      </a:r>
                      <a:endParaRPr sz="1200" u="none" cap="none" strike="noStrike">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Bookman Old Style"/>
                        <a:buNone/>
                      </a:pPr>
                      <a:r>
                        <a:t/>
                      </a:r>
                      <a:endParaRPr b="0" i="0" sz="1800" u="none" cap="none" strike="noStrike">
                        <a:solidFill>
                          <a:schemeClr val="dk1"/>
                        </a:solidFill>
                        <a:latin typeface="Bookman Old Style"/>
                        <a:ea typeface="Bookman Old Style"/>
                        <a:cs typeface="Bookman Old Style"/>
                        <a:sym typeface="Bookman Old Style"/>
                      </a:endParaRPr>
                    </a:p>
                    <a:p>
                      <a:pPr indent="0" lvl="0" marL="0" marR="0" rtl="0" algn="ctr">
                        <a:lnSpc>
                          <a:spcPct val="100000"/>
                        </a:lnSpc>
                        <a:spcBef>
                          <a:spcPts val="0"/>
                        </a:spcBef>
                        <a:spcAft>
                          <a:spcPts val="0"/>
                        </a:spcAft>
                        <a:buClr>
                          <a:schemeClr val="dk1"/>
                        </a:buClr>
                        <a:buSzPts val="1800"/>
                        <a:buFont typeface="Bookman Old Style"/>
                        <a:buNone/>
                      </a:pPr>
                      <a:r>
                        <a:rPr b="0" i="0" lang="en-US" sz="1800" u="none" cap="none" strike="noStrike">
                          <a:solidFill>
                            <a:schemeClr val="dk1"/>
                          </a:solidFill>
                          <a:latin typeface="Bookman Old Style"/>
                          <a:ea typeface="Bookman Old Style"/>
                          <a:cs typeface="Bookman Old Style"/>
                          <a:sym typeface="Bookman Old Style"/>
                        </a:rPr>
                        <a:t>Reduce preventable medical errors</a:t>
                      </a:r>
                      <a:endParaRPr sz="1800" u="none" cap="none" strike="noStrike">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Bookman Old Style"/>
                        <a:buNone/>
                      </a:pPr>
                      <a:r>
                        <a:t/>
                      </a:r>
                      <a:endParaRPr sz="1800" u="none" cap="none" strike="noStrike">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Improvement in technology related policy</a:t>
                      </a:r>
                      <a:endParaRPr sz="1800" u="none" cap="none" strike="noStrike">
                        <a:latin typeface="Arial"/>
                        <a:ea typeface="Arial"/>
                        <a:cs typeface="Arial"/>
                        <a:sym typeface="Arial"/>
                      </a:endParaRPr>
                    </a:p>
                  </a:txBody>
                  <a:tcPr marT="45725" marB="45725" marR="91450" marL="91450"/>
                </a:tc>
              </a:tr>
              <a:tr h="1751350">
                <a:tc>
                  <a:txBody>
                    <a:bodyPr/>
                    <a:lstStyle/>
                    <a:p>
                      <a:pPr indent="0" lvl="0" marL="0" marR="0" rtl="0" algn="ctr">
                        <a:lnSpc>
                          <a:spcPct val="100000"/>
                        </a:lnSpc>
                        <a:spcBef>
                          <a:spcPts val="0"/>
                        </a:spcBef>
                        <a:spcAft>
                          <a:spcPts val="0"/>
                        </a:spcAft>
                        <a:buClr>
                          <a:schemeClr val="dk1"/>
                        </a:buClr>
                        <a:buSzPts val="1800"/>
                        <a:buFont typeface="Bookman Old Style"/>
                        <a:buNone/>
                      </a:pPr>
                      <a:r>
                        <a:t/>
                      </a:r>
                      <a:endParaRPr sz="1800" u="none" cap="none" strike="noStrike"/>
                    </a:p>
                    <a:p>
                      <a:pPr indent="0" lvl="0" marL="0" marR="0" rtl="0" algn="ctr">
                        <a:lnSpc>
                          <a:spcPct val="100000"/>
                        </a:lnSpc>
                        <a:spcBef>
                          <a:spcPts val="0"/>
                        </a:spcBef>
                        <a:spcAft>
                          <a:spcPts val="0"/>
                        </a:spcAft>
                        <a:buClr>
                          <a:schemeClr val="dk1"/>
                        </a:buClr>
                        <a:buSzPts val="1800"/>
                        <a:buFont typeface="Bookman Old Style"/>
                        <a:buNone/>
                      </a:pPr>
                      <a:r>
                        <a:rPr lang="en-US" sz="1800" u="none" cap="none" strike="noStrike"/>
                        <a:t>Key aspects of implementation</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Bookman Old Style"/>
                        <a:buNone/>
                      </a:pPr>
                      <a:r>
                        <a:t/>
                      </a:r>
                      <a:endParaRPr sz="1800" u="none" cap="none" strike="noStrike"/>
                    </a:p>
                    <a:p>
                      <a:pPr indent="0" lvl="0" marL="0" marR="0" rtl="0" algn="ctr">
                        <a:lnSpc>
                          <a:spcPct val="100000"/>
                        </a:lnSpc>
                        <a:spcBef>
                          <a:spcPts val="0"/>
                        </a:spcBef>
                        <a:spcAft>
                          <a:spcPts val="0"/>
                        </a:spcAft>
                        <a:buClr>
                          <a:schemeClr val="dk1"/>
                        </a:buClr>
                        <a:buSzPts val="1800"/>
                        <a:buFont typeface="Bookman Old Style"/>
                        <a:buNone/>
                      </a:pPr>
                      <a:r>
                        <a:t/>
                      </a:r>
                      <a:endParaRPr sz="1800" u="none" cap="none" strike="noStrike"/>
                    </a:p>
                    <a:p>
                      <a:pPr indent="0" lvl="0" marL="0" marR="0" rtl="0" algn="ctr">
                        <a:lnSpc>
                          <a:spcPct val="100000"/>
                        </a:lnSpc>
                        <a:spcBef>
                          <a:spcPts val="0"/>
                        </a:spcBef>
                        <a:spcAft>
                          <a:spcPts val="0"/>
                        </a:spcAft>
                        <a:buClr>
                          <a:schemeClr val="dk1"/>
                        </a:buClr>
                        <a:buSzPts val="1800"/>
                        <a:buFont typeface="Bookman Old Style"/>
                        <a:buNone/>
                      </a:pPr>
                      <a:r>
                        <a:rPr lang="en-US" sz="1800" u="none" cap="none" strike="noStrike"/>
                        <a:t>2020</a:t>
                      </a:r>
                      <a:endParaRPr/>
                    </a:p>
                  </a:txBody>
                  <a:tcPr marT="45725" marB="45725" marR="91450" marL="91450"/>
                </a:tc>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p>
                      <a:pPr indent="0" lvl="0" marL="0" marR="0" rtl="0" algn="ctr">
                        <a:lnSpc>
                          <a:spcPct val="100000"/>
                        </a:lnSpc>
                        <a:spcBef>
                          <a:spcPts val="0"/>
                        </a:spcBef>
                        <a:spcAft>
                          <a:spcPts val="0"/>
                        </a:spcAft>
                        <a:buClr>
                          <a:schemeClr val="dk1"/>
                        </a:buClr>
                        <a:buSzPts val="1800"/>
                        <a:buFont typeface="Bookman Old Style"/>
                        <a:buNone/>
                      </a:pPr>
                      <a:r>
                        <a:t/>
                      </a:r>
                      <a:endParaRPr sz="1800" u="none" cap="none" strike="noStrike"/>
                    </a:p>
                    <a:p>
                      <a:pPr indent="0" lvl="0" marL="0" marR="0" rtl="0" algn="ctr">
                        <a:lnSpc>
                          <a:spcPct val="100000"/>
                        </a:lnSpc>
                        <a:spcBef>
                          <a:spcPts val="0"/>
                        </a:spcBef>
                        <a:spcAft>
                          <a:spcPts val="0"/>
                        </a:spcAft>
                        <a:buClr>
                          <a:schemeClr val="dk1"/>
                        </a:buClr>
                        <a:buSzPts val="1800"/>
                        <a:buFont typeface="Bookman Old Style"/>
                        <a:buNone/>
                      </a:pPr>
                      <a:r>
                        <a:rPr lang="en-US" sz="1800" u="none" cap="none" strike="noStrike"/>
                        <a:t>Phenomenology</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200"/>
                        <a:buFont typeface="Bookman Old Style"/>
                        <a:buNone/>
                      </a:pPr>
                      <a:r>
                        <a:t/>
                      </a:r>
                      <a:endParaRPr sz="1200" u="none" cap="none" strike="noStrike"/>
                    </a:p>
                    <a:p>
                      <a:pPr indent="0" lvl="0" marL="0" marR="0" rtl="0" algn="ctr">
                        <a:lnSpc>
                          <a:spcPct val="100000"/>
                        </a:lnSpc>
                        <a:spcBef>
                          <a:spcPts val="0"/>
                        </a:spcBef>
                        <a:spcAft>
                          <a:spcPts val="0"/>
                        </a:spcAft>
                        <a:buClr>
                          <a:schemeClr val="dk1"/>
                        </a:buClr>
                        <a:buSzPts val="1800"/>
                        <a:buFont typeface="Bookman Old Style"/>
                        <a:buNone/>
                      </a:pPr>
                      <a:r>
                        <a:rPr lang="en-US" sz="1800" u="none" cap="none" strike="noStrike"/>
                        <a:t>Early event detection information</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Bookman Old Style"/>
                        <a:buNone/>
                      </a:pPr>
                      <a:r>
                        <a:t/>
                      </a:r>
                      <a:endParaRPr sz="1800" u="none" cap="none" strike="noStrike"/>
                    </a:p>
                    <a:p>
                      <a:pPr indent="0" lvl="0" marL="0" marR="0" rtl="0" algn="ctr">
                        <a:lnSpc>
                          <a:spcPct val="100000"/>
                        </a:lnSpc>
                        <a:spcBef>
                          <a:spcPts val="0"/>
                        </a:spcBef>
                        <a:spcAft>
                          <a:spcPts val="0"/>
                        </a:spcAft>
                        <a:buClr>
                          <a:schemeClr val="dk1"/>
                        </a:buClr>
                        <a:buSzPts val="1800"/>
                        <a:buFont typeface="Bookman Old Style"/>
                        <a:buNone/>
                      </a:pPr>
                      <a:r>
                        <a:rPr lang="en-US" sz="1800" u="none" cap="none" strike="noStrike"/>
                        <a:t>Implementation of high-end detection software's</a:t>
                      </a:r>
                      <a:endParaRPr sz="1800" u="none" cap="none" strike="noStrike"/>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4"/>
          <p:cNvSpPr txBox="1"/>
          <p:nvPr>
            <p:ph type="title"/>
          </p:nvPr>
        </p:nvSpPr>
        <p:spPr>
          <a:xfrm>
            <a:off x="812800" y="274638"/>
            <a:ext cx="10668000" cy="487363"/>
          </a:xfrm>
          <a:prstGeom prst="rect">
            <a:avLst/>
          </a:prstGeom>
          <a:noFill/>
          <a:ln>
            <a:noFill/>
          </a:ln>
        </p:spPr>
        <p:txBody>
          <a:bodyPr anchorCtr="0" anchor="ctr" bIns="45700" lIns="45700" spcFirstLastPara="1" rIns="45700" wrap="square" tIns="45700">
            <a:normAutofit fontScale="90000"/>
          </a:bodyPr>
          <a:lstStyle/>
          <a:p>
            <a:pPr indent="0" lvl="0" marL="0" rtl="0" algn="l">
              <a:lnSpc>
                <a:spcPct val="100000"/>
              </a:lnSpc>
              <a:spcBef>
                <a:spcPts val="0"/>
              </a:spcBef>
              <a:spcAft>
                <a:spcPts val="0"/>
              </a:spcAft>
              <a:buClr>
                <a:srgbClr val="17375E"/>
              </a:buClr>
              <a:buSzPct val="100000"/>
              <a:buFont typeface="Verdana"/>
              <a:buNone/>
            </a:pPr>
            <a:r>
              <a:rPr lang="en-US" sz="2604"/>
              <a:t>Literature Review</a:t>
            </a:r>
            <a:endParaRPr/>
          </a:p>
        </p:txBody>
      </p:sp>
      <p:sp>
        <p:nvSpPr>
          <p:cNvPr id="91" name="Google Shape;91;p4"/>
          <p:cNvSpPr txBox="1"/>
          <p:nvPr>
            <p:ph idx="1" type="body"/>
          </p:nvPr>
        </p:nvSpPr>
        <p:spPr>
          <a:xfrm>
            <a:off x="812800" y="1143001"/>
            <a:ext cx="10668000" cy="4952997"/>
          </a:xfrm>
          <a:prstGeom prst="rect">
            <a:avLst/>
          </a:prstGeom>
          <a:noFill/>
          <a:ln>
            <a:noFill/>
          </a:ln>
        </p:spPr>
        <p:txBody>
          <a:bodyPr anchorCtr="0" anchor="t" bIns="45700" lIns="45700" spcFirstLastPara="1" rIns="45700" wrap="square" tIns="45700">
            <a:normAutofit/>
          </a:bodyPr>
          <a:lstStyle/>
          <a:p>
            <a:pPr indent="0" lvl="0" marL="0" rtl="0" algn="l">
              <a:lnSpc>
                <a:spcPct val="120000"/>
              </a:lnSpc>
              <a:spcBef>
                <a:spcPts val="0"/>
              </a:spcBef>
              <a:spcAft>
                <a:spcPts val="0"/>
              </a:spcAft>
              <a:buClr>
                <a:srgbClr val="000000"/>
              </a:buClr>
              <a:buSzPts val="2400"/>
              <a:buNone/>
            </a:pPr>
            <a:r>
              <a:t/>
            </a:r>
            <a:endParaRPr b="0"/>
          </a:p>
        </p:txBody>
      </p:sp>
      <p:graphicFrame>
        <p:nvGraphicFramePr>
          <p:cNvPr id="92" name="Google Shape;92;p4"/>
          <p:cNvGraphicFramePr/>
          <p:nvPr/>
        </p:nvGraphicFramePr>
        <p:xfrm>
          <a:off x="50800" y="914402"/>
          <a:ext cx="3000000" cy="3000000"/>
        </p:xfrm>
        <a:graphic>
          <a:graphicData uri="http://schemas.openxmlformats.org/drawingml/2006/table">
            <a:tbl>
              <a:tblPr bandRow="1" firstRow="1">
                <a:noFill/>
                <a:tableStyleId>{1A23E4D0-CF85-47FF-9411-9092B79CB561}</a:tableStyleId>
              </a:tblPr>
              <a:tblGrid>
                <a:gridCol w="2438400"/>
                <a:gridCol w="2438400"/>
                <a:gridCol w="2438400"/>
                <a:gridCol w="2438400"/>
                <a:gridCol w="2438400"/>
              </a:tblGrid>
              <a:tr h="689525">
                <a:tc>
                  <a:txBody>
                    <a:bodyPr/>
                    <a:lstStyle/>
                    <a:p>
                      <a:pPr indent="0" lvl="0" marL="0" marR="0" rtl="0" algn="ctr">
                        <a:lnSpc>
                          <a:spcPct val="100000"/>
                        </a:lnSpc>
                        <a:spcBef>
                          <a:spcPts val="0"/>
                        </a:spcBef>
                        <a:spcAft>
                          <a:spcPts val="0"/>
                        </a:spcAft>
                        <a:buClr>
                          <a:schemeClr val="dk1"/>
                        </a:buClr>
                        <a:buSzPts val="2000"/>
                        <a:buFont typeface="Arial Black"/>
                        <a:buNone/>
                      </a:pPr>
                      <a:r>
                        <a:rPr lang="en-US" sz="2000" u="none" cap="none" strike="noStrike">
                          <a:latin typeface="Arial Black"/>
                          <a:ea typeface="Arial Black"/>
                          <a:cs typeface="Arial Black"/>
                          <a:sym typeface="Arial Black"/>
                        </a:rPr>
                        <a:t>Paper Title</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Black"/>
                        <a:buNone/>
                      </a:pPr>
                      <a:r>
                        <a:rPr lang="en-US" sz="1800" u="none" cap="none" strike="noStrike">
                          <a:latin typeface="Arial Black"/>
                          <a:ea typeface="Arial Black"/>
                          <a:cs typeface="Arial Black"/>
                          <a:sym typeface="Arial Black"/>
                        </a:rPr>
                        <a:t>Published Year</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Black"/>
                        <a:buNone/>
                      </a:pPr>
                      <a:r>
                        <a:rPr lang="en-US" sz="1800" u="none" cap="none" strike="noStrike">
                          <a:latin typeface="Arial Black"/>
                          <a:ea typeface="Arial Black"/>
                          <a:cs typeface="Arial Black"/>
                          <a:sym typeface="Arial Black"/>
                        </a:rPr>
                        <a:t>Methodology Used</a:t>
                      </a:r>
                      <a:endParaRPr sz="1800" u="none" cap="none" strike="noStrike">
                        <a:latin typeface="Arial Black"/>
                        <a:ea typeface="Arial Black"/>
                        <a:cs typeface="Arial Black"/>
                        <a:sym typeface="Arial Black"/>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Black"/>
                        <a:buNone/>
                      </a:pPr>
                      <a:r>
                        <a:rPr lang="en-US" sz="1800" u="none" cap="none" strike="noStrike">
                          <a:latin typeface="Arial Black"/>
                          <a:ea typeface="Arial Black"/>
                          <a:cs typeface="Arial Black"/>
                          <a:sym typeface="Arial Black"/>
                        </a:rPr>
                        <a:t>Advantages</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Black"/>
                        <a:buNone/>
                      </a:pPr>
                      <a:r>
                        <a:rPr lang="en-US" sz="1800" u="none" cap="none" strike="noStrike">
                          <a:latin typeface="Arial Black"/>
                          <a:ea typeface="Arial Black"/>
                          <a:cs typeface="Arial Black"/>
                          <a:sym typeface="Arial Black"/>
                        </a:rPr>
                        <a:t>Disadvantages</a:t>
                      </a:r>
                      <a:endParaRPr/>
                    </a:p>
                  </a:txBody>
                  <a:tcPr marT="45725" marB="45725" marR="91450" marL="91450"/>
                </a:tc>
              </a:tr>
              <a:tr h="1751350">
                <a:tc>
                  <a:txBody>
                    <a:bodyPr/>
                    <a:lstStyle/>
                    <a:p>
                      <a:pPr indent="0" lvl="0" marL="0" marR="0" rtl="0" algn="ctr">
                        <a:lnSpc>
                          <a:spcPct val="100000"/>
                        </a:lnSpc>
                        <a:spcBef>
                          <a:spcPts val="0"/>
                        </a:spcBef>
                        <a:spcAft>
                          <a:spcPts val="0"/>
                        </a:spcAft>
                        <a:buClr>
                          <a:schemeClr val="dk1"/>
                        </a:buClr>
                        <a:buSzPts val="1800"/>
                        <a:buFont typeface="Bookman Old Style"/>
                        <a:buNone/>
                      </a:pPr>
                      <a:r>
                        <a:rPr lang="en-US" sz="1800" u="none" cap="none" strike="noStrike"/>
                        <a:t>An analysis of the health care platform in the cloud environment</a:t>
                      </a:r>
                      <a:endParaRPr/>
                    </a:p>
                    <a:p>
                      <a:pPr indent="0" lvl="0" marL="0" marR="0" rtl="0" algn="r">
                        <a:lnSpc>
                          <a:spcPct val="100000"/>
                        </a:lnSpc>
                        <a:spcBef>
                          <a:spcPts val="0"/>
                        </a:spcBef>
                        <a:spcAft>
                          <a:spcPts val="0"/>
                        </a:spcAft>
                        <a:buClr>
                          <a:schemeClr val="dk1"/>
                        </a:buClr>
                        <a:buSzPts val="1800"/>
                        <a:buFont typeface="Bookman Old Style"/>
                        <a:buNone/>
                      </a:pPr>
                      <a:r>
                        <a:t/>
                      </a:r>
                      <a:endParaRPr sz="18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800"/>
                        <a:buFont typeface="Bookman Old Style"/>
                        <a:buNone/>
                      </a:pPr>
                      <a:r>
                        <a:t/>
                      </a:r>
                      <a:endParaRPr sz="1800" u="none" cap="none" strike="noStrike"/>
                    </a:p>
                    <a:p>
                      <a:pPr indent="0" lvl="0" marL="0" marR="0" rtl="0" algn="ctr">
                        <a:lnSpc>
                          <a:spcPct val="100000"/>
                        </a:lnSpc>
                        <a:spcBef>
                          <a:spcPts val="0"/>
                        </a:spcBef>
                        <a:spcAft>
                          <a:spcPts val="0"/>
                        </a:spcAft>
                        <a:buClr>
                          <a:schemeClr val="dk1"/>
                        </a:buClr>
                        <a:buSzPts val="1800"/>
                        <a:buFont typeface="Bookman Old Style"/>
                        <a:buNone/>
                      </a:pPr>
                      <a:r>
                        <a:rPr lang="en-US" sz="1800" u="none" cap="none" strike="noStrike"/>
                        <a:t>2012</a:t>
                      </a:r>
                      <a:endParaRPr/>
                    </a:p>
                    <a:p>
                      <a:pPr indent="0" lvl="0" marL="0" marR="0" rtl="0" algn="r">
                        <a:lnSpc>
                          <a:spcPct val="100000"/>
                        </a:lnSpc>
                        <a:spcBef>
                          <a:spcPts val="0"/>
                        </a:spcBef>
                        <a:spcAft>
                          <a:spcPts val="0"/>
                        </a:spcAft>
                        <a:buClr>
                          <a:schemeClr val="dk1"/>
                        </a:buClr>
                        <a:buSzPts val="1800"/>
                        <a:buFont typeface="Bookman Old Style"/>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2000"/>
                        <a:buFont typeface="Bookman Old Style"/>
                        <a:buNone/>
                      </a:pPr>
                      <a:r>
                        <a:rPr lang="en-US" sz="2000" u="none" cap="none" strike="noStrike"/>
                        <a:t>Analysis</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Bookman Old Style"/>
                        <a:buNone/>
                      </a:pPr>
                      <a:r>
                        <a:rPr lang="en-US" sz="1800" u="none" cap="none" strike="noStrike"/>
                        <a:t>Scalability</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Bookman Old Style"/>
                        <a:buNone/>
                      </a:pPr>
                      <a:r>
                        <a:rPr lang="en-US" sz="1800" u="none" cap="none" strike="noStrike"/>
                        <a:t>Data security concerns</a:t>
                      </a:r>
                      <a:endParaRPr/>
                    </a:p>
                  </a:txBody>
                  <a:tcPr marT="45725" marB="45725" marR="91450" marL="91450"/>
                </a:tc>
              </a:tr>
              <a:tr h="1751350">
                <a:tc>
                  <a:txBody>
                    <a:bodyPr/>
                    <a:lstStyle/>
                    <a:p>
                      <a:pPr indent="0" lvl="0" marL="0" marR="0" rtl="0" algn="ctr">
                        <a:lnSpc>
                          <a:spcPct val="100000"/>
                        </a:lnSpc>
                        <a:spcBef>
                          <a:spcPts val="0"/>
                        </a:spcBef>
                        <a:spcAft>
                          <a:spcPts val="0"/>
                        </a:spcAft>
                        <a:buClr>
                          <a:schemeClr val="dk1"/>
                        </a:buClr>
                        <a:buSzPts val="1800"/>
                        <a:buFont typeface="Bookman Old Style"/>
                        <a:buNone/>
                      </a:pPr>
                      <a:r>
                        <a:rPr lang="en-US" sz="1800" u="none" cap="none" strike="noStrike"/>
                        <a:t>Integrating cloud computing in E-healthcare</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Bookman Old Style"/>
                        <a:buNone/>
                      </a:pPr>
                      <a:r>
                        <a:rPr lang="en-US" sz="1800" u="none" cap="none" strike="noStrike"/>
                        <a:t>2021</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Comparative Analysis</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Bookman Old Style"/>
                        <a:buNone/>
                      </a:pPr>
                      <a:r>
                        <a:rPr lang="en-US" sz="1800" u="none" cap="none" strike="noStrike"/>
                        <a:t>Cost reduction , improved health care services.</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Bookman Old Style"/>
                        <a:buNone/>
                      </a:pPr>
                      <a:r>
                        <a:rPr lang="en-US" sz="1800" u="none" cap="none" strike="noStrike"/>
                        <a:t>Data security and system reliability challenges</a:t>
                      </a:r>
                      <a:endParaRPr/>
                    </a:p>
                  </a:txBody>
                  <a:tcPr marT="45725" marB="45725" marR="91450" marL="91450"/>
                </a:tc>
              </a:tr>
              <a:tr h="1751350">
                <a:tc>
                  <a:txBody>
                    <a:bodyPr/>
                    <a:lstStyle/>
                    <a:p>
                      <a:pPr indent="0" lvl="0" marL="0" marR="0" rtl="0" algn="ctr">
                        <a:lnSpc>
                          <a:spcPct val="100000"/>
                        </a:lnSpc>
                        <a:spcBef>
                          <a:spcPts val="0"/>
                        </a:spcBef>
                        <a:spcAft>
                          <a:spcPts val="0"/>
                        </a:spcAft>
                        <a:buClr>
                          <a:schemeClr val="dk1"/>
                        </a:buClr>
                        <a:buSzPts val="1800"/>
                        <a:buFont typeface="Bookman Old Style"/>
                        <a:buNone/>
                      </a:pPr>
                      <a:r>
                        <a:rPr lang="en-US" sz="1800" u="none" cap="none" strike="noStrike"/>
                        <a:t>Health care technology management applied to public primary care health</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Bookman Old Style"/>
                        <a:buNone/>
                      </a:pPr>
                      <a:r>
                        <a:rPr lang="en-US" sz="1800" u="none" cap="none" strike="noStrike"/>
                        <a:t>2021</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Bookman Old Style"/>
                        <a:buNone/>
                      </a:pPr>
                      <a:r>
                        <a:rPr lang="en-US" sz="1800" u="none" cap="none" strike="noStrike"/>
                        <a:t>Healthcare-Tech-management</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Bookman Old Style"/>
                        <a:buNone/>
                      </a:pPr>
                      <a:r>
                        <a:rPr lang="en-US" sz="1800" u="none" cap="none" strike="noStrike"/>
                        <a:t>impactful</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Bookman Old Style"/>
                        <a:buNone/>
                      </a:pPr>
                      <a:r>
                        <a:rPr lang="en-US" sz="1800" u="none" cap="none" strike="noStrike"/>
                        <a:t>limited</a:t>
                      </a:r>
                      <a:endParaRPr/>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5"/>
          <p:cNvSpPr txBox="1"/>
          <p:nvPr>
            <p:ph type="title"/>
          </p:nvPr>
        </p:nvSpPr>
        <p:spPr>
          <a:xfrm>
            <a:off x="812800" y="274638"/>
            <a:ext cx="10668000" cy="487363"/>
          </a:xfrm>
          <a:prstGeom prst="rect">
            <a:avLst/>
          </a:prstGeom>
          <a:noFill/>
          <a:ln>
            <a:noFill/>
          </a:ln>
        </p:spPr>
        <p:txBody>
          <a:bodyPr anchorCtr="0" anchor="ctr" bIns="45700" lIns="45700" spcFirstLastPara="1" rIns="45700" wrap="square" tIns="45700">
            <a:normAutofit fontScale="90000"/>
          </a:bodyPr>
          <a:lstStyle/>
          <a:p>
            <a:pPr indent="0" lvl="0" marL="0" rtl="0" algn="l">
              <a:lnSpc>
                <a:spcPct val="100000"/>
              </a:lnSpc>
              <a:spcBef>
                <a:spcPts val="0"/>
              </a:spcBef>
              <a:spcAft>
                <a:spcPts val="0"/>
              </a:spcAft>
              <a:buClr>
                <a:srgbClr val="17375E"/>
              </a:buClr>
              <a:buSzPct val="100000"/>
              <a:buFont typeface="Verdana"/>
              <a:buNone/>
            </a:pPr>
            <a:r>
              <a:rPr lang="en-US" sz="2604"/>
              <a:t>Literature Review</a:t>
            </a:r>
            <a:endParaRPr/>
          </a:p>
        </p:txBody>
      </p:sp>
      <p:sp>
        <p:nvSpPr>
          <p:cNvPr id="98" name="Google Shape;98;p5"/>
          <p:cNvSpPr txBox="1"/>
          <p:nvPr>
            <p:ph idx="1" type="body"/>
          </p:nvPr>
        </p:nvSpPr>
        <p:spPr>
          <a:xfrm>
            <a:off x="812800" y="1143001"/>
            <a:ext cx="10668000" cy="4952997"/>
          </a:xfrm>
          <a:prstGeom prst="rect">
            <a:avLst/>
          </a:prstGeom>
          <a:noFill/>
          <a:ln>
            <a:noFill/>
          </a:ln>
        </p:spPr>
        <p:txBody>
          <a:bodyPr anchorCtr="0" anchor="t" bIns="45700" lIns="45700" spcFirstLastPara="1" rIns="45700" wrap="square" tIns="45700">
            <a:normAutofit/>
          </a:bodyPr>
          <a:lstStyle/>
          <a:p>
            <a:pPr indent="0" lvl="0" marL="0" rtl="0" algn="l">
              <a:lnSpc>
                <a:spcPct val="120000"/>
              </a:lnSpc>
              <a:spcBef>
                <a:spcPts val="0"/>
              </a:spcBef>
              <a:spcAft>
                <a:spcPts val="0"/>
              </a:spcAft>
              <a:buClr>
                <a:srgbClr val="000000"/>
              </a:buClr>
              <a:buSzPts val="2400"/>
              <a:buNone/>
            </a:pPr>
            <a:r>
              <a:t/>
            </a:r>
            <a:endParaRPr b="0"/>
          </a:p>
        </p:txBody>
      </p:sp>
      <p:graphicFrame>
        <p:nvGraphicFramePr>
          <p:cNvPr id="99" name="Google Shape;99;p5"/>
          <p:cNvGraphicFramePr/>
          <p:nvPr/>
        </p:nvGraphicFramePr>
        <p:xfrm>
          <a:off x="50800" y="914402"/>
          <a:ext cx="3000000" cy="3000000"/>
        </p:xfrm>
        <a:graphic>
          <a:graphicData uri="http://schemas.openxmlformats.org/drawingml/2006/table">
            <a:tbl>
              <a:tblPr bandRow="1" firstRow="1">
                <a:noFill/>
                <a:tableStyleId>{1A23E4D0-CF85-47FF-9411-9092B79CB561}</a:tableStyleId>
              </a:tblPr>
              <a:tblGrid>
                <a:gridCol w="2438400"/>
                <a:gridCol w="2438400"/>
                <a:gridCol w="2438400"/>
                <a:gridCol w="2438400"/>
                <a:gridCol w="2438400"/>
              </a:tblGrid>
              <a:tr h="689525">
                <a:tc>
                  <a:txBody>
                    <a:bodyPr/>
                    <a:lstStyle/>
                    <a:p>
                      <a:pPr indent="0" lvl="0" marL="0" marR="0" rtl="0" algn="ctr">
                        <a:lnSpc>
                          <a:spcPct val="100000"/>
                        </a:lnSpc>
                        <a:spcBef>
                          <a:spcPts val="0"/>
                        </a:spcBef>
                        <a:spcAft>
                          <a:spcPts val="0"/>
                        </a:spcAft>
                        <a:buClr>
                          <a:schemeClr val="dk1"/>
                        </a:buClr>
                        <a:buSzPts val="2000"/>
                        <a:buFont typeface="Arial Black"/>
                        <a:buNone/>
                      </a:pPr>
                      <a:r>
                        <a:rPr lang="en-US" sz="2000" u="none" cap="none" strike="noStrike">
                          <a:latin typeface="Arial Black"/>
                          <a:ea typeface="Arial Black"/>
                          <a:cs typeface="Arial Black"/>
                          <a:sym typeface="Arial Black"/>
                        </a:rPr>
                        <a:t>Paper Title</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Black"/>
                        <a:buNone/>
                      </a:pPr>
                      <a:r>
                        <a:rPr lang="en-US" sz="1800" u="none" cap="none" strike="noStrike">
                          <a:latin typeface="Arial Black"/>
                          <a:ea typeface="Arial Black"/>
                          <a:cs typeface="Arial Black"/>
                          <a:sym typeface="Arial Black"/>
                        </a:rPr>
                        <a:t>Published Year</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Black"/>
                        <a:buNone/>
                      </a:pPr>
                      <a:r>
                        <a:rPr lang="en-US" sz="1800" u="none" cap="none" strike="noStrike">
                          <a:latin typeface="Arial Black"/>
                          <a:ea typeface="Arial Black"/>
                          <a:cs typeface="Arial Black"/>
                          <a:sym typeface="Arial Black"/>
                        </a:rPr>
                        <a:t>Methodology Used</a:t>
                      </a:r>
                      <a:endParaRPr sz="1800" u="none" cap="none" strike="noStrike">
                        <a:latin typeface="Arial Black"/>
                        <a:ea typeface="Arial Black"/>
                        <a:cs typeface="Arial Black"/>
                        <a:sym typeface="Arial Black"/>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Black"/>
                        <a:buNone/>
                      </a:pPr>
                      <a:r>
                        <a:rPr lang="en-US" sz="1800" u="none" cap="none" strike="noStrike">
                          <a:latin typeface="Arial Black"/>
                          <a:ea typeface="Arial Black"/>
                          <a:cs typeface="Arial Black"/>
                          <a:sym typeface="Arial Black"/>
                        </a:rPr>
                        <a:t>Advantages</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Black"/>
                        <a:buNone/>
                      </a:pPr>
                      <a:r>
                        <a:rPr lang="en-US" sz="1800" u="none" cap="none" strike="noStrike">
                          <a:latin typeface="Arial Black"/>
                          <a:ea typeface="Arial Black"/>
                          <a:cs typeface="Arial Black"/>
                          <a:sym typeface="Arial Black"/>
                        </a:rPr>
                        <a:t>Disadvantages</a:t>
                      </a:r>
                      <a:endParaRPr/>
                    </a:p>
                  </a:txBody>
                  <a:tcPr marT="45725" marB="45725" marR="91450" marL="91450"/>
                </a:tc>
              </a:tr>
              <a:tr h="1751350">
                <a:tc>
                  <a:txBody>
                    <a:bodyPr/>
                    <a:lstStyle/>
                    <a:p>
                      <a:pPr indent="0" lvl="0" marL="0" marR="0" rtl="0" algn="r">
                        <a:lnSpc>
                          <a:spcPct val="100000"/>
                        </a:lnSpc>
                        <a:spcBef>
                          <a:spcPts val="0"/>
                        </a:spcBef>
                        <a:spcAft>
                          <a:spcPts val="0"/>
                        </a:spcAft>
                        <a:buClr>
                          <a:schemeClr val="dk1"/>
                        </a:buClr>
                        <a:buSzPts val="1200"/>
                        <a:buFont typeface="Bookman Old Style"/>
                        <a:buNone/>
                      </a:pPr>
                      <a:r>
                        <a:rPr lang="en-US" sz="1200"/>
                        <a:t>g</a:t>
                      </a:r>
                      <a:endParaRPr sz="12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r>
              <a:tr h="1751350">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r>
              <a:tr h="1751350">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r>
            </a:tbl>
          </a:graphicData>
        </a:graphic>
      </p:graphicFrame>
      <p:sp>
        <p:nvSpPr>
          <p:cNvPr id="100" name="Google Shape;100;p5"/>
          <p:cNvSpPr txBox="1"/>
          <p:nvPr/>
        </p:nvSpPr>
        <p:spPr>
          <a:xfrm>
            <a:off x="175850" y="1603925"/>
            <a:ext cx="2438400" cy="214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US" sz="1800">
                <a:solidFill>
                  <a:schemeClr val="dk1"/>
                </a:solidFill>
              </a:rPr>
              <a:t>Development of Smart Elderly Care Mobile Application for Health Management System</a:t>
            </a:r>
            <a:endParaRPr sz="1800">
              <a:solidFill>
                <a:schemeClr val="dk1"/>
              </a:solidFill>
            </a:endParaRPr>
          </a:p>
          <a:p>
            <a:pPr indent="0" lvl="0" marL="0" rtl="0" algn="l">
              <a:spcBef>
                <a:spcPts val="1200"/>
              </a:spcBef>
              <a:spcAft>
                <a:spcPts val="0"/>
              </a:spcAft>
              <a:buNone/>
            </a:pPr>
            <a:r>
              <a:t/>
            </a:r>
            <a:endParaRPr>
              <a:latin typeface="Verdana"/>
              <a:ea typeface="Verdana"/>
              <a:cs typeface="Verdana"/>
              <a:sym typeface="Verdana"/>
            </a:endParaRPr>
          </a:p>
        </p:txBody>
      </p:sp>
      <p:sp>
        <p:nvSpPr>
          <p:cNvPr id="101" name="Google Shape;101;p5"/>
          <p:cNvSpPr txBox="1"/>
          <p:nvPr/>
        </p:nvSpPr>
        <p:spPr>
          <a:xfrm>
            <a:off x="3282450" y="2227375"/>
            <a:ext cx="1128300" cy="97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US" sz="2400">
                <a:solidFill>
                  <a:schemeClr val="dk1"/>
                </a:solidFill>
              </a:rPr>
              <a:t>2022</a:t>
            </a:r>
            <a:endParaRPr sz="2400">
              <a:solidFill>
                <a:schemeClr val="dk1"/>
              </a:solidFill>
            </a:endParaRPr>
          </a:p>
          <a:p>
            <a:pPr indent="0" lvl="0" marL="0" rtl="0" algn="l">
              <a:spcBef>
                <a:spcPts val="1200"/>
              </a:spcBef>
              <a:spcAft>
                <a:spcPts val="0"/>
              </a:spcAft>
              <a:buNone/>
            </a:pPr>
            <a:r>
              <a:t/>
            </a:r>
            <a:endParaRPr>
              <a:latin typeface="Verdana"/>
              <a:ea typeface="Verdana"/>
              <a:cs typeface="Verdana"/>
              <a:sym typeface="Verdana"/>
            </a:endParaRPr>
          </a:p>
        </p:txBody>
      </p:sp>
      <p:sp>
        <p:nvSpPr>
          <p:cNvPr id="102" name="Google Shape;102;p5"/>
          <p:cNvSpPr txBox="1"/>
          <p:nvPr/>
        </p:nvSpPr>
        <p:spPr>
          <a:xfrm>
            <a:off x="5078950" y="2227375"/>
            <a:ext cx="2804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Verdana"/>
                <a:ea typeface="Verdana"/>
                <a:cs typeface="Verdana"/>
                <a:sym typeface="Verdana"/>
              </a:rPr>
              <a:t>Online Survey</a:t>
            </a:r>
            <a:endParaRPr sz="2000">
              <a:latin typeface="Verdana"/>
              <a:ea typeface="Verdana"/>
              <a:cs typeface="Verdana"/>
              <a:sym typeface="Verdana"/>
            </a:endParaRPr>
          </a:p>
        </p:txBody>
      </p:sp>
      <p:sp>
        <p:nvSpPr>
          <p:cNvPr id="103" name="Google Shape;103;p5"/>
          <p:cNvSpPr txBox="1"/>
          <p:nvPr/>
        </p:nvSpPr>
        <p:spPr>
          <a:xfrm>
            <a:off x="7019200" y="1480050"/>
            <a:ext cx="1143000" cy="6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Verdana"/>
              <a:ea typeface="Verdana"/>
              <a:cs typeface="Verdana"/>
              <a:sym typeface="Verdana"/>
            </a:endParaRPr>
          </a:p>
        </p:txBody>
      </p:sp>
      <p:sp>
        <p:nvSpPr>
          <p:cNvPr id="104" name="Google Shape;104;p5"/>
          <p:cNvSpPr txBox="1"/>
          <p:nvPr/>
        </p:nvSpPr>
        <p:spPr>
          <a:xfrm>
            <a:off x="7635700" y="1790275"/>
            <a:ext cx="2168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Verdana"/>
                <a:ea typeface="Verdana"/>
                <a:cs typeface="Verdana"/>
                <a:sym typeface="Verdana"/>
              </a:rPr>
              <a:t>Improved elderly health care management</a:t>
            </a:r>
            <a:endParaRPr sz="2000">
              <a:latin typeface="Verdana"/>
              <a:ea typeface="Verdana"/>
              <a:cs typeface="Verdana"/>
              <a:sym typeface="Verdana"/>
            </a:endParaRPr>
          </a:p>
        </p:txBody>
      </p:sp>
      <p:sp>
        <p:nvSpPr>
          <p:cNvPr id="105" name="Google Shape;105;p5"/>
          <p:cNvSpPr txBox="1"/>
          <p:nvPr/>
        </p:nvSpPr>
        <p:spPr>
          <a:xfrm>
            <a:off x="9891350" y="1821025"/>
            <a:ext cx="19782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Verdana"/>
                <a:ea typeface="Verdana"/>
                <a:cs typeface="Verdana"/>
                <a:sym typeface="Verdana"/>
              </a:rPr>
              <a:t>Technology Adaptation barrier (digital literacy)</a:t>
            </a:r>
            <a:endParaRPr sz="1900">
              <a:latin typeface="Verdana"/>
              <a:ea typeface="Verdana"/>
              <a:cs typeface="Verdana"/>
              <a:sym typeface="Verdana"/>
            </a:endParaRPr>
          </a:p>
        </p:txBody>
      </p:sp>
      <p:sp>
        <p:nvSpPr>
          <p:cNvPr id="106" name="Google Shape;106;p5"/>
          <p:cNvSpPr txBox="1"/>
          <p:nvPr/>
        </p:nvSpPr>
        <p:spPr>
          <a:xfrm>
            <a:off x="175850" y="3885325"/>
            <a:ext cx="2740200" cy="87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US" sz="1800">
                <a:solidFill>
                  <a:schemeClr val="dk1"/>
                </a:solidFill>
              </a:rPr>
              <a:t>U-Care for the elderly</a:t>
            </a:r>
            <a:endParaRPr sz="1800">
              <a:solidFill>
                <a:schemeClr val="dk1"/>
              </a:solidFill>
            </a:endParaRPr>
          </a:p>
          <a:p>
            <a:pPr indent="0" lvl="0" marL="0" rtl="0" algn="l">
              <a:spcBef>
                <a:spcPts val="1200"/>
              </a:spcBef>
              <a:spcAft>
                <a:spcPts val="0"/>
              </a:spcAft>
              <a:buNone/>
            </a:pPr>
            <a:r>
              <a:t/>
            </a:r>
            <a:endParaRPr>
              <a:latin typeface="Verdana"/>
              <a:ea typeface="Verdana"/>
              <a:cs typeface="Verdana"/>
              <a:sym typeface="Verdana"/>
            </a:endParaRPr>
          </a:p>
        </p:txBody>
      </p:sp>
      <p:sp>
        <p:nvSpPr>
          <p:cNvPr id="107" name="Google Shape;107;p5"/>
          <p:cNvSpPr txBox="1"/>
          <p:nvPr/>
        </p:nvSpPr>
        <p:spPr>
          <a:xfrm>
            <a:off x="3179875" y="3956550"/>
            <a:ext cx="8440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Verdana"/>
                <a:ea typeface="Verdana"/>
                <a:cs typeface="Verdana"/>
                <a:sym typeface="Verdana"/>
              </a:rPr>
              <a:t>2007</a:t>
            </a:r>
            <a:endParaRPr sz="2000">
              <a:latin typeface="Verdana"/>
              <a:ea typeface="Verdana"/>
              <a:cs typeface="Verdana"/>
              <a:sym typeface="Verdana"/>
            </a:endParaRPr>
          </a:p>
        </p:txBody>
      </p:sp>
      <p:sp>
        <p:nvSpPr>
          <p:cNvPr id="108" name="Google Shape;108;p5"/>
          <p:cNvSpPr txBox="1"/>
          <p:nvPr/>
        </p:nvSpPr>
        <p:spPr>
          <a:xfrm>
            <a:off x="4927600" y="3868975"/>
            <a:ext cx="2438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Verdana"/>
                <a:ea typeface="Verdana"/>
                <a:cs typeface="Verdana"/>
                <a:sym typeface="Verdana"/>
              </a:rPr>
              <a:t>Research &amp; Analysis</a:t>
            </a:r>
            <a:endParaRPr sz="1800">
              <a:latin typeface="Verdana"/>
              <a:ea typeface="Verdana"/>
              <a:cs typeface="Verdana"/>
              <a:sym typeface="Verdana"/>
            </a:endParaRPr>
          </a:p>
        </p:txBody>
      </p:sp>
      <p:sp>
        <p:nvSpPr>
          <p:cNvPr id="109" name="Google Shape;109;p5"/>
          <p:cNvSpPr txBox="1"/>
          <p:nvPr/>
        </p:nvSpPr>
        <p:spPr>
          <a:xfrm>
            <a:off x="7502750" y="3895050"/>
            <a:ext cx="436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Verdana"/>
                <a:ea typeface="Verdana"/>
                <a:cs typeface="Verdana"/>
                <a:sym typeface="Verdana"/>
              </a:rPr>
              <a:t>User Friendly Interface,</a:t>
            </a:r>
            <a:endParaRPr>
              <a:latin typeface="Verdana"/>
              <a:ea typeface="Verdana"/>
              <a:cs typeface="Verdana"/>
              <a:sym typeface="Verdana"/>
            </a:endParaRPr>
          </a:p>
          <a:p>
            <a:pPr indent="0" lvl="0" marL="0" rtl="0" algn="l">
              <a:spcBef>
                <a:spcPts val="0"/>
              </a:spcBef>
              <a:spcAft>
                <a:spcPts val="0"/>
              </a:spcAft>
              <a:buNone/>
            </a:pPr>
            <a:r>
              <a:rPr lang="en-US">
                <a:latin typeface="Verdana"/>
                <a:ea typeface="Verdana"/>
                <a:cs typeface="Verdana"/>
                <a:sym typeface="Verdana"/>
              </a:rPr>
              <a:t>Cost Effective</a:t>
            </a:r>
            <a:endParaRPr>
              <a:latin typeface="Verdana"/>
              <a:ea typeface="Verdana"/>
              <a:cs typeface="Verdana"/>
              <a:sym typeface="Verdana"/>
            </a:endParaRPr>
          </a:p>
        </p:txBody>
      </p:sp>
      <p:sp>
        <p:nvSpPr>
          <p:cNvPr id="110" name="Google Shape;110;p5"/>
          <p:cNvSpPr txBox="1"/>
          <p:nvPr/>
        </p:nvSpPr>
        <p:spPr>
          <a:xfrm>
            <a:off x="10008550" y="3536725"/>
            <a:ext cx="2007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latin typeface="Roboto"/>
                <a:ea typeface="Roboto"/>
                <a:cs typeface="Roboto"/>
                <a:sym typeface="Roboto"/>
              </a:rPr>
              <a:t>Access to Smartphones and Technology Adaptation Barrier</a:t>
            </a:r>
            <a:endParaRPr sz="1800">
              <a:solidFill>
                <a:schemeClr val="dk1"/>
              </a:solidFill>
              <a:latin typeface="Roboto"/>
              <a:ea typeface="Roboto"/>
              <a:cs typeface="Roboto"/>
              <a:sym typeface="Roboto"/>
            </a:endParaRPr>
          </a:p>
        </p:txBody>
      </p:sp>
      <p:sp>
        <p:nvSpPr>
          <p:cNvPr id="111" name="Google Shape;111;p5"/>
          <p:cNvSpPr txBox="1"/>
          <p:nvPr/>
        </p:nvSpPr>
        <p:spPr>
          <a:xfrm>
            <a:off x="175850" y="5040075"/>
            <a:ext cx="2168700" cy="145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US" sz="1800">
                <a:solidFill>
                  <a:schemeClr val="dk1"/>
                </a:solidFill>
              </a:rPr>
              <a:t>e</a:t>
            </a:r>
            <a:r>
              <a:rPr lang="en-US" sz="1200">
                <a:solidFill>
                  <a:schemeClr val="dk1"/>
                </a:solidFill>
              </a:rPr>
              <a:t>-Health networking </a:t>
            </a:r>
            <a:r>
              <a:rPr lang="en-US" sz="1100">
                <a:solidFill>
                  <a:schemeClr val="dk1"/>
                </a:solidFill>
              </a:rPr>
              <a:t>to cater to </a:t>
            </a:r>
            <a:r>
              <a:rPr lang="en-US" sz="1200">
                <a:solidFill>
                  <a:schemeClr val="dk1"/>
                </a:solidFill>
              </a:rPr>
              <a:t>Rural Health Care</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200">
                <a:solidFill>
                  <a:schemeClr val="dk1"/>
                </a:solidFill>
              </a:rPr>
              <a:t>and Health Care for the Aged</a:t>
            </a:r>
            <a:endParaRPr sz="1200">
              <a:solidFill>
                <a:schemeClr val="dk1"/>
              </a:solidFill>
            </a:endParaRPr>
          </a:p>
          <a:p>
            <a:pPr indent="0" lvl="0" marL="0" rtl="0" algn="l">
              <a:spcBef>
                <a:spcPts val="1200"/>
              </a:spcBef>
              <a:spcAft>
                <a:spcPts val="0"/>
              </a:spcAft>
              <a:buNone/>
            </a:pPr>
            <a:r>
              <a:t/>
            </a:r>
            <a:endParaRPr>
              <a:latin typeface="Verdana"/>
              <a:ea typeface="Verdana"/>
              <a:cs typeface="Verdana"/>
              <a:sym typeface="Verdana"/>
            </a:endParaRPr>
          </a:p>
        </p:txBody>
      </p:sp>
      <p:sp>
        <p:nvSpPr>
          <p:cNvPr id="112" name="Google Shape;112;p5"/>
          <p:cNvSpPr txBox="1"/>
          <p:nvPr/>
        </p:nvSpPr>
        <p:spPr>
          <a:xfrm>
            <a:off x="3179875" y="5363300"/>
            <a:ext cx="1524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latin typeface="Verdana"/>
                <a:ea typeface="Verdana"/>
                <a:cs typeface="Verdana"/>
                <a:sym typeface="Verdana"/>
              </a:rPr>
              <a:t>2007</a:t>
            </a:r>
            <a:endParaRPr sz="2300">
              <a:latin typeface="Verdana"/>
              <a:ea typeface="Verdana"/>
              <a:cs typeface="Verdana"/>
              <a:sym typeface="Verdana"/>
            </a:endParaRPr>
          </a:p>
        </p:txBody>
      </p:sp>
      <p:sp>
        <p:nvSpPr>
          <p:cNvPr id="113" name="Google Shape;113;p5"/>
          <p:cNvSpPr txBox="1"/>
          <p:nvPr/>
        </p:nvSpPr>
        <p:spPr>
          <a:xfrm>
            <a:off x="5275375" y="5451225"/>
            <a:ext cx="1626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Verdana"/>
                <a:ea typeface="Verdana"/>
                <a:cs typeface="Verdana"/>
                <a:sym typeface="Verdana"/>
              </a:rPr>
              <a:t>Analysis</a:t>
            </a:r>
            <a:endParaRPr sz="2000">
              <a:latin typeface="Verdana"/>
              <a:ea typeface="Verdana"/>
              <a:cs typeface="Verdana"/>
              <a:sym typeface="Verdana"/>
            </a:endParaRPr>
          </a:p>
        </p:txBody>
      </p:sp>
      <p:sp>
        <p:nvSpPr>
          <p:cNvPr id="114" name="Google Shape;114;p5"/>
          <p:cNvSpPr txBox="1"/>
          <p:nvPr/>
        </p:nvSpPr>
        <p:spPr>
          <a:xfrm>
            <a:off x="7649300" y="5553800"/>
            <a:ext cx="457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Verdana"/>
                <a:ea typeface="Verdana"/>
                <a:cs typeface="Verdana"/>
                <a:sym typeface="Verdana"/>
              </a:rPr>
              <a:t>Innovative Solution</a:t>
            </a:r>
            <a:endParaRPr>
              <a:latin typeface="Verdana"/>
              <a:ea typeface="Verdana"/>
              <a:cs typeface="Verdana"/>
              <a:sym typeface="Verdana"/>
            </a:endParaRPr>
          </a:p>
        </p:txBody>
      </p:sp>
      <p:sp>
        <p:nvSpPr>
          <p:cNvPr id="115" name="Google Shape;115;p5"/>
          <p:cNvSpPr txBox="1"/>
          <p:nvPr/>
        </p:nvSpPr>
        <p:spPr>
          <a:xfrm>
            <a:off x="10008550" y="5467825"/>
            <a:ext cx="2201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Roboto"/>
                <a:ea typeface="Roboto"/>
                <a:cs typeface="Roboto"/>
                <a:sym typeface="Roboto"/>
              </a:rPr>
              <a:t>Lack of Detailed Simulation Information</a:t>
            </a:r>
            <a:endParaRPr>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type="title"/>
          </p:nvPr>
        </p:nvSpPr>
        <p:spPr>
          <a:xfrm>
            <a:off x="812800" y="274638"/>
            <a:ext cx="10668000" cy="487363"/>
          </a:xfrm>
          <a:prstGeom prst="rect">
            <a:avLst/>
          </a:prstGeom>
          <a:noFill/>
          <a:ln>
            <a:noFill/>
          </a:ln>
        </p:spPr>
        <p:txBody>
          <a:bodyPr anchorCtr="0" anchor="ctr" bIns="45700" lIns="45700" spcFirstLastPara="1" rIns="45700" wrap="square" tIns="45700">
            <a:normAutofit fontScale="90000"/>
          </a:bodyPr>
          <a:lstStyle/>
          <a:p>
            <a:pPr indent="0" lvl="0" marL="0" rtl="0" algn="l">
              <a:lnSpc>
                <a:spcPct val="100000"/>
              </a:lnSpc>
              <a:spcBef>
                <a:spcPts val="0"/>
              </a:spcBef>
              <a:spcAft>
                <a:spcPts val="0"/>
              </a:spcAft>
              <a:buClr>
                <a:srgbClr val="17375E"/>
              </a:buClr>
              <a:buSzPct val="100000"/>
              <a:buFont typeface="Verdana"/>
              <a:buNone/>
            </a:pPr>
            <a:r>
              <a:rPr lang="en-US" sz="2604"/>
              <a:t>Literature Review</a:t>
            </a:r>
            <a:endParaRPr/>
          </a:p>
        </p:txBody>
      </p:sp>
      <p:sp>
        <p:nvSpPr>
          <p:cNvPr id="121" name="Google Shape;121;p6"/>
          <p:cNvSpPr txBox="1"/>
          <p:nvPr>
            <p:ph idx="1" type="body"/>
          </p:nvPr>
        </p:nvSpPr>
        <p:spPr>
          <a:xfrm>
            <a:off x="812800" y="1143001"/>
            <a:ext cx="10668000" cy="4952997"/>
          </a:xfrm>
          <a:prstGeom prst="rect">
            <a:avLst/>
          </a:prstGeom>
          <a:noFill/>
          <a:ln>
            <a:noFill/>
          </a:ln>
        </p:spPr>
        <p:txBody>
          <a:bodyPr anchorCtr="0" anchor="t" bIns="45700" lIns="45700" spcFirstLastPara="1" rIns="45700" wrap="square" tIns="45700">
            <a:normAutofit/>
          </a:bodyPr>
          <a:lstStyle/>
          <a:p>
            <a:pPr indent="0" lvl="0" marL="0" rtl="0" algn="l">
              <a:lnSpc>
                <a:spcPct val="120000"/>
              </a:lnSpc>
              <a:spcBef>
                <a:spcPts val="0"/>
              </a:spcBef>
              <a:spcAft>
                <a:spcPts val="0"/>
              </a:spcAft>
              <a:buClr>
                <a:srgbClr val="000000"/>
              </a:buClr>
              <a:buSzPts val="2400"/>
              <a:buNone/>
            </a:pPr>
            <a:r>
              <a:t/>
            </a:r>
            <a:endParaRPr b="0"/>
          </a:p>
        </p:txBody>
      </p:sp>
      <p:graphicFrame>
        <p:nvGraphicFramePr>
          <p:cNvPr id="122" name="Google Shape;122;p6"/>
          <p:cNvGraphicFramePr/>
          <p:nvPr/>
        </p:nvGraphicFramePr>
        <p:xfrm>
          <a:off x="50800" y="914402"/>
          <a:ext cx="3000000" cy="3000000"/>
        </p:xfrm>
        <a:graphic>
          <a:graphicData uri="http://schemas.openxmlformats.org/drawingml/2006/table">
            <a:tbl>
              <a:tblPr bandRow="1" firstRow="1">
                <a:noFill/>
                <a:tableStyleId>{1A23E4D0-CF85-47FF-9411-9092B79CB561}</a:tableStyleId>
              </a:tblPr>
              <a:tblGrid>
                <a:gridCol w="2438400"/>
                <a:gridCol w="2438400"/>
                <a:gridCol w="2438400"/>
                <a:gridCol w="2438400"/>
                <a:gridCol w="2438400"/>
              </a:tblGrid>
              <a:tr h="689525">
                <a:tc>
                  <a:txBody>
                    <a:bodyPr/>
                    <a:lstStyle/>
                    <a:p>
                      <a:pPr indent="0" lvl="0" marL="0" marR="0" rtl="0" algn="ctr">
                        <a:lnSpc>
                          <a:spcPct val="100000"/>
                        </a:lnSpc>
                        <a:spcBef>
                          <a:spcPts val="0"/>
                        </a:spcBef>
                        <a:spcAft>
                          <a:spcPts val="0"/>
                        </a:spcAft>
                        <a:buClr>
                          <a:schemeClr val="dk1"/>
                        </a:buClr>
                        <a:buSzPts val="2000"/>
                        <a:buFont typeface="Arial Black"/>
                        <a:buNone/>
                      </a:pPr>
                      <a:r>
                        <a:rPr lang="en-US" sz="2000" u="none" cap="none" strike="noStrike">
                          <a:latin typeface="Arial Black"/>
                          <a:ea typeface="Arial Black"/>
                          <a:cs typeface="Arial Black"/>
                          <a:sym typeface="Arial Black"/>
                        </a:rPr>
                        <a:t>Paper Title</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Black"/>
                        <a:buNone/>
                      </a:pPr>
                      <a:r>
                        <a:rPr lang="en-US" sz="1800" u="none" cap="none" strike="noStrike">
                          <a:latin typeface="Arial Black"/>
                          <a:ea typeface="Arial Black"/>
                          <a:cs typeface="Arial Black"/>
                          <a:sym typeface="Arial Black"/>
                        </a:rPr>
                        <a:t>Published Year</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Black"/>
                        <a:buNone/>
                      </a:pPr>
                      <a:r>
                        <a:rPr lang="en-US" sz="1800" u="none" cap="none" strike="noStrike">
                          <a:latin typeface="Arial Black"/>
                          <a:ea typeface="Arial Black"/>
                          <a:cs typeface="Arial Black"/>
                          <a:sym typeface="Arial Black"/>
                        </a:rPr>
                        <a:t>Methodology Used</a:t>
                      </a:r>
                      <a:endParaRPr sz="1800" u="none" cap="none" strike="noStrike">
                        <a:latin typeface="Arial Black"/>
                        <a:ea typeface="Arial Black"/>
                        <a:cs typeface="Arial Black"/>
                        <a:sym typeface="Arial Black"/>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Black"/>
                        <a:buNone/>
                      </a:pPr>
                      <a:r>
                        <a:rPr lang="en-US" sz="1800" u="none" cap="none" strike="noStrike">
                          <a:latin typeface="Arial Black"/>
                          <a:ea typeface="Arial Black"/>
                          <a:cs typeface="Arial Black"/>
                          <a:sym typeface="Arial Black"/>
                        </a:rPr>
                        <a:t>Advantages</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Black"/>
                        <a:buNone/>
                      </a:pPr>
                      <a:r>
                        <a:rPr lang="en-US" sz="1800" u="none" cap="none" strike="noStrike">
                          <a:latin typeface="Arial Black"/>
                          <a:ea typeface="Arial Black"/>
                          <a:cs typeface="Arial Black"/>
                          <a:sym typeface="Arial Black"/>
                        </a:rPr>
                        <a:t>Disadvantages</a:t>
                      </a:r>
                      <a:endParaRPr/>
                    </a:p>
                  </a:txBody>
                  <a:tcPr marT="45725" marB="45725" marR="91450" marL="91450"/>
                </a:tc>
              </a:tr>
              <a:tr h="1751350">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r>
              <a:tr h="1751350">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r>
              <a:tr h="1751350">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r>
            </a:tbl>
          </a:graphicData>
        </a:graphic>
      </p:graphicFrame>
      <p:pic>
        <p:nvPicPr>
          <p:cNvPr id="123" name="Google Shape;123;p6"/>
          <p:cNvPicPr preferRelativeResize="0"/>
          <p:nvPr/>
        </p:nvPicPr>
        <p:blipFill>
          <a:blip r:embed="rId3">
            <a:alphaModFix/>
          </a:blip>
          <a:stretch>
            <a:fillRect/>
          </a:stretch>
        </p:blipFill>
        <p:spPr>
          <a:xfrm>
            <a:off x="0" y="403019"/>
            <a:ext cx="12192002" cy="60519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type="title"/>
          </p:nvPr>
        </p:nvSpPr>
        <p:spPr>
          <a:xfrm>
            <a:off x="812800" y="274638"/>
            <a:ext cx="10668000" cy="487363"/>
          </a:xfrm>
          <a:prstGeom prst="rect">
            <a:avLst/>
          </a:prstGeom>
          <a:noFill/>
          <a:ln>
            <a:noFill/>
          </a:ln>
        </p:spPr>
        <p:txBody>
          <a:bodyPr anchorCtr="0" anchor="ctr" bIns="45700" lIns="45700" spcFirstLastPara="1" rIns="45700" wrap="square" tIns="45700">
            <a:normAutofit fontScale="90000"/>
          </a:bodyPr>
          <a:lstStyle/>
          <a:p>
            <a:pPr indent="0" lvl="0" marL="0" rtl="0" algn="l">
              <a:lnSpc>
                <a:spcPct val="100000"/>
              </a:lnSpc>
              <a:spcBef>
                <a:spcPts val="0"/>
              </a:spcBef>
              <a:spcAft>
                <a:spcPts val="0"/>
              </a:spcAft>
              <a:buClr>
                <a:srgbClr val="17375E"/>
              </a:buClr>
              <a:buSzPct val="100000"/>
              <a:buFont typeface="Verdana"/>
              <a:buNone/>
            </a:pPr>
            <a:r>
              <a:rPr lang="en-US" sz="2604"/>
              <a:t>Literature Review</a:t>
            </a:r>
            <a:endParaRPr/>
          </a:p>
        </p:txBody>
      </p:sp>
      <p:sp>
        <p:nvSpPr>
          <p:cNvPr id="129" name="Google Shape;129;p7"/>
          <p:cNvSpPr txBox="1"/>
          <p:nvPr>
            <p:ph idx="1" type="body"/>
          </p:nvPr>
        </p:nvSpPr>
        <p:spPr>
          <a:xfrm>
            <a:off x="812800" y="1143001"/>
            <a:ext cx="10668000" cy="4952997"/>
          </a:xfrm>
          <a:prstGeom prst="rect">
            <a:avLst/>
          </a:prstGeom>
          <a:noFill/>
          <a:ln>
            <a:noFill/>
          </a:ln>
        </p:spPr>
        <p:txBody>
          <a:bodyPr anchorCtr="0" anchor="t" bIns="45700" lIns="45700" spcFirstLastPara="1" rIns="45700" wrap="square" tIns="45700">
            <a:normAutofit/>
          </a:bodyPr>
          <a:lstStyle/>
          <a:p>
            <a:pPr indent="0" lvl="0" marL="0" rtl="0" algn="l">
              <a:lnSpc>
                <a:spcPct val="120000"/>
              </a:lnSpc>
              <a:spcBef>
                <a:spcPts val="0"/>
              </a:spcBef>
              <a:spcAft>
                <a:spcPts val="0"/>
              </a:spcAft>
              <a:buClr>
                <a:srgbClr val="000000"/>
              </a:buClr>
              <a:buSzPts val="2400"/>
              <a:buNone/>
            </a:pPr>
            <a:r>
              <a:t/>
            </a:r>
            <a:endParaRPr b="0"/>
          </a:p>
        </p:txBody>
      </p:sp>
      <p:graphicFrame>
        <p:nvGraphicFramePr>
          <p:cNvPr id="130" name="Google Shape;130;p7"/>
          <p:cNvGraphicFramePr/>
          <p:nvPr/>
        </p:nvGraphicFramePr>
        <p:xfrm>
          <a:off x="50800" y="914402"/>
          <a:ext cx="3000000" cy="3000000"/>
        </p:xfrm>
        <a:graphic>
          <a:graphicData uri="http://schemas.openxmlformats.org/drawingml/2006/table">
            <a:tbl>
              <a:tblPr bandRow="1" firstRow="1">
                <a:noFill/>
                <a:tableStyleId>{1A23E4D0-CF85-47FF-9411-9092B79CB561}</a:tableStyleId>
              </a:tblPr>
              <a:tblGrid>
                <a:gridCol w="2438400"/>
                <a:gridCol w="2438400"/>
                <a:gridCol w="2438400"/>
                <a:gridCol w="2438400"/>
                <a:gridCol w="2438400"/>
              </a:tblGrid>
              <a:tr h="689525">
                <a:tc>
                  <a:txBody>
                    <a:bodyPr/>
                    <a:lstStyle/>
                    <a:p>
                      <a:pPr indent="0" lvl="0" marL="0" marR="0" rtl="0" algn="ctr">
                        <a:lnSpc>
                          <a:spcPct val="100000"/>
                        </a:lnSpc>
                        <a:spcBef>
                          <a:spcPts val="0"/>
                        </a:spcBef>
                        <a:spcAft>
                          <a:spcPts val="0"/>
                        </a:spcAft>
                        <a:buClr>
                          <a:schemeClr val="dk1"/>
                        </a:buClr>
                        <a:buSzPts val="2000"/>
                        <a:buFont typeface="Arial Black"/>
                        <a:buNone/>
                      </a:pPr>
                      <a:r>
                        <a:rPr lang="en-US" sz="2000" u="none" cap="none" strike="noStrike">
                          <a:latin typeface="Arial Black"/>
                          <a:ea typeface="Arial Black"/>
                          <a:cs typeface="Arial Black"/>
                          <a:sym typeface="Arial Black"/>
                        </a:rPr>
                        <a:t>Paper Title</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Black"/>
                        <a:buNone/>
                      </a:pPr>
                      <a:r>
                        <a:rPr lang="en-US" sz="1800" u="none" cap="none" strike="noStrike">
                          <a:latin typeface="Arial Black"/>
                          <a:ea typeface="Arial Black"/>
                          <a:cs typeface="Arial Black"/>
                          <a:sym typeface="Arial Black"/>
                        </a:rPr>
                        <a:t>Published Year</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Black"/>
                        <a:buNone/>
                      </a:pPr>
                      <a:r>
                        <a:rPr lang="en-US" sz="1800" u="none" cap="none" strike="noStrike">
                          <a:latin typeface="Arial Black"/>
                          <a:ea typeface="Arial Black"/>
                          <a:cs typeface="Arial Black"/>
                          <a:sym typeface="Arial Black"/>
                        </a:rPr>
                        <a:t>Methodology Used</a:t>
                      </a:r>
                      <a:endParaRPr sz="1800" u="none" cap="none" strike="noStrike">
                        <a:latin typeface="Arial Black"/>
                        <a:ea typeface="Arial Black"/>
                        <a:cs typeface="Arial Black"/>
                        <a:sym typeface="Arial Black"/>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Black"/>
                        <a:buNone/>
                      </a:pPr>
                      <a:r>
                        <a:rPr lang="en-US" sz="1800" u="none" cap="none" strike="noStrike">
                          <a:latin typeface="Arial Black"/>
                          <a:ea typeface="Arial Black"/>
                          <a:cs typeface="Arial Black"/>
                          <a:sym typeface="Arial Black"/>
                        </a:rPr>
                        <a:t>Advantages</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Black"/>
                        <a:buNone/>
                      </a:pPr>
                      <a:r>
                        <a:rPr lang="en-US" sz="1800" u="none" cap="none" strike="noStrike">
                          <a:latin typeface="Arial Black"/>
                          <a:ea typeface="Arial Black"/>
                          <a:cs typeface="Arial Black"/>
                          <a:sym typeface="Arial Black"/>
                        </a:rPr>
                        <a:t>Disadvantages</a:t>
                      </a:r>
                      <a:endParaRPr/>
                    </a:p>
                  </a:txBody>
                  <a:tcPr marT="45725" marB="45725" marR="91450" marL="91450"/>
                </a:tc>
              </a:tr>
              <a:tr h="1751350">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r>
              <a:tr h="1751350">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r>
              <a:tr h="1751350">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200"/>
                        <a:buFont typeface="Bookman Old Style"/>
                        <a:buNone/>
                      </a:pPr>
                      <a:r>
                        <a:t/>
                      </a:r>
                      <a:endParaRPr sz="1200" u="none" cap="none" strike="noStrike"/>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type="title"/>
          </p:nvPr>
        </p:nvSpPr>
        <p:spPr>
          <a:xfrm>
            <a:off x="812800" y="274638"/>
            <a:ext cx="10668000" cy="487363"/>
          </a:xfrm>
          <a:prstGeom prst="rect">
            <a:avLst/>
          </a:prstGeom>
          <a:noFill/>
          <a:ln>
            <a:noFill/>
          </a:ln>
        </p:spPr>
        <p:txBody>
          <a:bodyPr anchorCtr="0" anchor="ctr" bIns="45700" lIns="45700" spcFirstLastPara="1" rIns="45700" wrap="square" tIns="45700">
            <a:normAutofit fontScale="90000"/>
          </a:bodyPr>
          <a:lstStyle/>
          <a:p>
            <a:pPr indent="0" lvl="0" marL="0" rtl="0" algn="l">
              <a:lnSpc>
                <a:spcPct val="100000"/>
              </a:lnSpc>
              <a:spcBef>
                <a:spcPts val="0"/>
              </a:spcBef>
              <a:spcAft>
                <a:spcPts val="0"/>
              </a:spcAft>
              <a:buClr>
                <a:srgbClr val="17375E"/>
              </a:buClr>
              <a:buSzPct val="100000"/>
              <a:buFont typeface="Verdana"/>
              <a:buNone/>
            </a:pPr>
            <a:r>
              <a:rPr lang="en-US" sz="2604"/>
              <a:t>Proposed Method</a:t>
            </a:r>
            <a:endParaRPr/>
          </a:p>
        </p:txBody>
      </p:sp>
      <p:sp>
        <p:nvSpPr>
          <p:cNvPr id="136" name="Google Shape;136;p8"/>
          <p:cNvSpPr txBox="1"/>
          <p:nvPr>
            <p:ph idx="1" type="body"/>
          </p:nvPr>
        </p:nvSpPr>
        <p:spPr>
          <a:xfrm>
            <a:off x="812800" y="1066800"/>
            <a:ext cx="10668001" cy="4952997"/>
          </a:xfrm>
          <a:prstGeom prst="rect">
            <a:avLst/>
          </a:prstGeom>
          <a:noFill/>
          <a:ln>
            <a:noFill/>
          </a:ln>
        </p:spPr>
        <p:txBody>
          <a:bodyPr anchorCtr="0" anchor="t" bIns="45700" lIns="45700" spcFirstLastPara="1" rIns="45700" wrap="square" tIns="45700">
            <a:normAutofit/>
          </a:bodyPr>
          <a:lstStyle/>
          <a:p>
            <a:pPr indent="-315468" lvl="0" marL="315468" rtl="0" algn="l">
              <a:lnSpc>
                <a:spcPct val="150000"/>
              </a:lnSpc>
              <a:spcBef>
                <a:spcPts val="0"/>
              </a:spcBef>
              <a:spcAft>
                <a:spcPts val="0"/>
              </a:spcAft>
              <a:buClr>
                <a:srgbClr val="000000"/>
              </a:buClr>
              <a:buSzPts val="2200"/>
              <a:buChar char="•"/>
            </a:pPr>
            <a:r>
              <a:rPr lang="en-US"/>
              <a:t> </a:t>
            </a:r>
            <a:r>
              <a:rPr b="1" lang="en-US" sz="1656"/>
              <a:t>Needs Assessment and Goal Setting</a:t>
            </a:r>
            <a:r>
              <a:rPr lang="en-US" sz="1656"/>
              <a:t> - Identify the specific needs, goals, and objectives of the integrated healthcare portal. This stage involves engaging healthcare providers, administrators, patients, and other stakeholders to understand their requirements.</a:t>
            </a:r>
            <a:endParaRPr/>
          </a:p>
          <a:p>
            <a:pPr indent="-315468" lvl="0" marL="315468" rtl="0" algn="l">
              <a:lnSpc>
                <a:spcPct val="150000"/>
              </a:lnSpc>
              <a:spcBef>
                <a:spcPts val="500"/>
              </a:spcBef>
              <a:spcAft>
                <a:spcPts val="0"/>
              </a:spcAft>
              <a:buClr>
                <a:srgbClr val="000000"/>
              </a:buClr>
              <a:buSzPts val="1600"/>
              <a:buChar char="•"/>
            </a:pPr>
            <a:r>
              <a:rPr lang="en-US"/>
              <a:t> </a:t>
            </a:r>
            <a:r>
              <a:rPr b="1" lang="en-US"/>
              <a:t>Regulatory Compliance</a:t>
            </a:r>
            <a:r>
              <a:rPr lang="en-US"/>
              <a:t> - Ensure that the portal complies with healthcare regulations Complying with regulations is critical to safeguard patient data.</a:t>
            </a:r>
            <a:endParaRPr/>
          </a:p>
          <a:p>
            <a:pPr indent="-315468" lvl="0" marL="315468" rtl="0" algn="l">
              <a:lnSpc>
                <a:spcPct val="150000"/>
              </a:lnSpc>
              <a:spcBef>
                <a:spcPts val="500"/>
              </a:spcBef>
              <a:spcAft>
                <a:spcPts val="0"/>
              </a:spcAft>
              <a:buClr>
                <a:srgbClr val="000000"/>
              </a:buClr>
              <a:buSzPts val="1600"/>
              <a:buChar char="•"/>
            </a:pPr>
            <a:r>
              <a:rPr lang="en-US"/>
              <a:t> </a:t>
            </a:r>
            <a:r>
              <a:rPr b="1" lang="en-US"/>
              <a:t>Stakeholder Engagement </a:t>
            </a:r>
            <a:r>
              <a:rPr lang="en-US"/>
              <a:t>- Involve healthcare professionals, administrative staff, patients, and other stakeholders in the planning and development process. Gather their input to inform the portal's design and functionality.</a:t>
            </a:r>
            <a:endParaRPr/>
          </a:p>
          <a:p>
            <a:pPr indent="-315468" lvl="0" marL="315468" rtl="0" algn="l">
              <a:lnSpc>
                <a:spcPct val="150000"/>
              </a:lnSpc>
              <a:spcBef>
                <a:spcPts val="500"/>
              </a:spcBef>
              <a:spcAft>
                <a:spcPts val="0"/>
              </a:spcAft>
              <a:buClr>
                <a:srgbClr val="000000"/>
              </a:buClr>
              <a:buSzPts val="1600"/>
              <a:buChar char="•"/>
            </a:pPr>
            <a:r>
              <a:rPr lang="en-US"/>
              <a:t> </a:t>
            </a:r>
            <a:r>
              <a:rPr b="1" lang="en-US"/>
              <a:t>User Experience (UX) Design</a:t>
            </a:r>
            <a:r>
              <a:rPr lang="en-US"/>
              <a:t>  - Design an intuitive and user-friendly interface that caters to the needs of both healthcare providers and patients. Focus on accessibility and mobile responsiveness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9"/>
          <p:cNvSpPr txBox="1"/>
          <p:nvPr>
            <p:ph type="title"/>
          </p:nvPr>
        </p:nvSpPr>
        <p:spPr>
          <a:xfrm>
            <a:off x="812800" y="274638"/>
            <a:ext cx="10668000" cy="487363"/>
          </a:xfrm>
          <a:prstGeom prst="rect">
            <a:avLst/>
          </a:prstGeom>
          <a:noFill/>
          <a:ln>
            <a:noFill/>
          </a:ln>
        </p:spPr>
        <p:txBody>
          <a:bodyPr anchorCtr="0" anchor="ctr" bIns="45700" lIns="45700" spcFirstLastPara="1" rIns="45700" wrap="square" tIns="45700">
            <a:normAutofit fontScale="90000"/>
          </a:bodyPr>
          <a:lstStyle/>
          <a:p>
            <a:pPr indent="0" lvl="0" marL="0" rtl="0" algn="l">
              <a:lnSpc>
                <a:spcPct val="100000"/>
              </a:lnSpc>
              <a:spcBef>
                <a:spcPts val="0"/>
              </a:spcBef>
              <a:spcAft>
                <a:spcPts val="0"/>
              </a:spcAft>
              <a:buClr>
                <a:srgbClr val="17375E"/>
              </a:buClr>
              <a:buSzPct val="100000"/>
              <a:buFont typeface="Verdana"/>
              <a:buNone/>
            </a:pPr>
            <a:r>
              <a:rPr lang="en-US" sz="2604"/>
              <a:t>Objectives</a:t>
            </a:r>
            <a:endParaRPr/>
          </a:p>
        </p:txBody>
      </p:sp>
      <p:sp>
        <p:nvSpPr>
          <p:cNvPr id="142" name="Google Shape;142;p9"/>
          <p:cNvSpPr txBox="1"/>
          <p:nvPr>
            <p:ph idx="1" type="body"/>
          </p:nvPr>
        </p:nvSpPr>
        <p:spPr>
          <a:xfrm>
            <a:off x="812800" y="1143001"/>
            <a:ext cx="10668000" cy="4952997"/>
          </a:xfrm>
          <a:prstGeom prst="rect">
            <a:avLst/>
          </a:prstGeom>
          <a:noFill/>
          <a:ln>
            <a:noFill/>
          </a:ln>
        </p:spPr>
        <p:txBody>
          <a:bodyPr anchorCtr="0" anchor="t" bIns="45700" lIns="45700" spcFirstLastPara="1" rIns="45700" wrap="square" tIns="45700">
            <a:normAutofit/>
          </a:bodyPr>
          <a:lstStyle/>
          <a:p>
            <a:pPr indent="-342900" lvl="0" marL="342900" rtl="0" algn="l">
              <a:lnSpc>
                <a:spcPct val="120000"/>
              </a:lnSpc>
              <a:spcBef>
                <a:spcPts val="0"/>
              </a:spcBef>
              <a:spcAft>
                <a:spcPts val="0"/>
              </a:spcAft>
              <a:buClr>
                <a:srgbClr val="000000"/>
              </a:buClr>
              <a:buSzPts val="1800"/>
              <a:buChar char="•"/>
            </a:pPr>
            <a:r>
              <a:rPr b="1" lang="en-US"/>
              <a:t>Enhanced Patient Engagement </a:t>
            </a:r>
            <a:r>
              <a:rPr lang="en-US" sz="1800"/>
              <a:t> - Empower patients to actively participate in their healthcare by providing easy access to their medical records, test results, and treatment plans.  Enable patients to schedule appointments, request prescription refills, and communicate securely with healthcare providers.</a:t>
            </a:r>
            <a:endParaRPr/>
          </a:p>
          <a:p>
            <a:pPr indent="-342900" lvl="0" marL="342900" rtl="0" algn="l">
              <a:lnSpc>
                <a:spcPct val="120000"/>
              </a:lnSpc>
              <a:spcBef>
                <a:spcPts val="500"/>
              </a:spcBef>
              <a:spcAft>
                <a:spcPts val="0"/>
              </a:spcAft>
              <a:buClr>
                <a:srgbClr val="000000"/>
              </a:buClr>
              <a:buSzPts val="1800"/>
              <a:buChar char="•"/>
            </a:pPr>
            <a:r>
              <a:rPr b="1" lang="en-US"/>
              <a:t>Improved Communication and Collaboration</a:t>
            </a:r>
            <a:r>
              <a:rPr lang="en-US" sz="1800"/>
              <a:t>: - Facilitate secure and efficient communication among healthcare professionals, allowing for better coordination of care and quicker decision-making. Support multidisciplinary teams and improve care continuity.</a:t>
            </a:r>
            <a:endParaRPr/>
          </a:p>
          <a:p>
            <a:pPr indent="-342900" lvl="0" marL="342900" rtl="0" algn="l">
              <a:lnSpc>
                <a:spcPct val="120000"/>
              </a:lnSpc>
              <a:spcBef>
                <a:spcPts val="500"/>
              </a:spcBef>
              <a:spcAft>
                <a:spcPts val="0"/>
              </a:spcAft>
              <a:buClr>
                <a:srgbClr val="000000"/>
              </a:buClr>
              <a:buSzPts val="1800"/>
              <a:buChar char="•"/>
            </a:pPr>
            <a:r>
              <a:rPr b="1" lang="en-US"/>
              <a:t>Efficient Healthcare Management </a:t>
            </a:r>
            <a:r>
              <a:rPr lang="en-US" sz="1800"/>
              <a:t>- Streamline administrative processes by offering appointment scheduling, billing and payment functions, and insurance coordination.Simplify healthcare access and management for patients and providers.</a:t>
            </a:r>
            <a:endParaRPr/>
          </a:p>
          <a:p>
            <a:pPr indent="-342900" lvl="0" marL="342900" rtl="0" algn="l">
              <a:lnSpc>
                <a:spcPct val="120000"/>
              </a:lnSpc>
              <a:spcBef>
                <a:spcPts val="500"/>
              </a:spcBef>
              <a:spcAft>
                <a:spcPts val="0"/>
              </a:spcAft>
              <a:buClr>
                <a:srgbClr val="000000"/>
              </a:buClr>
              <a:buSzPts val="1800"/>
              <a:buChar char="•"/>
            </a:pPr>
            <a:r>
              <a:rPr b="1" lang="en-US"/>
              <a:t>Telehealth Integration </a:t>
            </a:r>
            <a:r>
              <a:rPr lang="en-US" sz="1800"/>
              <a:t>- Incorporate telehealth capabilities for virtual consultations and remote monitoring, increasing access to care, especially in remote or underserved areas.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ioinformatics">
  <a:themeElements>
    <a:clrScheme name="Bioinformatic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oinformatics">
  <a:themeElements>
    <a:clrScheme name="Bioinformatic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Sudarsan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0x010100FB32A24EEA4EE6488038D5F93864ADE2</vt:lpwstr>
  </property>
</Properties>
</file>