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2"/>
  </p:notesMasterIdLst>
  <p:sldIdLst>
    <p:sldId id="256" r:id="rId5"/>
    <p:sldId id="272"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ookman Old Style"/>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ookman Old Style"/>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ookman Old Style"/>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ookman Old Style"/>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ookman Old Style"/>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ookman Old Style"/>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ookman Old Style"/>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ookman Old Style"/>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ookman Old Styl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0" name="Shape 110"/>
          <p:cNvSpPr>
            <a:spLocks noGrp="1" noRot="1" noChangeAspect="1"/>
          </p:cNvSpPr>
          <p:nvPr>
            <p:ph type="sldImg"/>
          </p:nvPr>
        </p:nvSpPr>
        <p:spPr>
          <a:xfrm>
            <a:off x="1143000" y="685800"/>
            <a:ext cx="4572000" cy="3429000"/>
          </a:xfrm>
          <a:prstGeom prst="rect">
            <a:avLst/>
          </a:prstGeom>
        </p:spPr>
        <p:txBody>
          <a:bodyPr/>
          <a:lstStyle/>
          <a:p>
            <a:endParaRPr/>
          </a:p>
        </p:txBody>
      </p:sp>
      <p:sp>
        <p:nvSpPr>
          <p:cNvPr id="111" name="Shape 11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911001689"/>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Bookman Old Style"/>
      </a:defRPr>
    </a:lvl1pPr>
    <a:lvl2pPr indent="228600" latinLnBrk="0">
      <a:defRPr sz="1200">
        <a:latin typeface="+mn-lt"/>
        <a:ea typeface="+mn-ea"/>
        <a:cs typeface="+mn-cs"/>
        <a:sym typeface="Bookman Old Style"/>
      </a:defRPr>
    </a:lvl2pPr>
    <a:lvl3pPr indent="457200" latinLnBrk="0">
      <a:defRPr sz="1200">
        <a:latin typeface="+mn-lt"/>
        <a:ea typeface="+mn-ea"/>
        <a:cs typeface="+mn-cs"/>
        <a:sym typeface="Bookman Old Style"/>
      </a:defRPr>
    </a:lvl3pPr>
    <a:lvl4pPr indent="685800" latinLnBrk="0">
      <a:defRPr sz="1200">
        <a:latin typeface="+mn-lt"/>
        <a:ea typeface="+mn-ea"/>
        <a:cs typeface="+mn-cs"/>
        <a:sym typeface="Bookman Old Style"/>
      </a:defRPr>
    </a:lvl4pPr>
    <a:lvl5pPr indent="914400" latinLnBrk="0">
      <a:defRPr sz="1200">
        <a:latin typeface="+mn-lt"/>
        <a:ea typeface="+mn-ea"/>
        <a:cs typeface="+mn-cs"/>
        <a:sym typeface="Bookman Old Style"/>
      </a:defRPr>
    </a:lvl5pPr>
    <a:lvl6pPr indent="1143000" latinLnBrk="0">
      <a:defRPr sz="1200">
        <a:latin typeface="+mn-lt"/>
        <a:ea typeface="+mn-ea"/>
        <a:cs typeface="+mn-cs"/>
        <a:sym typeface="Bookman Old Style"/>
      </a:defRPr>
    </a:lvl6pPr>
    <a:lvl7pPr indent="1371600" latinLnBrk="0">
      <a:defRPr sz="1200">
        <a:latin typeface="+mn-lt"/>
        <a:ea typeface="+mn-ea"/>
        <a:cs typeface="+mn-cs"/>
        <a:sym typeface="Bookman Old Style"/>
      </a:defRPr>
    </a:lvl7pPr>
    <a:lvl8pPr indent="1600200" latinLnBrk="0">
      <a:defRPr sz="1200">
        <a:latin typeface="+mn-lt"/>
        <a:ea typeface="+mn-ea"/>
        <a:cs typeface="+mn-cs"/>
        <a:sym typeface="Bookman Old Style"/>
      </a:defRPr>
    </a:lvl8pPr>
    <a:lvl9pPr indent="1828800" latinLnBrk="0">
      <a:defRPr sz="1200">
        <a:latin typeface="+mn-lt"/>
        <a:ea typeface="+mn-ea"/>
        <a:cs typeface="+mn-cs"/>
        <a:sym typeface="Bookman Old Styl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3"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14" name="Picture 7" descr="Picture 7"/>
          <p:cNvPicPr>
            <a:picLocks noChangeAspect="1"/>
          </p:cNvPicPr>
          <p:nvPr/>
        </p:nvPicPr>
        <p:blipFill>
          <a:blip r:embed="rId2">
            <a:extLst/>
          </a:blip>
          <a:srcRect b="18045"/>
          <a:stretch>
            <a:fillRect/>
          </a:stretch>
        </p:blipFill>
        <p:spPr>
          <a:xfrm>
            <a:off x="0" y="5991366"/>
            <a:ext cx="12192000" cy="866634"/>
          </a:xfrm>
          <a:prstGeom prst="rect">
            <a:avLst/>
          </a:prstGeom>
          <a:ln w="12700">
            <a:miter lim="400000"/>
          </a:ln>
        </p:spPr>
      </p:pic>
      <p:sp>
        <p:nvSpPr>
          <p:cNvPr id="15" name="Title Text"/>
          <p:cNvSpPr txBox="1">
            <a:spLocks noGrp="1"/>
          </p:cNvSpPr>
          <p:nvPr>
            <p:ph type="title"/>
          </p:nvPr>
        </p:nvSpPr>
        <p:spPr>
          <a:xfrm>
            <a:off x="1050877" y="1322386"/>
            <a:ext cx="10363201" cy="1470026"/>
          </a:xfrm>
          <a:prstGeom prst="rect">
            <a:avLst/>
          </a:prstGeom>
        </p:spPr>
        <p:txBody>
          <a:bodyPr/>
          <a:lstStyle/>
          <a:p>
            <a:r>
              <a:t>Title Text</a:t>
            </a:r>
          </a:p>
        </p:txBody>
      </p:sp>
      <p:sp>
        <p:nvSpPr>
          <p:cNvPr id="16" name="Body Level One…"/>
          <p:cNvSpPr txBox="1">
            <a:spLocks noGrp="1"/>
          </p:cNvSpPr>
          <p:nvPr>
            <p:ph type="body" sz="quarter" idx="1"/>
          </p:nvPr>
        </p:nvSpPr>
        <p:spPr>
          <a:xfrm>
            <a:off x="2032000" y="3326641"/>
            <a:ext cx="8534400" cy="1752601"/>
          </a:xfrm>
          <a:prstGeom prst="rect">
            <a:avLst/>
          </a:prstGeom>
        </p:spPr>
        <p:txBody>
          <a:bodyPr/>
          <a:lstStyle>
            <a:lvl1pPr marL="0" indent="0" algn="ctr">
              <a:spcBef>
                <a:spcPts val="400"/>
              </a:spcBef>
              <a:buSzTx/>
              <a:buFontTx/>
              <a:buNone/>
              <a:defRPr sz="2000" b="1">
                <a:solidFill>
                  <a:srgbClr val="17375E"/>
                </a:solidFill>
              </a:defRPr>
            </a:lvl1pPr>
            <a:lvl2pPr marL="0" indent="457200" algn="ctr">
              <a:spcBef>
                <a:spcPts val="400"/>
              </a:spcBef>
              <a:buSzTx/>
              <a:buFontTx/>
              <a:buNone/>
              <a:defRPr sz="2000" b="1">
                <a:solidFill>
                  <a:srgbClr val="17375E"/>
                </a:solidFill>
              </a:defRPr>
            </a:lvl2pPr>
            <a:lvl3pPr marL="0" indent="914400" algn="ctr">
              <a:spcBef>
                <a:spcPts val="400"/>
              </a:spcBef>
              <a:buSzTx/>
              <a:buFontTx/>
              <a:buNone/>
              <a:defRPr sz="2000" b="1">
                <a:solidFill>
                  <a:srgbClr val="17375E"/>
                </a:solidFill>
              </a:defRPr>
            </a:lvl3pPr>
            <a:lvl4pPr marL="0" indent="1371600" algn="ctr">
              <a:spcBef>
                <a:spcPts val="400"/>
              </a:spcBef>
              <a:buSzTx/>
              <a:buFontTx/>
              <a:buNone/>
              <a:defRPr sz="2000" b="1">
                <a:solidFill>
                  <a:srgbClr val="17375E"/>
                </a:solidFill>
              </a:defRPr>
            </a:lvl4pPr>
            <a:lvl5pPr marL="0" indent="1828800" algn="ctr">
              <a:spcBef>
                <a:spcPts val="400"/>
              </a:spcBef>
              <a:buSzTx/>
              <a:buFontTx/>
              <a:buNone/>
              <a:defRPr sz="2000" b="1">
                <a:solidFill>
                  <a:srgbClr val="17375E"/>
                </a:solidFill>
              </a:defRPr>
            </a:lvl5p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 name="Title Text"/>
          <p:cNvSpPr txBox="1">
            <a:spLocks noGrp="1"/>
          </p:cNvSpPr>
          <p:nvPr>
            <p:ph type="title"/>
          </p:nvPr>
        </p:nvSpPr>
        <p:spPr>
          <a:prstGeom prst="rect">
            <a:avLst/>
          </a:prstGeom>
        </p:spPr>
        <p:txBody>
          <a:bodyPr/>
          <a:lstStyle/>
          <a:p>
            <a:r>
              <a:t>Title Text</a:t>
            </a:r>
          </a:p>
        </p:txBody>
      </p:sp>
      <p:sp>
        <p:nvSpPr>
          <p:cNvPr id="2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3"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34" name="Picture 7" descr="Picture 7"/>
          <p:cNvPicPr>
            <a:picLocks noChangeAspect="1"/>
          </p:cNvPicPr>
          <p:nvPr/>
        </p:nvPicPr>
        <p:blipFill>
          <a:blip r:embed="rId2">
            <a:extLst/>
          </a:blip>
          <a:srcRect b="18045"/>
          <a:stretch>
            <a:fillRect/>
          </a:stretch>
        </p:blipFill>
        <p:spPr>
          <a:xfrm>
            <a:off x="0" y="5991366"/>
            <a:ext cx="12192000" cy="866634"/>
          </a:xfrm>
          <a:prstGeom prst="rect">
            <a:avLst/>
          </a:prstGeom>
          <a:ln w="12700">
            <a:miter lim="400000"/>
          </a:ln>
        </p:spPr>
      </p:pic>
      <p:sp>
        <p:nvSpPr>
          <p:cNvPr id="35" name="Title Text"/>
          <p:cNvSpPr txBox="1">
            <a:spLocks noGrp="1"/>
          </p:cNvSpPr>
          <p:nvPr>
            <p:ph type="title"/>
          </p:nvPr>
        </p:nvSpPr>
        <p:spPr>
          <a:xfrm>
            <a:off x="963084" y="4406903"/>
            <a:ext cx="10363201" cy="1362076"/>
          </a:xfrm>
          <a:prstGeom prst="rect">
            <a:avLst/>
          </a:prstGeom>
        </p:spPr>
        <p:txBody>
          <a:bodyPr anchor="t"/>
          <a:lstStyle>
            <a:lvl1pPr>
              <a:defRPr sz="4000" cap="all">
                <a:solidFill>
                  <a:srgbClr val="FF0000"/>
                </a:solidFill>
              </a:defRPr>
            </a:lvl1pPr>
          </a:lstStyle>
          <a:p>
            <a:r>
              <a:t>Title Text</a:t>
            </a:r>
          </a:p>
        </p:txBody>
      </p:sp>
      <p:sp>
        <p:nvSpPr>
          <p:cNvPr id="36" name="Body Level One…"/>
          <p:cNvSpPr txBox="1">
            <a:spLocks noGrp="1"/>
          </p:cNvSpPr>
          <p:nvPr>
            <p:ph type="body" sz="quarter" idx="1"/>
          </p:nvPr>
        </p:nvSpPr>
        <p:spPr>
          <a:xfrm>
            <a:off x="963084" y="2906713"/>
            <a:ext cx="103632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4"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45" name="Picture 7" descr="Picture 7"/>
          <p:cNvPicPr>
            <a:picLocks noChangeAspect="1"/>
          </p:cNvPicPr>
          <p:nvPr/>
        </p:nvPicPr>
        <p:blipFill>
          <a:blip r:embed="rId2">
            <a:extLst/>
          </a:blip>
          <a:srcRect b="18045"/>
          <a:stretch>
            <a:fillRect/>
          </a:stretch>
        </p:blipFill>
        <p:spPr>
          <a:xfrm>
            <a:off x="0" y="5991366"/>
            <a:ext cx="12192000" cy="866634"/>
          </a:xfrm>
          <a:prstGeom prst="rect">
            <a:avLst/>
          </a:prstGeom>
          <a:ln w="12700">
            <a:miter lim="400000"/>
          </a:ln>
        </p:spPr>
      </p:pic>
      <p:sp>
        <p:nvSpPr>
          <p:cNvPr id="46" name="Title Text"/>
          <p:cNvSpPr txBox="1">
            <a:spLocks noGrp="1"/>
          </p:cNvSpPr>
          <p:nvPr>
            <p:ph type="title"/>
          </p:nvPr>
        </p:nvSpPr>
        <p:spPr>
          <a:prstGeom prst="rect">
            <a:avLst/>
          </a:prstGeom>
        </p:spPr>
        <p:txBody>
          <a:bodyPr/>
          <a:lstStyle>
            <a:lvl1pPr>
              <a:defRPr>
                <a:solidFill>
                  <a:srgbClr val="FF0000"/>
                </a:solidFill>
              </a:defRPr>
            </a:lvl1pPr>
          </a:lstStyle>
          <a:p>
            <a:r>
              <a:t>Title Text</a:t>
            </a:r>
          </a:p>
        </p:txBody>
      </p:sp>
      <p:sp>
        <p:nvSpPr>
          <p:cNvPr id="47" name="Body Level One…"/>
          <p:cNvSpPr txBox="1">
            <a:spLocks noGrp="1"/>
          </p:cNvSpPr>
          <p:nvPr>
            <p:ph type="body" sz="half" idx="1"/>
          </p:nvPr>
        </p:nvSpPr>
        <p:spPr>
          <a:xfrm>
            <a:off x="609600" y="1600203"/>
            <a:ext cx="53848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5"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56" name="Picture 7" descr="Picture 7"/>
          <p:cNvPicPr>
            <a:picLocks noChangeAspect="1"/>
          </p:cNvPicPr>
          <p:nvPr/>
        </p:nvPicPr>
        <p:blipFill>
          <a:blip r:embed="rId2">
            <a:extLst/>
          </a:blip>
          <a:srcRect b="18045"/>
          <a:stretch>
            <a:fillRect/>
          </a:stretch>
        </p:blipFill>
        <p:spPr>
          <a:xfrm>
            <a:off x="0" y="5991366"/>
            <a:ext cx="12192000" cy="866634"/>
          </a:xfrm>
          <a:prstGeom prst="rect">
            <a:avLst/>
          </a:prstGeom>
          <a:ln w="12700">
            <a:miter lim="400000"/>
          </a:ln>
        </p:spPr>
      </p:pic>
      <p:sp>
        <p:nvSpPr>
          <p:cNvPr id="57" name="Title Text"/>
          <p:cNvSpPr txBox="1">
            <a:spLocks noGrp="1"/>
          </p:cNvSpPr>
          <p:nvPr>
            <p:ph type="title"/>
          </p:nvPr>
        </p:nvSpPr>
        <p:spPr>
          <a:xfrm>
            <a:off x="859367" y="304800"/>
            <a:ext cx="10668001" cy="487363"/>
          </a:xfrm>
          <a:prstGeom prst="rect">
            <a:avLst/>
          </a:prstGeom>
        </p:spPr>
        <p:txBody>
          <a:bodyPr/>
          <a:lstStyle>
            <a:lvl1pPr>
              <a:defRPr>
                <a:solidFill>
                  <a:srgbClr val="FF0000"/>
                </a:solidFill>
              </a:defRPr>
            </a:lvl1pPr>
          </a:lstStyle>
          <a:p>
            <a:r>
              <a:t>Title Text</a:t>
            </a:r>
          </a:p>
        </p:txBody>
      </p:sp>
      <p:sp>
        <p:nvSpPr>
          <p:cNvPr id="58" name="Body Level One…"/>
          <p:cNvSpPr txBox="1">
            <a:spLocks noGrp="1"/>
          </p:cNvSpPr>
          <p:nvPr>
            <p:ph type="body" sz="quarter" idx="1"/>
          </p:nvPr>
        </p:nvSpPr>
        <p:spPr>
          <a:xfrm>
            <a:off x="609600" y="1535112"/>
            <a:ext cx="5386917" cy="639763"/>
          </a:xfrm>
          <a:prstGeom prst="rect">
            <a:avLst/>
          </a:prstGeom>
        </p:spPr>
        <p:txBody>
          <a:bodyPr anchor="b"/>
          <a:lstStyle>
            <a:lvl1pPr marL="0" indent="0">
              <a:buSzTx/>
              <a:buFontTx/>
              <a:buNone/>
              <a:defRPr b="1"/>
            </a:lvl1pPr>
            <a:lvl2pPr marL="0" indent="457200">
              <a:buSzTx/>
              <a:buFontTx/>
              <a:buNone/>
              <a:defRPr b="1"/>
            </a:lvl2pPr>
            <a:lvl3pPr marL="0" indent="914400">
              <a:buSzTx/>
              <a:buFontTx/>
              <a:buNone/>
              <a:defRPr b="1"/>
            </a:lvl3pPr>
            <a:lvl4pPr marL="0" indent="1371600">
              <a:buSzTx/>
              <a:buFontTx/>
              <a:buNone/>
              <a:defRPr b="1"/>
            </a:lvl4pPr>
            <a:lvl5pPr marL="0" indent="1828800">
              <a:buSzTx/>
              <a:buFontTx/>
              <a:buNone/>
              <a:defRPr b="1"/>
            </a:lvl5pPr>
          </a:lstStyle>
          <a:p>
            <a:r>
              <a:t>Body Level One</a:t>
            </a:r>
          </a:p>
          <a:p>
            <a:pPr lvl="1"/>
            <a:r>
              <a:t>Body Level Two</a:t>
            </a:r>
          </a:p>
          <a:p>
            <a:pPr lvl="2"/>
            <a:r>
              <a:t>Body Level Three</a:t>
            </a:r>
          </a:p>
          <a:p>
            <a:pPr lvl="3"/>
            <a:r>
              <a:t>Body Level Four</a:t>
            </a:r>
          </a:p>
          <a:p>
            <a:pPr lvl="4"/>
            <a:r>
              <a:t>Body Level Five</a:t>
            </a:r>
          </a:p>
        </p:txBody>
      </p:sp>
      <p:sp>
        <p:nvSpPr>
          <p:cNvPr id="59" name="Text Placeholder 4"/>
          <p:cNvSpPr>
            <a:spLocks noGrp="1"/>
          </p:cNvSpPr>
          <p:nvPr>
            <p:ph type="body" sz="quarter" idx="21"/>
          </p:nvPr>
        </p:nvSpPr>
        <p:spPr>
          <a:xfrm>
            <a:off x="6193368" y="1535112"/>
            <a:ext cx="5389034" cy="639763"/>
          </a:xfrm>
          <a:prstGeom prst="rect">
            <a:avLst/>
          </a:prstGeom>
        </p:spPr>
        <p:txBody>
          <a:bodyPr anchor="b"/>
          <a:lstStyle/>
          <a:p>
            <a:pPr marL="0" indent="0">
              <a:buSzTx/>
              <a:buFontTx/>
              <a:buNone/>
              <a:defRPr b="1"/>
            </a:pPr>
            <a:endParaRP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7"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68" name="Picture 7" descr="Picture 7"/>
          <p:cNvPicPr>
            <a:picLocks noChangeAspect="1"/>
          </p:cNvPicPr>
          <p:nvPr/>
        </p:nvPicPr>
        <p:blipFill>
          <a:blip r:embed="rId2">
            <a:extLst/>
          </a:blip>
          <a:srcRect b="18045"/>
          <a:stretch>
            <a:fillRect/>
          </a:stretch>
        </p:blipFill>
        <p:spPr>
          <a:xfrm>
            <a:off x="0" y="5991366"/>
            <a:ext cx="12192000" cy="866634"/>
          </a:xfrm>
          <a:prstGeom prst="rect">
            <a:avLst/>
          </a:prstGeom>
          <a:ln w="12700">
            <a:miter lim="400000"/>
          </a:ln>
        </p:spPr>
      </p:pic>
      <p:sp>
        <p:nvSpPr>
          <p:cNvPr id="69" name="Title Text"/>
          <p:cNvSpPr txBox="1">
            <a:spLocks noGrp="1"/>
          </p:cNvSpPr>
          <p:nvPr>
            <p:ph type="title"/>
          </p:nvPr>
        </p:nvSpPr>
        <p:spPr>
          <a:xfrm>
            <a:off x="3860800" y="274638"/>
            <a:ext cx="7721600" cy="487363"/>
          </a:xfrm>
          <a:prstGeom prst="rect">
            <a:avLst/>
          </a:prstGeom>
        </p:spPr>
        <p:txBody>
          <a:bodyPr/>
          <a:lstStyle>
            <a:lvl1pPr>
              <a:defRPr>
                <a:solidFill>
                  <a:srgbClr val="FF0000"/>
                </a:solidFill>
              </a:defRPr>
            </a:lvl1pPr>
          </a:lstStyle>
          <a:p>
            <a:r>
              <a:t>Title Text</a:t>
            </a:r>
          </a:p>
        </p:txBody>
      </p:sp>
      <p:pic>
        <p:nvPicPr>
          <p:cNvPr id="70" name="Picture 3" descr="Picture 3"/>
          <p:cNvPicPr>
            <a:picLocks noChangeAspect="1"/>
          </p:cNvPicPr>
          <p:nvPr/>
        </p:nvPicPr>
        <p:blipFill>
          <a:blip r:embed="rId3">
            <a:extLst/>
          </a:blip>
          <a:stretch>
            <a:fillRect/>
          </a:stretch>
        </p:blipFill>
        <p:spPr>
          <a:xfrm>
            <a:off x="2505208" y="139873"/>
            <a:ext cx="9686795" cy="698327"/>
          </a:xfrm>
          <a:prstGeom prst="rect">
            <a:avLst/>
          </a:prstGeom>
          <a:ln w="12700">
            <a:miter lim="400000"/>
          </a:ln>
        </p:spPr>
      </p:pic>
      <p:sp>
        <p:nvSpPr>
          <p:cNvPr id="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8"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79" name="Picture 7" descr="Picture 7"/>
          <p:cNvPicPr>
            <a:picLocks noChangeAspect="1"/>
          </p:cNvPicPr>
          <p:nvPr/>
        </p:nvPicPr>
        <p:blipFill>
          <a:blip r:embed="rId2">
            <a:extLst/>
          </a:blip>
          <a:srcRect b="18045"/>
          <a:stretch>
            <a:fillRect/>
          </a:stretch>
        </p:blipFill>
        <p:spPr>
          <a:xfrm>
            <a:off x="0" y="5991366"/>
            <a:ext cx="12192000" cy="866634"/>
          </a:xfrm>
          <a:prstGeom prst="rect">
            <a:avLst/>
          </a:prstGeom>
          <a:ln w="12700">
            <a:miter lim="400000"/>
          </a:ln>
        </p:spPr>
      </p:pic>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87"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88" name="Picture 7" descr="Picture 7"/>
          <p:cNvPicPr>
            <a:picLocks noChangeAspect="1"/>
          </p:cNvPicPr>
          <p:nvPr/>
        </p:nvPicPr>
        <p:blipFill>
          <a:blip r:embed="rId2">
            <a:extLst/>
          </a:blip>
          <a:srcRect b="18045"/>
          <a:stretch>
            <a:fillRect/>
          </a:stretch>
        </p:blipFill>
        <p:spPr>
          <a:xfrm>
            <a:off x="0" y="5991366"/>
            <a:ext cx="12192000" cy="866634"/>
          </a:xfrm>
          <a:prstGeom prst="rect">
            <a:avLst/>
          </a:prstGeom>
          <a:ln w="12700">
            <a:miter lim="400000"/>
          </a:ln>
        </p:spPr>
      </p:pic>
      <p:sp>
        <p:nvSpPr>
          <p:cNvPr id="89" name="Title Text"/>
          <p:cNvSpPr txBox="1">
            <a:spLocks noGrp="1"/>
          </p:cNvSpPr>
          <p:nvPr>
            <p:ph type="title"/>
          </p:nvPr>
        </p:nvSpPr>
        <p:spPr>
          <a:xfrm>
            <a:off x="609601" y="273050"/>
            <a:ext cx="4011085" cy="1162050"/>
          </a:xfrm>
          <a:prstGeom prst="rect">
            <a:avLst/>
          </a:prstGeom>
        </p:spPr>
        <p:txBody>
          <a:bodyPr anchor="b"/>
          <a:lstStyle>
            <a:lvl1pPr>
              <a:defRPr sz="2000">
                <a:solidFill>
                  <a:srgbClr val="FF0000"/>
                </a:solidFill>
              </a:defRPr>
            </a:lvl1pPr>
          </a:lstStyle>
          <a:p>
            <a:r>
              <a:t>Title Text</a:t>
            </a:r>
          </a:p>
        </p:txBody>
      </p:sp>
      <p:sp>
        <p:nvSpPr>
          <p:cNvPr id="90" name="Body Level One…"/>
          <p:cNvSpPr txBox="1">
            <a:spLocks noGrp="1"/>
          </p:cNvSpPr>
          <p:nvPr>
            <p:ph type="body" idx="1"/>
          </p:nvPr>
        </p:nvSpPr>
        <p:spPr>
          <a:xfrm>
            <a:off x="4766733" y="273053"/>
            <a:ext cx="6815667" cy="5853113"/>
          </a:xfrm>
          <a:prstGeom prst="rect">
            <a:avLst/>
          </a:prstGeom>
        </p:spPr>
        <p:txBody>
          <a:bodyPr/>
          <a:lstStyle>
            <a:lvl1pPr>
              <a:spcBef>
                <a:spcPts val="700"/>
              </a:spcBef>
              <a:defRPr sz="3200"/>
            </a:lvl1pPr>
            <a:lvl2pPr marL="783771" indent="-326571">
              <a:spcBef>
                <a:spcPts val="700"/>
              </a:spcBef>
              <a:defRPr sz="3200"/>
            </a:lvl2pPr>
            <a:lvl3pPr>
              <a:spcBef>
                <a:spcPts val="700"/>
              </a:spcBef>
              <a:defRPr sz="3200"/>
            </a:lvl3pPr>
            <a:lvl4pPr marL="1737360" indent="-365760">
              <a:spcBef>
                <a:spcPts val="700"/>
              </a:spcBef>
              <a:defRPr sz="3200"/>
            </a:lvl4pPr>
            <a:lvl5pPr marL="2194560" indent="-365760">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91" name="Text Placeholder 3"/>
          <p:cNvSpPr>
            <a:spLocks noGrp="1"/>
          </p:cNvSpPr>
          <p:nvPr>
            <p:ph type="body" sz="half" idx="21"/>
          </p:nvPr>
        </p:nvSpPr>
        <p:spPr>
          <a:xfrm>
            <a:off x="609601" y="1435103"/>
            <a:ext cx="4011085" cy="4691063"/>
          </a:xfrm>
          <a:prstGeom prst="rect">
            <a:avLst/>
          </a:prstGeom>
        </p:spPr>
        <p:txBody>
          <a:bodyPr/>
          <a:lstStyle/>
          <a:p>
            <a:pPr marL="0" indent="0">
              <a:spcBef>
                <a:spcPts val="300"/>
              </a:spcBef>
              <a:buSzTx/>
              <a:buFontTx/>
              <a:buNone/>
              <a:defRPr sz="1400"/>
            </a:pPr>
            <a:endParaRP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99"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100" name="Picture 7" descr="Picture 7"/>
          <p:cNvPicPr>
            <a:picLocks noChangeAspect="1"/>
          </p:cNvPicPr>
          <p:nvPr/>
        </p:nvPicPr>
        <p:blipFill>
          <a:blip r:embed="rId2">
            <a:extLst/>
          </a:blip>
          <a:srcRect b="18045"/>
          <a:stretch>
            <a:fillRect/>
          </a:stretch>
        </p:blipFill>
        <p:spPr>
          <a:xfrm>
            <a:off x="0" y="5991366"/>
            <a:ext cx="12192000" cy="866634"/>
          </a:xfrm>
          <a:prstGeom prst="rect">
            <a:avLst/>
          </a:prstGeom>
          <a:ln w="12700">
            <a:miter lim="400000"/>
          </a:ln>
        </p:spPr>
      </p:pic>
      <p:sp>
        <p:nvSpPr>
          <p:cNvPr id="101" name="Title Text"/>
          <p:cNvSpPr txBox="1">
            <a:spLocks noGrp="1"/>
          </p:cNvSpPr>
          <p:nvPr>
            <p:ph type="title"/>
          </p:nvPr>
        </p:nvSpPr>
        <p:spPr>
          <a:xfrm>
            <a:off x="2389716" y="4800600"/>
            <a:ext cx="7315201" cy="566738"/>
          </a:xfrm>
          <a:prstGeom prst="rect">
            <a:avLst/>
          </a:prstGeom>
        </p:spPr>
        <p:txBody>
          <a:bodyPr anchor="b"/>
          <a:lstStyle>
            <a:lvl1pPr>
              <a:defRPr sz="2000">
                <a:solidFill>
                  <a:srgbClr val="FF0000"/>
                </a:solidFill>
              </a:defRPr>
            </a:lvl1pPr>
          </a:lstStyle>
          <a:p>
            <a:r>
              <a:t>Title Text</a:t>
            </a:r>
          </a:p>
        </p:txBody>
      </p:sp>
      <p:sp>
        <p:nvSpPr>
          <p:cNvPr id="102" name="Picture Placeholder 2"/>
          <p:cNvSpPr>
            <a:spLocks noGrp="1"/>
          </p:cNvSpPr>
          <p:nvPr>
            <p:ph type="pic" sz="half" idx="21"/>
          </p:nvPr>
        </p:nvSpPr>
        <p:spPr>
          <a:xfrm>
            <a:off x="2389716" y="612775"/>
            <a:ext cx="7315201" cy="4114800"/>
          </a:xfrm>
          <a:prstGeom prst="rect">
            <a:avLst/>
          </a:prstGeom>
        </p:spPr>
        <p:txBody>
          <a:bodyPr lIns="91439" rIns="91439">
            <a:noAutofit/>
          </a:bodyPr>
          <a:lstStyle/>
          <a:p>
            <a:endParaRPr/>
          </a:p>
        </p:txBody>
      </p:sp>
      <p:sp>
        <p:nvSpPr>
          <p:cNvPr id="103" name="Body Level One…"/>
          <p:cNvSpPr txBox="1">
            <a:spLocks noGrp="1"/>
          </p:cNvSpPr>
          <p:nvPr>
            <p:ph type="body" sz="quarter" idx="1"/>
          </p:nvPr>
        </p:nvSpPr>
        <p:spPr>
          <a:xfrm>
            <a:off x="2389716" y="5367337"/>
            <a:ext cx="73152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3" name="Picture 7" descr="Picture 7"/>
          <p:cNvPicPr>
            <a:picLocks noChangeAspect="1"/>
          </p:cNvPicPr>
          <p:nvPr/>
        </p:nvPicPr>
        <p:blipFill>
          <a:blip r:embed="rId11">
            <a:extLst/>
          </a:blip>
          <a:srcRect b="18045"/>
          <a:stretch>
            <a:fillRect/>
          </a:stretch>
        </p:blipFill>
        <p:spPr>
          <a:xfrm>
            <a:off x="0" y="5991366"/>
            <a:ext cx="12192000" cy="866634"/>
          </a:xfrm>
          <a:prstGeom prst="rect">
            <a:avLst/>
          </a:prstGeom>
          <a:ln w="12700">
            <a:miter lim="400000"/>
          </a:ln>
        </p:spPr>
      </p:pic>
      <p:sp>
        <p:nvSpPr>
          <p:cNvPr id="4" name="Title Text"/>
          <p:cNvSpPr txBox="1">
            <a:spLocks noGrp="1"/>
          </p:cNvSpPr>
          <p:nvPr>
            <p:ph type="title"/>
          </p:nvPr>
        </p:nvSpPr>
        <p:spPr>
          <a:xfrm>
            <a:off x="812800" y="274638"/>
            <a:ext cx="10668000" cy="4873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5" name="Body Level One…"/>
          <p:cNvSpPr txBox="1">
            <a:spLocks noGrp="1"/>
          </p:cNvSpPr>
          <p:nvPr>
            <p:ph type="body" idx="1"/>
          </p:nvPr>
        </p:nvSpPr>
        <p:spPr>
          <a:xfrm>
            <a:off x="812800" y="1143000"/>
            <a:ext cx="10668000" cy="4952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11284485" y="6397945"/>
            <a:ext cx="297916" cy="281941"/>
          </a:xfrm>
          <a:prstGeom prst="rect">
            <a:avLst/>
          </a:prstGeom>
          <a:ln w="12700">
            <a:miter lim="400000"/>
          </a:ln>
        </p:spPr>
        <p:txBody>
          <a:bodyPr wrap="none" lIns="45719" rIns="45719" anchor="ctr">
            <a:spAutoFit/>
          </a:bodyPr>
          <a:lstStyle>
            <a:lvl1pPr algn="r">
              <a:defRPr sz="1200">
                <a:solidFill>
                  <a:srgbClr val="888888"/>
                </a:solidFill>
                <a:latin typeface="Verdana"/>
                <a:ea typeface="Verdana"/>
                <a:cs typeface="Verdana"/>
                <a:sym typeface="Verdana"/>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1pPr>
      <a:lvl2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2pPr>
      <a:lvl3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3pPr>
      <a:lvl4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4pPr>
      <a:lvl5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5pPr>
      <a:lvl6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6pPr>
      <a:lvl7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7pPr>
      <a:lvl8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8pPr>
      <a:lvl9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9pPr>
    </p:titleStyle>
    <p:bodyStyle>
      <a:lvl1pPr marL="342900" marR="0" indent="-34290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1pPr>
      <a:lvl2pPr marL="800100" marR="0" indent="-34290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2pPr>
      <a:lvl3pPr marL="1219200" marR="0" indent="-30480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3pPr>
      <a:lvl4pPr marL="1714500" marR="0" indent="-34290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4pPr>
      <a:lvl5pPr marL="2171700" marR="0" indent="-34290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5pPr>
      <a:lvl6pPr marL="2560320" marR="0" indent="-27432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6pPr>
      <a:lvl7pPr marL="3017520" marR="0" indent="-27432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7pPr>
      <a:lvl8pPr marL="3474720" marR="0" indent="-27432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8pPr>
      <a:lvl9pPr marL="3931920" marR="0" indent="-27432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
          <p:cNvSpPr txBox="1">
            <a:spLocks noGrp="1"/>
          </p:cNvSpPr>
          <p:nvPr>
            <p:ph type="ctrTitle"/>
          </p:nvPr>
        </p:nvSpPr>
        <p:spPr>
          <a:xfrm>
            <a:off x="790468" y="1069101"/>
            <a:ext cx="10363201" cy="1470026"/>
          </a:xfrm>
          <a:prstGeom prst="rect">
            <a:avLst/>
          </a:prstGeom>
        </p:spPr>
        <p:txBody>
          <a:bodyPr/>
          <a:lstStyle/>
          <a:p>
            <a:r>
              <a:t>Integrated Healthcare portal/app</a:t>
            </a:r>
          </a:p>
        </p:txBody>
      </p:sp>
      <p:sp>
        <p:nvSpPr>
          <p:cNvPr id="114" name="Subtitle 2"/>
          <p:cNvSpPr txBox="1">
            <a:spLocks noGrp="1"/>
          </p:cNvSpPr>
          <p:nvPr>
            <p:ph type="subTitle" sz="quarter" idx="1"/>
          </p:nvPr>
        </p:nvSpPr>
        <p:spPr>
          <a:xfrm>
            <a:off x="790468" y="2721955"/>
            <a:ext cx="3970596" cy="552185"/>
          </a:xfrm>
          <a:prstGeom prst="rect">
            <a:avLst/>
          </a:prstGeom>
        </p:spPr>
        <p:txBody>
          <a:bodyPr/>
          <a:lstStyle>
            <a:lvl1pPr algn="l"/>
          </a:lstStyle>
          <a:p>
            <a:r>
              <a:t>Batch Number:</a:t>
            </a:r>
          </a:p>
        </p:txBody>
      </p:sp>
      <p:graphicFrame>
        <p:nvGraphicFramePr>
          <p:cNvPr id="115" name="Table 3"/>
          <p:cNvGraphicFramePr/>
          <p:nvPr/>
        </p:nvGraphicFramePr>
        <p:xfrm>
          <a:off x="630903" y="3274140"/>
          <a:ext cx="5418666" cy="2494280"/>
        </p:xfrm>
        <a:graphic>
          <a:graphicData uri="http://schemas.openxmlformats.org/drawingml/2006/table">
            <a:tbl>
              <a:tblPr>
                <a:tableStyleId>{4C3C2611-4C71-4FC5-86AE-919BDF0F9419}</a:tableStyleId>
              </a:tblPr>
              <a:tblGrid>
                <a:gridCol w="2085000"/>
                <a:gridCol w="3333666"/>
              </a:tblGrid>
              <a:tr h="370840">
                <a:tc>
                  <a:txBody>
                    <a:bodyPr/>
                    <a:lstStyle/>
                    <a:p>
                      <a:pPr algn="ctr">
                        <a:defRPr sz="1800"/>
                      </a:pPr>
                      <a:r>
                        <a:rPr b="1">
                          <a:solidFill>
                            <a:srgbClr val="17375E"/>
                          </a:solidFill>
                          <a:sym typeface="Bookman Old Style"/>
                        </a:rPr>
                        <a:t>Roll Number</a:t>
                      </a:r>
                    </a:p>
                  </a:txBody>
                  <a:tcPr marL="45720" marR="45720" anchor="ctr" horzOverflow="overflow"/>
                </a:tc>
                <a:tc>
                  <a:txBody>
                    <a:bodyPr/>
                    <a:lstStyle/>
                    <a:p>
                      <a:pPr algn="ctr">
                        <a:defRPr sz="1800"/>
                      </a:pPr>
                      <a:r>
                        <a:rPr b="1">
                          <a:solidFill>
                            <a:srgbClr val="17375E"/>
                          </a:solidFill>
                          <a:sym typeface="Bookman Old Style"/>
                        </a:rPr>
                        <a:t>Student Name</a:t>
                      </a:r>
                    </a:p>
                  </a:txBody>
                  <a:tcPr marL="45720" marR="45720" anchor="ctr" horzOverflow="overflow"/>
                </a:tc>
              </a:tr>
              <a:tr h="370840">
                <a:tc>
                  <a:txBody>
                    <a:bodyPr/>
                    <a:lstStyle/>
                    <a:p>
                      <a:pPr algn="l">
                        <a:defRPr sz="1800"/>
                      </a:pPr>
                      <a:r>
                        <a:rPr>
                          <a:sym typeface="Bookman Old Style"/>
                        </a:rPr>
                        <a:t>20201CEI0141</a:t>
                      </a:r>
                    </a:p>
                  </a:txBody>
                  <a:tcPr marL="45720" marR="45720" anchor="ctr" horzOverflow="overflow"/>
                </a:tc>
                <a:tc>
                  <a:txBody>
                    <a:bodyPr/>
                    <a:lstStyle/>
                    <a:p>
                      <a:pPr algn="l">
                        <a:defRPr sz="1800"/>
                      </a:pPr>
                      <a:r>
                        <a:rPr>
                          <a:sym typeface="Bookman Old Style"/>
                        </a:rPr>
                        <a:t>GEBIN B TOM</a:t>
                      </a:r>
                    </a:p>
                  </a:txBody>
                  <a:tcPr marL="45720" marR="45720" anchor="ctr" horzOverflow="overflow"/>
                </a:tc>
              </a:tr>
              <a:tr h="370840">
                <a:tc>
                  <a:txBody>
                    <a:bodyPr/>
                    <a:lstStyle/>
                    <a:p>
                      <a:pPr algn="l">
                        <a:defRPr sz="1800"/>
                      </a:pPr>
                      <a:r>
                        <a:rPr>
                          <a:sym typeface="Bookman Old Style"/>
                        </a:rPr>
                        <a:t>20201CEI0145</a:t>
                      </a:r>
                    </a:p>
                  </a:txBody>
                  <a:tcPr marL="45720" marR="45720" anchor="ctr" horzOverflow="overflow"/>
                </a:tc>
                <a:tc>
                  <a:txBody>
                    <a:bodyPr/>
                    <a:lstStyle/>
                    <a:p>
                      <a:pPr algn="l">
                        <a:defRPr sz="1800"/>
                      </a:pPr>
                      <a:r>
                        <a:rPr>
                          <a:sym typeface="Bookman Old Style"/>
                        </a:rPr>
                        <a:t>AKASH M</a:t>
                      </a:r>
                    </a:p>
                  </a:txBody>
                  <a:tcPr marL="45720" marR="45720" anchor="ctr" horzOverflow="overflow"/>
                </a:tc>
              </a:tr>
              <a:tr h="370840">
                <a:tc>
                  <a:txBody>
                    <a:bodyPr/>
                    <a:lstStyle/>
                    <a:p>
                      <a:pPr algn="l">
                        <a:defRPr sz="1800"/>
                      </a:pPr>
                      <a:r>
                        <a:rPr>
                          <a:sym typeface="Bookman Old Style"/>
                        </a:rPr>
                        <a:t>20201CEI0146</a:t>
                      </a:r>
                    </a:p>
                  </a:txBody>
                  <a:tcPr marL="45720" marR="45720" anchor="ctr" horzOverflow="overflow"/>
                </a:tc>
                <a:tc>
                  <a:txBody>
                    <a:bodyPr/>
                    <a:lstStyle/>
                    <a:p>
                      <a:pPr algn="l">
                        <a:defRPr sz="1800"/>
                      </a:pPr>
                      <a:r>
                        <a:rPr>
                          <a:sym typeface="Bookman Old Style"/>
                        </a:rPr>
                        <a:t>G HARSHAVARDHAN REDDY</a:t>
                      </a:r>
                    </a:p>
                  </a:txBody>
                  <a:tcPr marL="45720" marR="45720" anchor="ctr" horzOverflow="overflow"/>
                </a:tc>
              </a:tr>
              <a:tr h="370840">
                <a:tc>
                  <a:txBody>
                    <a:bodyPr/>
                    <a:lstStyle/>
                    <a:p>
                      <a:pPr algn="l">
                        <a:defRPr sz="1800"/>
                      </a:pPr>
                      <a:r>
                        <a:rPr>
                          <a:sym typeface="Bookman Old Style"/>
                        </a:rPr>
                        <a:t>20201CEI0137</a:t>
                      </a:r>
                    </a:p>
                  </a:txBody>
                  <a:tcPr marL="45720" marR="45720" anchor="ctr" horzOverflow="overflow"/>
                </a:tc>
                <a:tc>
                  <a:txBody>
                    <a:bodyPr/>
                    <a:lstStyle/>
                    <a:p>
                      <a:pPr algn="l">
                        <a:defRPr sz="1800"/>
                      </a:pPr>
                      <a:r>
                        <a:rPr>
                          <a:sym typeface="Bookman Old Style"/>
                        </a:rPr>
                        <a:t>TANGUTURI AZAHAR</a:t>
                      </a:r>
                    </a:p>
                  </a:txBody>
                  <a:tcPr marL="45720" marR="45720" anchor="ctr" horzOverflow="overflow"/>
                </a:tc>
              </a:tr>
              <a:tr h="370840">
                <a:tc>
                  <a:txBody>
                    <a:bodyPr/>
                    <a:lstStyle/>
                    <a:p>
                      <a:pPr algn="l">
                        <a:defRPr sz="1800"/>
                      </a:pPr>
                      <a:r>
                        <a:rPr>
                          <a:sym typeface="Bookman Old Style"/>
                        </a:rPr>
                        <a:t>20201CEI0127</a:t>
                      </a:r>
                    </a:p>
                  </a:txBody>
                  <a:tcPr marL="45720" marR="45720" anchor="ctr" horzOverflow="overflow"/>
                </a:tc>
                <a:tc>
                  <a:txBody>
                    <a:bodyPr/>
                    <a:lstStyle/>
                    <a:p>
                      <a:pPr algn="l">
                        <a:defRPr sz="1800"/>
                      </a:pPr>
                      <a:r>
                        <a:rPr>
                          <a:sym typeface="Bookman Old Style"/>
                        </a:rPr>
                        <a:t>PARVON SANTHAN</a:t>
                      </a:r>
                    </a:p>
                  </a:txBody>
                  <a:tcPr marL="45720" marR="45720" anchor="ctr" horzOverflow="overflow"/>
                </a:tc>
              </a:tr>
            </a:tbl>
          </a:graphicData>
        </a:graphic>
      </p:graphicFrame>
      <p:sp>
        <p:nvSpPr>
          <p:cNvPr id="116" name="Subtitle 2"/>
          <p:cNvSpPr txBox="1"/>
          <p:nvPr/>
        </p:nvSpPr>
        <p:spPr>
          <a:xfrm>
            <a:off x="6500515" y="3274140"/>
            <a:ext cx="5422853" cy="24334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algn="ctr">
              <a:spcBef>
                <a:spcPts val="400"/>
              </a:spcBef>
              <a:defRPr sz="2000" b="1">
                <a:solidFill>
                  <a:srgbClr val="17375E"/>
                </a:solidFill>
                <a:latin typeface="Verdana"/>
                <a:ea typeface="Verdana"/>
                <a:cs typeface="Verdana"/>
                <a:sym typeface="Verdana"/>
              </a:defRPr>
            </a:pPr>
            <a:r>
              <a:t>Under the Supervision of,</a:t>
            </a:r>
          </a:p>
          <a:p>
            <a:pPr algn="ctr">
              <a:spcBef>
                <a:spcPts val="400"/>
              </a:spcBef>
              <a:defRPr sz="2000" b="1">
                <a:solidFill>
                  <a:srgbClr val="17375E"/>
                </a:solidFill>
                <a:latin typeface="Verdana"/>
                <a:ea typeface="Verdana"/>
                <a:cs typeface="Verdana"/>
                <a:sym typeface="Verdana"/>
              </a:defRPr>
            </a:pPr>
            <a:endParaRPr/>
          </a:p>
          <a:p>
            <a:pPr>
              <a:spcBef>
                <a:spcPts val="400"/>
              </a:spcBef>
              <a:defRPr sz="1700" b="1">
                <a:solidFill>
                  <a:srgbClr val="17375E"/>
                </a:solidFill>
                <a:latin typeface="Verdana"/>
                <a:ea typeface="Verdana"/>
                <a:cs typeface="Verdana"/>
                <a:sym typeface="Verdana"/>
              </a:defRPr>
            </a:pPr>
            <a:r>
              <a:t>Mr.Muthuraju V</a:t>
            </a:r>
            <a:endParaRPr sz="2000"/>
          </a:p>
          <a:p>
            <a:pPr>
              <a:spcBef>
                <a:spcPts val="400"/>
              </a:spcBef>
              <a:defRPr sz="1700" b="1">
                <a:solidFill>
                  <a:srgbClr val="17375E"/>
                </a:solidFill>
                <a:latin typeface="Verdana"/>
                <a:ea typeface="Verdana"/>
                <a:cs typeface="Verdana"/>
                <a:sym typeface="Verdana"/>
              </a:defRPr>
            </a:pPr>
            <a:r>
              <a:t>Assistant Professor</a:t>
            </a:r>
            <a:endParaRPr sz="2000"/>
          </a:p>
          <a:p>
            <a:pPr>
              <a:spcBef>
                <a:spcPts val="400"/>
              </a:spcBef>
              <a:defRPr sz="1700" b="1">
                <a:solidFill>
                  <a:srgbClr val="17375E"/>
                </a:solidFill>
                <a:latin typeface="Verdana"/>
                <a:ea typeface="Verdana"/>
                <a:cs typeface="Verdana"/>
                <a:sym typeface="Verdana"/>
              </a:defRPr>
            </a:pPr>
            <a:r>
              <a:t>School of Computer Science &amp; Engineering</a:t>
            </a:r>
            <a:endParaRPr sz="2000"/>
          </a:p>
          <a:p>
            <a:pPr>
              <a:spcBef>
                <a:spcPts val="400"/>
              </a:spcBef>
              <a:defRPr sz="1700" b="1">
                <a:solidFill>
                  <a:srgbClr val="17375E"/>
                </a:solidFill>
                <a:latin typeface="Verdana"/>
                <a:ea typeface="Verdana"/>
                <a:cs typeface="Verdana"/>
                <a:sym typeface="Verdana"/>
              </a:defRPr>
            </a:pPr>
            <a:r>
              <a:t>Presidency University</a:t>
            </a:r>
            <a:endParaRPr sz="2000"/>
          </a:p>
        </p:txBody>
      </p:sp>
      <p:sp>
        <p:nvSpPr>
          <p:cNvPr id="117" name="Subtitle 2"/>
          <p:cNvSpPr txBox="1"/>
          <p:nvPr/>
        </p:nvSpPr>
        <p:spPr>
          <a:xfrm>
            <a:off x="4032492" y="334089"/>
            <a:ext cx="3879155" cy="5521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algn="ctr">
              <a:lnSpc>
                <a:spcPct val="80000"/>
              </a:lnSpc>
              <a:spcBef>
                <a:spcPts val="300"/>
              </a:spcBef>
              <a:defRPr sz="1500" b="1">
                <a:solidFill>
                  <a:srgbClr val="17375E"/>
                </a:solidFill>
                <a:latin typeface="Verdana"/>
                <a:ea typeface="Verdana"/>
                <a:cs typeface="Verdana"/>
                <a:sym typeface="Verdana"/>
              </a:defRPr>
            </a:pPr>
            <a:r>
              <a:rPr dirty="0"/>
              <a:t>PIP104 University Project-II</a:t>
            </a:r>
          </a:p>
          <a:p>
            <a:pPr algn="ctr">
              <a:lnSpc>
                <a:spcPct val="80000"/>
              </a:lnSpc>
              <a:spcBef>
                <a:spcPts val="300"/>
              </a:spcBef>
              <a:defRPr sz="1500" b="1">
                <a:solidFill>
                  <a:srgbClr val="17375E"/>
                </a:solidFill>
                <a:latin typeface="Verdana"/>
                <a:ea typeface="Verdana"/>
                <a:cs typeface="Verdana"/>
                <a:sym typeface="Verdana"/>
              </a:defRPr>
            </a:pPr>
            <a:r>
              <a:rPr dirty="0"/>
              <a:t>Review-1</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normAutofit fontScale="92500"/>
          </a:bodyPr>
          <a:lstStyle/>
          <a:p>
            <a:r>
              <a:rPr lang="en-IN" dirty="0"/>
              <a:t>Stakeholder Engagement and Collaboration: Foster active engagement with healthcare providers, administrators, patients, and other stakeholders throughout the development process. Solicit their valuable input and requirements to ensure the portal aligns with the diverse needs of its user base, promoting a collaborative and inclusive approach to healthcare innovation. </a:t>
            </a:r>
            <a:endParaRPr lang="en-IN" dirty="0" smtClean="0"/>
          </a:p>
          <a:p>
            <a:endParaRPr lang="en-IN" dirty="0"/>
          </a:p>
          <a:p>
            <a:r>
              <a:rPr lang="en-IN" dirty="0" smtClean="0"/>
              <a:t>User-Centric </a:t>
            </a:r>
            <a:r>
              <a:rPr lang="en-IN" dirty="0"/>
              <a:t>Experience Design: Craft an intuitive and user-friendly interface that caters to the unique needs of both healthcare providers and patients. Prioritise accessibility and mobile responsiveness to guarantee a seamless and user-centric experience across various devices. By placing emphasis on user experience (UX) design, the portal becomes a user-friendly tool that enhances efficiency and accessibility in the healthcare landscape.</a:t>
            </a:r>
            <a:endParaRPr lang="en-US" dirty="0"/>
          </a:p>
        </p:txBody>
      </p:sp>
    </p:spTree>
    <p:extLst>
      <p:ext uri="{BB962C8B-B14F-4D97-AF65-F5344CB8AC3E}">
        <p14:creationId xmlns:p14="http://schemas.microsoft.com/office/powerpoint/2010/main" val="359746669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5.0 - Timeline</a:t>
            </a: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481" y="1224162"/>
            <a:ext cx="10126638" cy="4790674"/>
          </a:xfrm>
          <a:prstGeom prst="rect">
            <a:avLst/>
          </a:prstGeom>
        </p:spPr>
      </p:pic>
    </p:spTree>
    <p:extLst>
      <p:ext uri="{BB962C8B-B14F-4D97-AF65-F5344CB8AC3E}">
        <p14:creationId xmlns:p14="http://schemas.microsoft.com/office/powerpoint/2010/main" val="156592640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6.0 - Expected Outcomes</a:t>
            </a:r>
          </a:p>
        </p:txBody>
      </p:sp>
      <p:sp>
        <p:nvSpPr>
          <p:cNvPr id="3" name="Text Placeholder 2"/>
          <p:cNvSpPr>
            <a:spLocks noGrp="1"/>
          </p:cNvSpPr>
          <p:nvPr>
            <p:ph type="body" idx="1"/>
          </p:nvPr>
        </p:nvSpPr>
        <p:spPr/>
        <p:txBody>
          <a:bodyPr>
            <a:normAutofit fontScale="92500"/>
          </a:bodyPr>
          <a:lstStyle/>
          <a:p>
            <a:r>
              <a:rPr lang="en-IN" dirty="0"/>
              <a:t>Elevated Patient Engagement: Patients are empowered to take an active role in their healthcare journey through seamless access to comprehensive medical records, test results, and treatment plans. This empowerment is further enhanced by convenient features that allow patients to effortlessly schedule appointments, request prescription refills, and engage in secure communication with their healthcare providers, fostering a collaborative and patient-centric care model</a:t>
            </a:r>
            <a:r>
              <a:rPr lang="en-IN" dirty="0" smtClean="0"/>
              <a:t>.</a:t>
            </a:r>
          </a:p>
          <a:p>
            <a:endParaRPr lang="en-IN" dirty="0"/>
          </a:p>
          <a:p>
            <a:r>
              <a:rPr lang="en-IN" dirty="0" smtClean="0"/>
              <a:t>Optimised </a:t>
            </a:r>
            <a:r>
              <a:rPr lang="en-IN" dirty="0"/>
              <a:t>Communication and Collaboration: Healthcare professionals experience heightened efficiency and security in communication, resulting in improved coordination of care and well-informed decision-making. Enhanced collaboration among multidisciplinary teams supports superior care continuity, creating a more cohesive and responsive healthcare environment</a:t>
            </a:r>
            <a:endParaRPr lang="en-US" dirty="0"/>
          </a:p>
        </p:txBody>
      </p:sp>
    </p:spTree>
    <p:extLst>
      <p:ext uri="{BB962C8B-B14F-4D97-AF65-F5344CB8AC3E}">
        <p14:creationId xmlns:p14="http://schemas.microsoft.com/office/powerpoint/2010/main" val="178142501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normAutofit lnSpcReduction="10000"/>
          </a:bodyPr>
          <a:lstStyle/>
          <a:p>
            <a:r>
              <a:rPr lang="en-IN" dirty="0"/>
              <a:t>Streamlined Healthcare Management: Administrative processes are significantly streamlined, reducing both time and resource requirements for tasks such as appointment scheduling, billing, and insurance coordination. The portal's intuitive design simplifies healthcare access and management, benefitting both patients and providers and contributing to an overall more efficient healthcare ecosystem</a:t>
            </a:r>
            <a:r>
              <a:rPr lang="en-IN" dirty="0" smtClean="0"/>
              <a:t>.</a:t>
            </a:r>
          </a:p>
          <a:p>
            <a:endParaRPr lang="en-IN" dirty="0"/>
          </a:p>
          <a:p>
            <a:r>
              <a:rPr lang="en-IN" dirty="0" smtClean="0"/>
              <a:t> </a:t>
            </a:r>
            <a:r>
              <a:rPr lang="en-IN" dirty="0"/>
              <a:t>Seamless Telehealth Integration: The incorporation of telehealth capabilities extends the accessibility of healthcare services, facilitating virtual consultations and remote monitoring. This is particularly impactful in underserved or remote areas, where the portal becomes a bridge to improved healthcare accessibility, promoting inclusivity and responsiveness in healthcare delivery.</a:t>
            </a:r>
            <a:endParaRPr lang="en-US" dirty="0"/>
          </a:p>
        </p:txBody>
      </p:sp>
    </p:spTree>
    <p:extLst>
      <p:ext uri="{BB962C8B-B14F-4D97-AF65-F5344CB8AC3E}">
        <p14:creationId xmlns:p14="http://schemas.microsoft.com/office/powerpoint/2010/main" val="34952350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7.0 - Conclusion </a:t>
            </a:r>
          </a:p>
        </p:txBody>
      </p:sp>
      <p:sp>
        <p:nvSpPr>
          <p:cNvPr id="3" name="Text Placeholder 2"/>
          <p:cNvSpPr>
            <a:spLocks noGrp="1"/>
          </p:cNvSpPr>
          <p:nvPr>
            <p:ph type="body" idx="1"/>
          </p:nvPr>
        </p:nvSpPr>
        <p:spPr/>
        <p:txBody>
          <a:bodyPr>
            <a:normAutofit fontScale="92500" lnSpcReduction="20000"/>
          </a:bodyPr>
          <a:lstStyle/>
          <a:p>
            <a:r>
              <a:rPr lang="en-IN" dirty="0"/>
              <a:t>In conclusion, the integrated healthcare portal emerges as a transformative force in reshaping the healthcare paradigm. Its ability to seamlessly connect patients, healthcare providers, and various services, coupled, positions it as the evolving healthcare landscape. Beyond the basics of medical data access and appointment scheduling, the portal introduces personalised health insights, and collaborative care plans, emphasising a holistic and proactive approach to healthcare. </a:t>
            </a:r>
            <a:endParaRPr lang="en-IN" dirty="0" smtClean="0"/>
          </a:p>
          <a:p>
            <a:endParaRPr lang="en-IN" dirty="0"/>
          </a:p>
          <a:p>
            <a:r>
              <a:rPr lang="en-IN" dirty="0" smtClean="0"/>
              <a:t>The </a:t>
            </a:r>
            <a:r>
              <a:rPr lang="en-IN" dirty="0"/>
              <a:t>incorporation of wearable devices , coupled with robust security measures, showcases a commitment to staying at the forefront of innovation while ensuring the utmost protection of sensitive patient information. By fostering patient engagement, promoting preventive healthcare measures, and supporting healthcare professionals in delivering targeted and coordinated care, the integrated healthcare portal stands as a beacon of efficiency, accessibility, and patient-centricity</a:t>
            </a:r>
            <a:endParaRPr lang="en-US" dirty="0"/>
          </a:p>
        </p:txBody>
      </p:sp>
    </p:spTree>
    <p:extLst>
      <p:ext uri="{BB962C8B-B14F-4D97-AF65-F5344CB8AC3E}">
        <p14:creationId xmlns:p14="http://schemas.microsoft.com/office/powerpoint/2010/main" val="197347439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8.0 - References</a:t>
            </a:r>
          </a:p>
        </p:txBody>
      </p:sp>
      <p:sp>
        <p:nvSpPr>
          <p:cNvPr id="3" name="Text Placeholder 2"/>
          <p:cNvSpPr>
            <a:spLocks noGrp="1"/>
          </p:cNvSpPr>
          <p:nvPr>
            <p:ph type="body" idx="1"/>
          </p:nvPr>
        </p:nvSpPr>
        <p:spPr/>
        <p:txBody>
          <a:bodyPr>
            <a:normAutofit lnSpcReduction="10000"/>
          </a:bodyPr>
          <a:lstStyle/>
          <a:p>
            <a:r>
              <a:rPr lang="en-US" dirty="0"/>
              <a:t>1. </a:t>
            </a:r>
            <a:r>
              <a:rPr lang="en-US" dirty="0" err="1"/>
              <a:t>Shortell</a:t>
            </a:r>
            <a:r>
              <a:rPr lang="en-US" dirty="0"/>
              <a:t> SM, </a:t>
            </a:r>
            <a:r>
              <a:rPr lang="en-US" dirty="0" err="1"/>
              <a:t>Addicott</a:t>
            </a:r>
            <a:r>
              <a:rPr lang="en-US" dirty="0"/>
              <a:t> R, Walsh N, Ham C. "The NHS Five Year Forward View: Lessons from the United States in Developing New Care Models." BMJ 2015;350:h2005. [PubMed] [</a:t>
            </a:r>
            <a:r>
              <a:rPr lang="en-US" dirty="0" err="1"/>
              <a:t>CrossRef</a:t>
            </a:r>
            <a:r>
              <a:rPr lang="en-US" dirty="0"/>
              <a:t> ] DOI: 10.1136/bmj.h2005. </a:t>
            </a:r>
            <a:endParaRPr lang="en-US" dirty="0" smtClean="0"/>
          </a:p>
          <a:p>
            <a:endParaRPr lang="en-US" dirty="0"/>
          </a:p>
          <a:p>
            <a:r>
              <a:rPr lang="en-US" dirty="0" smtClean="0"/>
              <a:t>2</a:t>
            </a:r>
            <a:r>
              <a:rPr lang="en-US" dirty="0"/>
              <a:t>. Long T, Khan AM, Chana N. "Achieving Better Value: Primary Care Must Lead on Population Health." Postgrad Med J 2015;91:59–60. [PubMed] [</a:t>
            </a:r>
            <a:r>
              <a:rPr lang="en-US" dirty="0" err="1"/>
              <a:t>CrossRef</a:t>
            </a:r>
            <a:r>
              <a:rPr lang="en-US" dirty="0"/>
              <a:t> ] DOI: 10.1136/postgradmedj-2015-133264</a:t>
            </a:r>
            <a:r>
              <a:rPr lang="en-US" dirty="0" smtClean="0"/>
              <a:t>.</a:t>
            </a:r>
          </a:p>
          <a:p>
            <a:endParaRPr lang="en-US" dirty="0"/>
          </a:p>
          <a:p>
            <a:r>
              <a:rPr lang="en-US" dirty="0" smtClean="0"/>
              <a:t> </a:t>
            </a:r>
            <a:r>
              <a:rPr lang="en-US" dirty="0"/>
              <a:t>3. Ham C, </a:t>
            </a:r>
            <a:r>
              <a:rPr lang="en-US" dirty="0" err="1"/>
              <a:t>Muray</a:t>
            </a:r>
            <a:r>
              <a:rPr lang="en-US" dirty="0"/>
              <a:t> R. "Implementing the NHS Five Year Forward View: Aligning Policies with the Plan." London: The King’s Fund; </a:t>
            </a:r>
            <a:r>
              <a:rPr lang="en-US" dirty="0" smtClean="0"/>
              <a:t>2015</a:t>
            </a:r>
            <a:endParaRPr lang="en-US" dirty="0"/>
          </a:p>
        </p:txBody>
      </p:sp>
    </p:spTree>
    <p:extLst>
      <p:ext uri="{BB962C8B-B14F-4D97-AF65-F5344CB8AC3E}">
        <p14:creationId xmlns:p14="http://schemas.microsoft.com/office/powerpoint/2010/main" val="213437582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lstStyle/>
          <a:p>
            <a:r>
              <a:rPr lang="en-US" dirty="0"/>
              <a:t>. 4. Ahmed F, Mays N, Ahmed N, </a:t>
            </a:r>
            <a:r>
              <a:rPr lang="en-US" dirty="0" err="1"/>
              <a:t>Bisognano</a:t>
            </a:r>
            <a:r>
              <a:rPr lang="en-US" dirty="0"/>
              <a:t> M, Gottlieb G. "Can the Accountable Care Organization Model Facilitate Integrated Care in England?" J Health </a:t>
            </a:r>
            <a:r>
              <a:rPr lang="en-US" dirty="0" err="1"/>
              <a:t>Serv</a:t>
            </a:r>
            <a:r>
              <a:rPr lang="en-US" dirty="0"/>
              <a:t> Res Policy 2015;20:261–4. [PubMed] [</a:t>
            </a:r>
            <a:r>
              <a:rPr lang="en-US" dirty="0" err="1"/>
              <a:t>CrossRef</a:t>
            </a:r>
            <a:r>
              <a:rPr lang="en-US" dirty="0"/>
              <a:t> ] DOI: 10.1177/1355819615590845. </a:t>
            </a:r>
            <a:endParaRPr lang="en-US" dirty="0" smtClean="0"/>
          </a:p>
          <a:p>
            <a:endParaRPr lang="en-US" dirty="0"/>
          </a:p>
          <a:p>
            <a:r>
              <a:rPr lang="en-US" dirty="0" smtClean="0"/>
              <a:t>5</a:t>
            </a:r>
            <a:r>
              <a:rPr lang="en-US" dirty="0"/>
              <a:t>. Robertson H. "Integration of Health and Social Care: A Review of Literature and Models – Implications for Scotland." Edinburgh: Royal College of Nursing; 2011.</a:t>
            </a:r>
          </a:p>
          <a:p>
            <a:endParaRPr lang="en-US" dirty="0"/>
          </a:p>
        </p:txBody>
      </p:sp>
    </p:spTree>
    <p:extLst>
      <p:ext uri="{BB962C8B-B14F-4D97-AF65-F5344CB8AC3E}">
        <p14:creationId xmlns:p14="http://schemas.microsoft.com/office/powerpoint/2010/main" val="287356159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lstStyle/>
          <a:p>
            <a:pPr algn="ctr"/>
            <a:endParaRPr lang="en-US" dirty="0" smtClean="0"/>
          </a:p>
          <a:p>
            <a:pPr algn="ctr"/>
            <a:endParaRPr lang="en-US" dirty="0"/>
          </a:p>
          <a:p>
            <a:pPr algn="ctr"/>
            <a:endParaRPr lang="en-US" dirty="0" smtClean="0"/>
          </a:p>
          <a:p>
            <a:pPr algn="ctr"/>
            <a:endParaRPr lang="en-US" dirty="0"/>
          </a:p>
          <a:p>
            <a:pPr marL="0" indent="0" algn="ctr">
              <a:buNone/>
            </a:pPr>
            <a:r>
              <a:rPr lang="en-US" sz="5400" b="1" smtClean="0"/>
              <a:t>THANKYOU!</a:t>
            </a:r>
            <a:endParaRPr lang="en-US" sz="5400" b="1" dirty="0"/>
          </a:p>
        </p:txBody>
      </p:sp>
    </p:spTree>
    <p:extLst>
      <p:ext uri="{BB962C8B-B14F-4D97-AF65-F5344CB8AC3E}">
        <p14:creationId xmlns:p14="http://schemas.microsoft.com/office/powerpoint/2010/main" val="83474934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1.0 - Introduction </a:t>
            </a:r>
          </a:p>
        </p:txBody>
      </p:sp>
      <p:sp>
        <p:nvSpPr>
          <p:cNvPr id="3" name="Text Placeholder 2"/>
          <p:cNvSpPr>
            <a:spLocks noGrp="1"/>
          </p:cNvSpPr>
          <p:nvPr>
            <p:ph type="body" idx="1"/>
          </p:nvPr>
        </p:nvSpPr>
        <p:spPr/>
        <p:txBody>
          <a:bodyPr>
            <a:normAutofit fontScale="92500"/>
          </a:bodyPr>
          <a:lstStyle/>
          <a:p>
            <a:pPr algn="ctr"/>
            <a:r>
              <a:rPr lang="en-IN" dirty="0"/>
              <a:t>This innovative integrated healthcare portal not only transforms the traditional healthcare model but also introduces novel features to further enhance the overall healthcare experience. One of its key attributes is the implementation of predictive analytics and artificial intelligence algorithms, which provide personalised health insights based on individual patient data. This not only aids healthcare providers in delivering more targeted and proactive care but also empowers patients with a deeper understanding of their health status and potential risks. Moreover, the portal acts as a gateway to health and wellness resources, wellness programs, and lifestyle management tools. This holistic approach encourages patients to actively participate in preventive healthcare measures, fostering a culture of well-being. In addition to streamlined appointment scheduling, the portal introduces a collaborative care plan feature. </a:t>
            </a:r>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p:txBody>
      </p:sp>
    </p:spTree>
    <p:extLst>
      <p:ext uri="{BB962C8B-B14F-4D97-AF65-F5344CB8AC3E}">
        <p14:creationId xmlns:p14="http://schemas.microsoft.com/office/powerpoint/2010/main" val="281581989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lstStyle/>
          <a:p>
            <a:pPr algn="ctr"/>
            <a:r>
              <a:rPr lang="en-IN" dirty="0"/>
              <a:t>This allows healthcare providers to create comprehensive care plans tailored to individual patient needs, ensuring a coordinated and holistic approach to healthcare delivery. Patients, in turn, can easily access and follow these plans, promoting better adherence to treatment regimens. As the healthcare industry evolves, this integrated healthcare portal stands as a beacon of innovation, adapting to the ever-changing landscape while prioritising the well-being of both patients and healthcare professionals. With its comprehensive features, proactive health management tools, and commitment to data security, the portal represents a paradigm shift towards a more connected, efficient, and patient-centric healthcare ecosystem.</a:t>
            </a:r>
            <a:endParaRPr lang="en-US" dirty="0"/>
          </a:p>
          <a:p>
            <a:endParaRPr lang="en-US" dirty="0"/>
          </a:p>
        </p:txBody>
      </p:sp>
    </p:spTree>
    <p:extLst>
      <p:ext uri="{BB962C8B-B14F-4D97-AF65-F5344CB8AC3E}">
        <p14:creationId xmlns:p14="http://schemas.microsoft.com/office/powerpoint/2010/main" val="400870485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2.0 - Literature Review </a:t>
            </a:r>
          </a:p>
        </p:txBody>
      </p:sp>
      <p:sp>
        <p:nvSpPr>
          <p:cNvPr id="3" name="Text Placeholder 2"/>
          <p:cNvSpPr>
            <a:spLocks noGrp="1"/>
          </p:cNvSpPr>
          <p:nvPr>
            <p:ph type="body" idx="1"/>
          </p:nvPr>
        </p:nvSpPr>
        <p:spPr/>
        <p:txBody>
          <a:bodyPr/>
          <a:lstStyle/>
          <a:p>
            <a:r>
              <a:rPr lang="en-IN" dirty="0"/>
              <a:t>Medication Reminders: The app incorporates a robust medication reminder feature to enhance user adherence to prescribed regimens. Users can set personalised medication schedules, receive timely notifications, and track their medication intake seamlessly. This feature ensures that individuals stay on track with their </a:t>
            </a:r>
            <a:r>
              <a:rPr lang="en-IN" dirty="0" smtClean="0"/>
              <a:t>treatment </a:t>
            </a:r>
            <a:r>
              <a:rPr lang="en-IN" dirty="0"/>
              <a:t>plans, promoting better health outcomes. </a:t>
            </a:r>
            <a:endParaRPr lang="en-IN" dirty="0" smtClean="0"/>
          </a:p>
          <a:p>
            <a:endParaRPr lang="en-IN" dirty="0"/>
          </a:p>
          <a:p>
            <a:r>
              <a:rPr lang="en-IN" dirty="0"/>
              <a:t>Geo-location Integration: Seamlessly integrating geo-location services, the app offers location-based functionalities. This feature enables users to access relevant healthcare services and information based on their geographical location, ensuring a personalised and context-aware user experience.</a:t>
            </a:r>
            <a:endParaRPr lang="en-US" dirty="0"/>
          </a:p>
        </p:txBody>
      </p:sp>
    </p:spTree>
    <p:extLst>
      <p:ext uri="{BB962C8B-B14F-4D97-AF65-F5344CB8AC3E}">
        <p14:creationId xmlns:p14="http://schemas.microsoft.com/office/powerpoint/2010/main" val="198862710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normAutofit lnSpcReduction="10000"/>
          </a:bodyPr>
          <a:lstStyle/>
          <a:p>
            <a:r>
              <a:rPr lang="en-IN" dirty="0"/>
              <a:t>Doctor's Appointment Coordination: Facilitating streamlined communication between patients and healthcare providers, the app includes a doctor's appointment coordination feature. Users can effortlessly schedule, reschedule, and manage appointments, fostering improved patient-doctor engagement and efficient healthcare delivery</a:t>
            </a:r>
            <a:r>
              <a:rPr lang="en-IN" dirty="0" smtClean="0"/>
              <a:t>.</a:t>
            </a:r>
          </a:p>
          <a:p>
            <a:endParaRPr lang="en-IN" dirty="0"/>
          </a:p>
          <a:p>
            <a:r>
              <a:rPr lang="en-IN" dirty="0"/>
              <a:t>Fitness Notifications: The app goes beyond traditional healthcare by incorporating fitness notifications. Users receive timely alerts and insights related to physical activity, encouraging a holistic approach to health and well-being. This feature promotes a proactive stance on fitness, aligning with the broader spectrum of individual health goals</a:t>
            </a:r>
            <a:r>
              <a:rPr lang="en-IN" dirty="0" smtClean="0"/>
              <a:t>.</a:t>
            </a:r>
          </a:p>
          <a:p>
            <a:endParaRPr lang="en-IN" dirty="0"/>
          </a:p>
          <a:p>
            <a:endParaRPr lang="en-IN" dirty="0" smtClean="0"/>
          </a:p>
          <a:p>
            <a:endParaRPr lang="en-IN" dirty="0"/>
          </a:p>
          <a:p>
            <a:endParaRPr lang="en-US" dirty="0"/>
          </a:p>
        </p:txBody>
      </p:sp>
    </p:spTree>
    <p:extLst>
      <p:ext uri="{BB962C8B-B14F-4D97-AF65-F5344CB8AC3E}">
        <p14:creationId xmlns:p14="http://schemas.microsoft.com/office/powerpoint/2010/main" val="140555269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lstStyle/>
          <a:p>
            <a:r>
              <a:rPr lang="en-IN" dirty="0"/>
              <a:t>Medication Insights Analytics: Providing a data-driven approach to healthcare, the app's medication insights feature leverages analytics to offer users valuable information about their medication usage. Users can access personalised insights, trends, and analytics, fostering a deeper understanding of their health journey and facilitating informed discussions with healthcare professionals</a:t>
            </a:r>
            <a:r>
              <a:rPr lang="en-IN" dirty="0" smtClean="0"/>
              <a:t>.</a:t>
            </a:r>
          </a:p>
          <a:p>
            <a:endParaRPr lang="en-IN" dirty="0"/>
          </a:p>
          <a:p>
            <a:endParaRPr lang="en-US" dirty="0"/>
          </a:p>
        </p:txBody>
      </p:sp>
    </p:spTree>
    <p:extLst>
      <p:ext uri="{BB962C8B-B14F-4D97-AF65-F5344CB8AC3E}">
        <p14:creationId xmlns:p14="http://schemas.microsoft.com/office/powerpoint/2010/main" val="377414395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3.0 - Objectives </a:t>
            </a:r>
          </a:p>
        </p:txBody>
      </p:sp>
      <p:sp>
        <p:nvSpPr>
          <p:cNvPr id="3" name="Text Placeholder 2"/>
          <p:cNvSpPr>
            <a:spLocks noGrp="1"/>
          </p:cNvSpPr>
          <p:nvPr>
            <p:ph type="body" idx="1"/>
          </p:nvPr>
        </p:nvSpPr>
        <p:spPr/>
        <p:txBody>
          <a:bodyPr>
            <a:normAutofit lnSpcReduction="10000"/>
          </a:bodyPr>
          <a:lstStyle/>
          <a:p>
            <a:r>
              <a:rPr lang="en-IN" dirty="0"/>
              <a:t>Elevated Patient Engagement: Empower patients to actively shape their healthcare experiences through seamless access to comprehensive medical records, test results, and personalised treatment plans. Provide intuitive features allowing patients to effortlessly schedule appointments, and engage in secure communication with their healthcare providers, fostering a collaborative and patient-centric care model</a:t>
            </a:r>
            <a:r>
              <a:rPr lang="en-IN" dirty="0" smtClean="0"/>
              <a:t>.</a:t>
            </a:r>
          </a:p>
          <a:p>
            <a:endParaRPr lang="en-IN" dirty="0"/>
          </a:p>
          <a:p>
            <a:r>
              <a:rPr lang="en-IN" dirty="0" smtClean="0"/>
              <a:t> </a:t>
            </a:r>
            <a:r>
              <a:rPr lang="en-IN" dirty="0"/>
              <a:t>Enhanced Communication and Collaboration: Foster a secure and efficient communication ecosystem among healthcare professionals, promoting seamless coordination of care and expedited decision-making. Empower multidisciplinary teams with tools that enhance collaboration and contribute to improved care continuity, ultimately raising the standard of healthcare delivery. </a:t>
            </a:r>
            <a:endParaRPr lang="en-US" dirty="0"/>
          </a:p>
        </p:txBody>
      </p:sp>
    </p:spTree>
    <p:extLst>
      <p:ext uri="{BB962C8B-B14F-4D97-AF65-F5344CB8AC3E}">
        <p14:creationId xmlns:p14="http://schemas.microsoft.com/office/powerpoint/2010/main" val="38050571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normAutofit lnSpcReduction="10000"/>
          </a:bodyPr>
          <a:lstStyle/>
          <a:p>
            <a:r>
              <a:rPr lang="en-IN" dirty="0"/>
              <a:t>Streamlined Healthcare Management: Optimise administrative processes by integrating user-friendly features for appointment scheduling etc. By simplifying these tasks, the platform enhances accessibility and ease of management for both patients and healthcare providers, paving the way for a more efficient healthcare ecosystem. </a:t>
            </a:r>
            <a:endParaRPr lang="en-IN" dirty="0" smtClean="0"/>
          </a:p>
          <a:p>
            <a:endParaRPr lang="en-IN" dirty="0"/>
          </a:p>
          <a:p>
            <a:r>
              <a:rPr lang="en-IN" dirty="0" smtClean="0"/>
              <a:t>Telehealth </a:t>
            </a:r>
            <a:r>
              <a:rPr lang="en-IN" dirty="0"/>
              <a:t>Synergy: Integrate cutting-edge telehealth capabilities to facilitate virtual consultations and remote monitoring, extending the reach of healthcare services, especially in remote or underserved areas. This telehealth integration not only broadens access to care but also enhances the overall efficiency and effectiveness of healthcare delivery in an increasingly digital landscape.</a:t>
            </a:r>
            <a:endParaRPr lang="en-US" dirty="0"/>
          </a:p>
        </p:txBody>
      </p:sp>
    </p:spTree>
    <p:extLst>
      <p:ext uri="{BB962C8B-B14F-4D97-AF65-F5344CB8AC3E}">
        <p14:creationId xmlns:p14="http://schemas.microsoft.com/office/powerpoint/2010/main" val="112620852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4.0 - Methodology </a:t>
            </a:r>
          </a:p>
        </p:txBody>
      </p:sp>
      <p:sp>
        <p:nvSpPr>
          <p:cNvPr id="3" name="Text Placeholder 2"/>
          <p:cNvSpPr>
            <a:spLocks noGrp="1"/>
          </p:cNvSpPr>
          <p:nvPr>
            <p:ph type="body" idx="1"/>
          </p:nvPr>
        </p:nvSpPr>
        <p:spPr/>
        <p:txBody>
          <a:bodyPr>
            <a:normAutofit lnSpcReduction="10000"/>
          </a:bodyPr>
          <a:lstStyle/>
          <a:p>
            <a:r>
              <a:rPr lang="en-IN" dirty="0"/>
              <a:t>Needs Assessment and Strategic Planning: Define the primary goals and objectives of the healthcare portal through a meticulous needs assessment, encompassing the requirements of healthcare providers, patients, and other stakeholders. Develop a comprehensive project plan that delineates timelines, allocates resources, and considers budgetary constraints, ensuring a strategic and well-organised approach to portal development. </a:t>
            </a:r>
            <a:endParaRPr lang="en-IN" dirty="0" smtClean="0"/>
          </a:p>
          <a:p>
            <a:endParaRPr lang="en-IN" dirty="0"/>
          </a:p>
          <a:p>
            <a:r>
              <a:rPr lang="en-IN" dirty="0" smtClean="0"/>
              <a:t>Compliance </a:t>
            </a:r>
            <a:r>
              <a:rPr lang="en-IN" dirty="0"/>
              <a:t>and Regulatory Adherence: Prioritise compliance with healthcare regulations, such as HIPAA in the United States or GDPR in the European Union. Implement robust security and privacy measures to safeguard sensitive patient data, demonstrating a commitment to maintaining the highest standards of data protection and regulatory adherence. </a:t>
            </a:r>
            <a:endParaRPr lang="en-US" dirty="0"/>
          </a:p>
        </p:txBody>
      </p:sp>
    </p:spTree>
    <p:extLst>
      <p:ext uri="{BB962C8B-B14F-4D97-AF65-F5344CB8AC3E}">
        <p14:creationId xmlns:p14="http://schemas.microsoft.com/office/powerpoint/2010/main" val="469339690"/>
      </p:ext>
    </p:extLst>
  </p:cSld>
  <p:clrMapOvr>
    <a:masterClrMapping/>
  </p:clrMapOvr>
  <p:transition spd="med"/>
</p:sld>
</file>

<file path=ppt/theme/theme1.xml><?xml version="1.0" encoding="utf-8"?>
<a:theme xmlns:a="http://schemas.openxmlformats.org/drawingml/2006/main"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ioinformatics">
      <a:majorFont>
        <a:latin typeface="Helvetica"/>
        <a:ea typeface="Helvetica"/>
        <a:cs typeface="Helvetica"/>
      </a:majorFont>
      <a:minorFont>
        <a:latin typeface="Bookman Old Style"/>
        <a:ea typeface="Bookman Old Style"/>
        <a:cs typeface="Bookman Old Style"/>
      </a:minorFont>
    </a:fontScheme>
    <a:fmtScheme name="Bioinformatic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ookman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ookman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ioinformatics">
      <a:majorFont>
        <a:latin typeface="Helvetica"/>
        <a:ea typeface="Helvetica"/>
        <a:cs typeface="Helvetica"/>
      </a:majorFont>
      <a:minorFont>
        <a:latin typeface="Bookman Old Style"/>
        <a:ea typeface="Bookman Old Style"/>
        <a:cs typeface="Bookman Old Style"/>
      </a:minorFont>
    </a:fontScheme>
    <a:fmtScheme name="Bioinformatic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ookman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ookman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B32A24EEA4EE6488038D5F93864ADE2" ma:contentTypeVersion="10" ma:contentTypeDescription="Create a new document." ma:contentTypeScope="" ma:versionID="2bb0a250c20ba387f975ea439589daab">
  <xsd:schema xmlns:xsd="http://www.w3.org/2001/XMLSchema" xmlns:xs="http://www.w3.org/2001/XMLSchema" xmlns:p="http://schemas.microsoft.com/office/2006/metadata/properties" xmlns:ns3="c3336af0-f2b1-4a9f-8bff-b9ecd6cbd652" targetNamespace="http://schemas.microsoft.com/office/2006/metadata/properties" ma:root="true" ma:fieldsID="af98095e2405566213313466607db8d8" ns3:_="">
    <xsd:import namespace="c3336af0-f2b1-4a9f-8bff-b9ecd6cbd652"/>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336af0-f2b1-4a9f-8bff-b9ecd6cbd6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_activity" ma:index="17"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c3336af0-f2b1-4a9f-8bff-b9ecd6cbd652" xsi:nil="true"/>
  </documentManagement>
</p:properties>
</file>

<file path=customXml/itemProps1.xml><?xml version="1.0" encoding="utf-8"?>
<ds:datastoreItem xmlns:ds="http://schemas.openxmlformats.org/officeDocument/2006/customXml" ds:itemID="{2433BC7C-3987-4C38-838E-82BE711C29D8}">
  <ds:schemaRefs>
    <ds:schemaRef ds:uri="http://schemas.microsoft.com/sharepoint/v3/contenttype/forms"/>
  </ds:schemaRefs>
</ds:datastoreItem>
</file>

<file path=customXml/itemProps2.xml><?xml version="1.0" encoding="utf-8"?>
<ds:datastoreItem xmlns:ds="http://schemas.openxmlformats.org/officeDocument/2006/customXml" ds:itemID="{5C2CA824-93EF-491C-907C-C3F67AE953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336af0-f2b1-4a9f-8bff-b9ecd6cbd6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A76C5E-C55C-4A39-A89F-7EE79097CB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3336af0-f2b1-4a9f-8bff-b9ecd6cbd65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41</TotalTime>
  <Words>1568</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Bookman Old Style</vt:lpstr>
      <vt:lpstr>Verdana</vt:lpstr>
      <vt:lpstr>Bioinformatics</vt:lpstr>
      <vt:lpstr>Integrated Healthcare portal/app</vt:lpstr>
      <vt:lpstr>1.0 - Introduction </vt:lpstr>
      <vt:lpstr>PowerPoint Presentation</vt:lpstr>
      <vt:lpstr>2.0 - Literature Review </vt:lpstr>
      <vt:lpstr>PowerPoint Presentation</vt:lpstr>
      <vt:lpstr>PowerPoint Presentation</vt:lpstr>
      <vt:lpstr>3.0 - Objectives </vt:lpstr>
      <vt:lpstr>PowerPoint Presentation</vt:lpstr>
      <vt:lpstr>4.0 - Methodology </vt:lpstr>
      <vt:lpstr>PowerPoint Presentation</vt:lpstr>
      <vt:lpstr>5.0 - Timeline</vt:lpstr>
      <vt:lpstr>6.0 - Expected Outcomes</vt:lpstr>
      <vt:lpstr>PowerPoint Presentation</vt:lpstr>
      <vt:lpstr>7.0 - Conclusion </vt:lpstr>
      <vt:lpstr>8.0 - References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Integrated Healthcare portal/app</dc:title>
  <dc:creator>Sudarsan</dc:creator>
  <cp:lastModifiedBy>GEBIN B TOM</cp:lastModifiedBy>
  <cp:revision>6</cp:revision>
  <dcterms:modified xsi:type="dcterms:W3CDTF">2023-12-10T05:32:30Z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0x010100FB32A24EEA4EE6488038D5F93864ADE2</vt:lpwstr>
  </property>
</Properties>
</file>