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8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6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230E-1023-4AC4-9E7F-DF1B1E336168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NIE2211 – Computer Games Programming 2</a:t>
            </a:r>
            <a:br>
              <a:rPr lang="en-GB" sz="4800" dirty="0" smtClean="0"/>
            </a:br>
            <a:r>
              <a:rPr lang="en-GB" sz="4800" dirty="0" smtClean="0"/>
              <a:t>Semester </a:t>
            </a:r>
            <a:r>
              <a:rPr lang="en-GB" sz="4800" smtClean="0"/>
              <a:t>1 Assessment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Oliver Sheard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76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NIE2211 – Computer Games Programming 2 Semester 1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NIE2211 – Computer Games Programming 2 Semester 1 Assessment</dc:title>
  <dc:creator>O.L.Sheard U1664298</dc:creator>
  <cp:lastModifiedBy>O.L.Sheard U1664298</cp:lastModifiedBy>
  <cp:revision>1</cp:revision>
  <dcterms:created xsi:type="dcterms:W3CDTF">2017-12-07T09:22:58Z</dcterms:created>
  <dcterms:modified xsi:type="dcterms:W3CDTF">2017-12-07T09:24:43Z</dcterms:modified>
</cp:coreProperties>
</file>