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67D1C-C212-4F7E-8227-5B0A07676FD9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8F050-7FD1-4A22-A4B8-53A8383C4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8F050-7FD1-4A22-A4B8-53A8383C45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15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8F050-7FD1-4A22-A4B8-53A8383C45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67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Changing any of the +rotation values to – will flip the path of the circle (CW-&gt;ACW) etc.</a:t>
            </a:r>
          </a:p>
          <a:p>
            <a:endParaRPr lang="en-GB" dirty="0"/>
          </a:p>
          <a:p>
            <a:r>
              <a:rPr lang="en-GB" dirty="0"/>
              <a:t>Multiplying the cos(theta) value enlarges the circle path, ellipses occur when one multiplier != the other</a:t>
            </a:r>
          </a:p>
          <a:p>
            <a:endParaRPr lang="en-GB" dirty="0"/>
          </a:p>
          <a:p>
            <a:r>
              <a:rPr lang="en-GB" dirty="0"/>
              <a:t>Adding to the rotation value shifts the phase in relation to other rotating values</a:t>
            </a:r>
          </a:p>
          <a:p>
            <a:endParaRPr lang="en-GB" dirty="0"/>
          </a:p>
          <a:p>
            <a:r>
              <a:rPr lang="en-GB" dirty="0"/>
              <a:t>Multiplying rotation (or dividing) changes the time taken to complete one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8F050-7FD1-4A22-A4B8-53A8383C45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8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Pythagoras and Trig</a:t>
            </a:r>
          </a:p>
          <a:p>
            <a:endParaRPr lang="en-GB" dirty="0"/>
          </a:p>
          <a:p>
            <a:r>
              <a:rPr lang="en-GB" dirty="0"/>
              <a:t>By restraining the camera AFTER the movement update, the camera will slide around the edge of the sphere rather than jump about a little.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8F050-7FD1-4A22-A4B8-53A8383C45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0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5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8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6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230E-1023-4AC4-9E7F-DF1B1E33616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21A6-36B7-416A-A20B-34DED3ABC5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D4AAC-2233-4F96-BAAB-8FCD07C82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" t="4959" r="58215" b="1742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NIE2211 – Computer Games Programming 2</a:t>
            </a:r>
            <a:br>
              <a:rPr lang="en-GB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</a:br>
            <a:r>
              <a:rPr lang="en-GB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Semester 1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By Oliver Sheard</a:t>
            </a:r>
          </a:p>
        </p:txBody>
      </p:sp>
    </p:spTree>
    <p:extLst>
      <p:ext uri="{BB962C8B-B14F-4D97-AF65-F5344CB8AC3E}">
        <p14:creationId xmlns:p14="http://schemas.microsoft.com/office/powerpoint/2010/main" val="131776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4AA53D1-6B27-41EC-BE2D-593A61FD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" t="4959" r="58215" b="17420"/>
          <a:stretch/>
        </p:blipFill>
        <p:spPr>
          <a:xfrm>
            <a:off x="0" y="150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6EF6A-8B06-48E0-9F93-09909A01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Texturing the </a:t>
            </a:r>
            <a:r>
              <a:rPr lang="en-GB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skysphere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4F1A32-F20E-41E9-88B2-EF181601B0AD}"/>
              </a:ext>
            </a:extLst>
          </p:cNvPr>
          <p:cNvGrpSpPr/>
          <p:nvPr/>
        </p:nvGrpSpPr>
        <p:grpSpPr>
          <a:xfrm>
            <a:off x="995680" y="3421624"/>
            <a:ext cx="3576320" cy="2343468"/>
            <a:chOff x="995680" y="2055812"/>
            <a:chExt cx="3576320" cy="2343468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9316E91D-796C-4335-A0DD-8FD0345CF991}"/>
                </a:ext>
              </a:extLst>
            </p:cNvPr>
            <p:cNvSpPr/>
            <p:nvPr/>
          </p:nvSpPr>
          <p:spPr>
            <a:xfrm>
              <a:off x="995680" y="2055812"/>
              <a:ext cx="1001776" cy="863600"/>
            </a:xfrm>
            <a:prstGeom prst="triangle">
              <a:avLst/>
            </a:prstGeom>
            <a:blipFill>
              <a:blip r:embed="rId4"/>
              <a:tile tx="0" ty="0" sx="100000" sy="100000" flip="none" algn="tl"/>
            </a:blip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1E190F-68C0-4176-BD4B-6B2F4116EAD7}"/>
                </a:ext>
              </a:extLst>
            </p:cNvPr>
            <p:cNvSpPr/>
            <p:nvPr/>
          </p:nvSpPr>
          <p:spPr>
            <a:xfrm>
              <a:off x="2438400" y="2265680"/>
              <a:ext cx="2133600" cy="2133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BD0CB55-26F2-4A69-BB42-54C233BC5B03}"/>
                </a:ext>
              </a:extLst>
            </p:cNvPr>
            <p:cNvSpPr/>
            <p:nvPr/>
          </p:nvSpPr>
          <p:spPr>
            <a:xfrm>
              <a:off x="2763520" y="3076716"/>
              <a:ext cx="182880" cy="157655"/>
            </a:xfrm>
            <a:prstGeom prst="triangle">
              <a:avLst/>
            </a:prstGeom>
            <a:blipFill>
              <a:blip r:embed="rId4"/>
              <a:tile tx="0" ty="0" sx="100000" sy="100000" flip="none" algn="tl"/>
            </a:blip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DE8F35E-225C-4571-9CB7-C6EA529944F2}"/>
                </a:ext>
              </a:extLst>
            </p:cNvPr>
            <p:cNvCxnSpPr>
              <a:stCxn id="3" idx="0"/>
              <a:endCxn id="20" idx="0"/>
            </p:cNvCxnSpPr>
            <p:nvPr/>
          </p:nvCxnSpPr>
          <p:spPr>
            <a:xfrm>
              <a:off x="1496568" y="2055812"/>
              <a:ext cx="1358392" cy="10209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8DF328-5E83-4EEB-BEF5-982005B59158}"/>
                </a:ext>
              </a:extLst>
            </p:cNvPr>
            <p:cNvCxnSpPr>
              <a:cxnSpLocks/>
              <a:stCxn id="3" idx="2"/>
              <a:endCxn id="20" idx="2"/>
            </p:cNvCxnSpPr>
            <p:nvPr/>
          </p:nvCxnSpPr>
          <p:spPr>
            <a:xfrm>
              <a:off x="995680" y="2919412"/>
              <a:ext cx="1767840" cy="31495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DC00DD5-9E2D-43AA-B112-2359AC7FC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1920" y="3089732"/>
              <a:ext cx="182880" cy="8843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C77D5F4-9D49-4CDC-BAEE-2A9C378D50CF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997456" y="2919412"/>
              <a:ext cx="948944" cy="314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B299F8C7-C353-49D6-87DA-D9D4E92CBC95}"/>
              </a:ext>
            </a:extLst>
          </p:cNvPr>
          <p:cNvSpPr/>
          <p:nvPr/>
        </p:nvSpPr>
        <p:spPr>
          <a:xfrm>
            <a:off x="8060944" y="3631492"/>
            <a:ext cx="2133600" cy="21336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F9DBF-7F36-4EA8-8781-192A83874E8A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8396224" y="4600183"/>
            <a:ext cx="1513840" cy="4417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8D3C173-D22A-4977-80D7-CD2141E09CBB}"/>
              </a:ext>
            </a:extLst>
          </p:cNvPr>
          <p:cNvSpPr/>
          <p:nvPr/>
        </p:nvSpPr>
        <p:spPr>
          <a:xfrm>
            <a:off x="8386064" y="4442528"/>
            <a:ext cx="182880" cy="157655"/>
          </a:xfrm>
          <a:prstGeom prst="triangle">
            <a:avLst/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CF000-E824-4214-BD73-A89CF8BAABD4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8477504" y="4442528"/>
            <a:ext cx="1351280" cy="757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8026F425-028B-4C07-A317-932567BB0D8A}"/>
              </a:ext>
            </a:extLst>
          </p:cNvPr>
          <p:cNvSpPr txBox="1">
            <a:spLocks/>
          </p:cNvSpPr>
          <p:nvPr/>
        </p:nvSpPr>
        <p:spPr>
          <a:xfrm>
            <a:off x="1155071" y="2753925"/>
            <a:ext cx="4347258" cy="534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</a:rPr>
              <a:t>Applying the texture normally</a:t>
            </a: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C30A7B-83C9-42E0-9A27-36C159612ED8}"/>
              </a:ext>
            </a:extLst>
          </p:cNvPr>
          <p:cNvCxnSpPr>
            <a:cxnSpLocks/>
          </p:cNvCxnSpPr>
          <p:nvPr/>
        </p:nvCxnSpPr>
        <p:spPr>
          <a:xfrm flipH="1" flipV="1">
            <a:off x="9351645" y="4825365"/>
            <a:ext cx="452755" cy="25121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D7D569FC-8B31-45E3-B7D7-3EA85FF3DD2D}"/>
              </a:ext>
            </a:extLst>
          </p:cNvPr>
          <p:cNvSpPr txBox="1">
            <a:spLocks/>
          </p:cNvSpPr>
          <p:nvPr/>
        </p:nvSpPr>
        <p:spPr>
          <a:xfrm>
            <a:off x="7348756" y="2753925"/>
            <a:ext cx="4843244" cy="838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</a:rPr>
              <a:t>Applying the texture to an inverted sphere</a:t>
            </a:r>
          </a:p>
          <a:p>
            <a:r>
              <a:rPr lang="en-GB" sz="2000" dirty="0">
                <a:solidFill>
                  <a:schemeClr val="bg1"/>
                </a:solidFill>
              </a:rPr>
              <a:t>[Transforming by a scale of (-x,-y,-z)]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D3F0BBC-B492-4B7C-A949-ADA28CE9CB45}"/>
              </a:ext>
            </a:extLst>
          </p:cNvPr>
          <p:cNvSpPr/>
          <p:nvPr/>
        </p:nvSpPr>
        <p:spPr>
          <a:xfrm rot="10800000">
            <a:off x="9727184" y="5041968"/>
            <a:ext cx="182880" cy="157655"/>
          </a:xfrm>
          <a:prstGeom prst="triangle">
            <a:avLst/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7CE2B1-1BE4-4567-9248-20A7431FBCD5}"/>
              </a:ext>
            </a:extLst>
          </p:cNvPr>
          <p:cNvCxnSpPr>
            <a:cxnSpLocks/>
          </p:cNvCxnSpPr>
          <p:nvPr/>
        </p:nvCxnSpPr>
        <p:spPr>
          <a:xfrm>
            <a:off x="8568944" y="4600183"/>
            <a:ext cx="1158240" cy="441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3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4AA53D1-6B27-41EC-BE2D-593A61FD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" t="4959" r="58215" b="1742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6EF6A-8B06-48E0-9F93-09909A01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Creating orbital paths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B4F809-0417-4164-AD4F-7D3929A0B2BE}"/>
              </a:ext>
            </a:extLst>
          </p:cNvPr>
          <p:cNvCxnSpPr/>
          <p:nvPr/>
        </p:nvCxnSpPr>
        <p:spPr>
          <a:xfrm>
            <a:off x="4710023" y="2622430"/>
            <a:ext cx="0" cy="1639019"/>
          </a:xfrm>
          <a:prstGeom prst="line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4F6D7-1ED1-46AA-B906-5826948F1C3C}"/>
              </a:ext>
            </a:extLst>
          </p:cNvPr>
          <p:cNvCxnSpPr/>
          <p:nvPr/>
        </p:nvCxnSpPr>
        <p:spPr>
          <a:xfrm>
            <a:off x="4706620" y="4259580"/>
            <a:ext cx="18034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048796-D692-4E25-A712-1C6F879D2188}"/>
              </a:ext>
            </a:extLst>
          </p:cNvPr>
          <p:cNvCxnSpPr>
            <a:cxnSpLocks/>
          </p:cNvCxnSpPr>
          <p:nvPr/>
        </p:nvCxnSpPr>
        <p:spPr>
          <a:xfrm flipH="1">
            <a:off x="3840736" y="4259580"/>
            <a:ext cx="868424" cy="868424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492A4FC-EB53-402C-B1B3-64FE77F34D5B}"/>
              </a:ext>
            </a:extLst>
          </p:cNvPr>
          <p:cNvSpPr/>
          <p:nvPr/>
        </p:nvSpPr>
        <p:spPr>
          <a:xfrm>
            <a:off x="4974335" y="2987049"/>
            <a:ext cx="1121655" cy="11216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52235C-079C-49D6-9EEB-15B103830730}"/>
              </a:ext>
            </a:extLst>
          </p:cNvPr>
          <p:cNvSpPr/>
          <p:nvPr/>
        </p:nvSpPr>
        <p:spPr>
          <a:xfrm>
            <a:off x="4663440" y="4094482"/>
            <a:ext cx="1267964" cy="1267964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210209-7E11-4A07-8289-3DD37B62AD0C}"/>
              </a:ext>
            </a:extLst>
          </p:cNvPr>
          <p:cNvSpPr/>
          <p:nvPr/>
        </p:nvSpPr>
        <p:spPr>
          <a:xfrm>
            <a:off x="3541785" y="3211072"/>
            <a:ext cx="1267964" cy="1267964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30818-56A5-4B34-9A20-D7542537D1D9}"/>
              </a:ext>
            </a:extLst>
          </p:cNvPr>
          <p:cNvSpPr txBox="1"/>
          <p:nvPr/>
        </p:nvSpPr>
        <p:spPr>
          <a:xfrm>
            <a:off x="7095742" y="2694432"/>
            <a:ext cx="299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X Position = cos(±rotation)</a:t>
            </a:r>
          </a:p>
          <a:p>
            <a:r>
              <a:rPr lang="en-GB" dirty="0">
                <a:solidFill>
                  <a:schemeClr val="bg1"/>
                </a:solidFill>
              </a:rPr>
              <a:t>Y Position = sin(±rotation)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5E920-AC7D-4CF6-897E-8D6B59091857}"/>
              </a:ext>
            </a:extLst>
          </p:cNvPr>
          <p:cNvSpPr txBox="1"/>
          <p:nvPr/>
        </p:nvSpPr>
        <p:spPr>
          <a:xfrm>
            <a:off x="7095743" y="3334822"/>
            <a:ext cx="299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 Position = cos(±rotation)</a:t>
            </a:r>
          </a:p>
          <a:p>
            <a:r>
              <a:rPr lang="en-GB" dirty="0">
                <a:solidFill>
                  <a:schemeClr val="bg1"/>
                </a:solidFill>
              </a:rPr>
              <a:t>Z Position = sin(±rotation)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C0F823-FCD1-4DAC-B0E4-20CAB9CCC33A}"/>
              </a:ext>
            </a:extLst>
          </p:cNvPr>
          <p:cNvSpPr txBox="1"/>
          <p:nvPr/>
        </p:nvSpPr>
        <p:spPr>
          <a:xfrm>
            <a:off x="7095743" y="3987094"/>
            <a:ext cx="299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X Position = cos(±rotation)</a:t>
            </a:r>
          </a:p>
          <a:p>
            <a:r>
              <a:rPr lang="en-GB" dirty="0">
                <a:solidFill>
                  <a:schemeClr val="bg1"/>
                </a:solidFill>
              </a:rPr>
              <a:t>Z Position = sin(±rotation)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877572-540C-4E65-A110-EC2BCDAE3B3B}"/>
              </a:ext>
            </a:extLst>
          </p:cNvPr>
          <p:cNvCxnSpPr>
            <a:cxnSpLocks/>
          </p:cNvCxnSpPr>
          <p:nvPr/>
        </p:nvCxnSpPr>
        <p:spPr>
          <a:xfrm>
            <a:off x="7019543" y="2694432"/>
            <a:ext cx="0" cy="6463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955277-2146-4446-BC42-35B65F72DA90}"/>
              </a:ext>
            </a:extLst>
          </p:cNvPr>
          <p:cNvCxnSpPr>
            <a:cxnSpLocks/>
          </p:cNvCxnSpPr>
          <p:nvPr/>
        </p:nvCxnSpPr>
        <p:spPr>
          <a:xfrm>
            <a:off x="7019543" y="3340763"/>
            <a:ext cx="0" cy="64633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F23538-ADFF-4198-9293-CB1EB8C0A237}"/>
              </a:ext>
            </a:extLst>
          </p:cNvPr>
          <p:cNvCxnSpPr>
            <a:cxnSpLocks/>
          </p:cNvCxnSpPr>
          <p:nvPr/>
        </p:nvCxnSpPr>
        <p:spPr>
          <a:xfrm>
            <a:off x="7019543" y="3987094"/>
            <a:ext cx="0" cy="646331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1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4AA53D1-6B27-41EC-BE2D-593A61FD2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" t="4959" r="58215" b="1742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6EF6A-8B06-48E0-9F93-09909A01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Limiting the camera to a sphere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7148A8-F286-4E08-B178-C757A347CFAF}"/>
              </a:ext>
            </a:extLst>
          </p:cNvPr>
          <p:cNvSpPr txBox="1"/>
          <p:nvPr/>
        </p:nvSpPr>
        <p:spPr>
          <a:xfrm>
            <a:off x="838200" y="2055812"/>
            <a:ext cx="10646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Distance from point (0,0,0) = √(xPosition^2+yPosition^2+zPosition^2)</a:t>
            </a:r>
          </a:p>
          <a:p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GB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 the magnitude is greater than what you wish the limit of movement to be:</a:t>
            </a:r>
          </a:p>
          <a:p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Make a unit vector of the current position by dividing the x, y and z values by the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Multiply this vector by the limit of the sphere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Set the camera position to the new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265</Words>
  <Application>Microsoft Office PowerPoint</Application>
  <PresentationFormat>Widescreen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NIE2211 – Computer Games Programming 2 Semester 1 Assessment</vt:lpstr>
      <vt:lpstr>Texturing the skysphere</vt:lpstr>
      <vt:lpstr>Creating orbital paths</vt:lpstr>
      <vt:lpstr>Limiting the camera to a sphere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NIE2211 – Computer Games Programming 2 Semester 1 Assessment</dc:title>
  <dc:creator>O.L.Sheard U1664298</dc:creator>
  <cp:lastModifiedBy>Oliver</cp:lastModifiedBy>
  <cp:revision>24</cp:revision>
  <dcterms:created xsi:type="dcterms:W3CDTF">2017-12-07T09:22:58Z</dcterms:created>
  <dcterms:modified xsi:type="dcterms:W3CDTF">2017-12-09T14:19:58Z</dcterms:modified>
</cp:coreProperties>
</file>