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Alata"/>
      <p:regular r:id="rId26"/>
    </p:embeddedFont>
    <p:embeddedFont>
      <p:font typeface="Be Vietnam"/>
      <p:regular r:id="rId27"/>
      <p:bold r:id="rId28"/>
      <p:italic r:id="rId29"/>
      <p:boldItalic r:id="rId30"/>
    </p:embeddedFont>
    <p:embeddedFont>
      <p:font typeface="Didact Gothic"/>
      <p:regular r:id="rId31"/>
    </p:embeddedFont>
    <p:embeddedFont>
      <p:font typeface="Be Vietnam Medium"/>
      <p:regular r:id="rId32"/>
      <p:bold r:id="rId33"/>
      <p:italic r:id="rId34"/>
      <p:boldItalic r:id="rId35"/>
    </p:embeddedFont>
    <p:embeddedFont>
      <p:font typeface="Work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ata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BeVietnam-bold.fntdata"/><Relationship Id="rId27" Type="http://schemas.openxmlformats.org/officeDocument/2006/relationships/font" Target="fonts/BeVietna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Vietna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idactGothic-regular.fntdata"/><Relationship Id="rId30" Type="http://schemas.openxmlformats.org/officeDocument/2006/relationships/font" Target="fonts/BeVietnam-boldItalic.fntdata"/><Relationship Id="rId11" Type="http://schemas.openxmlformats.org/officeDocument/2006/relationships/slide" Target="slides/slide6.xml"/><Relationship Id="rId33" Type="http://schemas.openxmlformats.org/officeDocument/2006/relationships/font" Target="fonts/BeVietnamMedium-bold.fntdata"/><Relationship Id="rId10" Type="http://schemas.openxmlformats.org/officeDocument/2006/relationships/slide" Target="slides/slide5.xml"/><Relationship Id="rId32" Type="http://schemas.openxmlformats.org/officeDocument/2006/relationships/font" Target="fonts/BeVietnamMedium-regular.fntdata"/><Relationship Id="rId13" Type="http://schemas.openxmlformats.org/officeDocument/2006/relationships/slide" Target="slides/slide8.xml"/><Relationship Id="rId35" Type="http://schemas.openxmlformats.org/officeDocument/2006/relationships/font" Target="fonts/BeVietnam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BeVietnamMedium-italic.fntdata"/><Relationship Id="rId15" Type="http://schemas.openxmlformats.org/officeDocument/2006/relationships/slide" Target="slides/slide10.xml"/><Relationship Id="rId37" Type="http://schemas.openxmlformats.org/officeDocument/2006/relationships/font" Target="fonts/WorkSans-bold.fntdata"/><Relationship Id="rId14" Type="http://schemas.openxmlformats.org/officeDocument/2006/relationships/slide" Target="slides/slide9.xml"/><Relationship Id="rId36" Type="http://schemas.openxmlformats.org/officeDocument/2006/relationships/font" Target="fonts/WorkSans-regular.fntdata"/><Relationship Id="rId17" Type="http://schemas.openxmlformats.org/officeDocument/2006/relationships/slide" Target="slides/slide12.xml"/><Relationship Id="rId39" Type="http://schemas.openxmlformats.org/officeDocument/2006/relationships/font" Target="fonts/Work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Work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6" name="Google Shape;14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8" name="Google Shape;15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a69fadfcc3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a69fadfcc3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a69fadfcc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a69fadfcc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a69fadfcc3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a69fadfcc3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5" name="Google Shape;15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a69fadfcc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a69fadfcc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8" name="Google Shape;15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4" name="Google Shape;145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0" name="Google Shape;146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6" name="Google Shape;146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7" name="Google Shape;14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3" name="Google Shape;148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a69fadfcc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a69fadfcc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6" name="Google Shape;14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2" name="Google Shape;15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63128" y="3552238"/>
            <a:ext cx="3538001" cy="1943899"/>
            <a:chOff x="-363128" y="3023188"/>
            <a:chExt cx="3538001" cy="1943899"/>
          </a:xfrm>
        </p:grpSpPr>
        <p:sp>
          <p:nvSpPr>
            <p:cNvPr id="10" name="Google Shape;10;p2"/>
            <p:cNvSpPr/>
            <p:nvPr/>
          </p:nvSpPr>
          <p:spPr>
            <a:xfrm>
              <a:off x="617953" y="3872433"/>
              <a:ext cx="597824" cy="523168"/>
            </a:xfrm>
            <a:custGeom>
              <a:rect b="b" l="l" r="r" t="t"/>
              <a:pathLst>
                <a:path extrusionOk="0" h="16349" w="18682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17185" y="3305907"/>
              <a:ext cx="599360" cy="521984"/>
            </a:xfrm>
            <a:custGeom>
              <a:rect b="b" l="l" r="r" t="t"/>
              <a:pathLst>
                <a:path extrusionOk="0" h="16312" w="18730">
                  <a:moveTo>
                    <a:pt x="5061" y="0"/>
                  </a:moveTo>
                  <a:cubicBezTo>
                    <a:pt x="4823" y="24"/>
                    <a:pt x="4573" y="179"/>
                    <a:pt x="4465" y="310"/>
                  </a:cubicBezTo>
                  <a:lnTo>
                    <a:pt x="84" y="7799"/>
                  </a:lnTo>
                  <a:cubicBezTo>
                    <a:pt x="1" y="8049"/>
                    <a:pt x="24" y="8311"/>
                    <a:pt x="155" y="8418"/>
                  </a:cubicBezTo>
                  <a:lnTo>
                    <a:pt x="4513" y="15978"/>
                  </a:lnTo>
                  <a:cubicBezTo>
                    <a:pt x="4549" y="16217"/>
                    <a:pt x="4799" y="16312"/>
                    <a:pt x="5061" y="16288"/>
                  </a:cubicBezTo>
                  <a:lnTo>
                    <a:pt x="13657" y="16240"/>
                  </a:lnTo>
                  <a:cubicBezTo>
                    <a:pt x="13907" y="16312"/>
                    <a:pt x="14145" y="16169"/>
                    <a:pt x="14240" y="15907"/>
                  </a:cubicBezTo>
                  <a:lnTo>
                    <a:pt x="18610" y="8418"/>
                  </a:lnTo>
                  <a:cubicBezTo>
                    <a:pt x="18729" y="8287"/>
                    <a:pt x="18681" y="8025"/>
                    <a:pt x="18527" y="7799"/>
                  </a:cubicBezTo>
                  <a:lnTo>
                    <a:pt x="14217" y="381"/>
                  </a:lnTo>
                  <a:cubicBezTo>
                    <a:pt x="14169" y="119"/>
                    <a:pt x="13907" y="24"/>
                    <a:pt x="13657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63128" y="3303987"/>
              <a:ext cx="600096" cy="525056"/>
            </a:xfrm>
            <a:custGeom>
              <a:rect b="b" l="l" r="r" t="t"/>
              <a:pathLst>
                <a:path extrusionOk="0" h="16408" w="18753">
                  <a:moveTo>
                    <a:pt x="4917" y="1"/>
                  </a:moveTo>
                  <a:cubicBezTo>
                    <a:pt x="4739" y="239"/>
                    <a:pt x="4513" y="37"/>
                    <a:pt x="4560" y="441"/>
                  </a:cubicBezTo>
                  <a:lnTo>
                    <a:pt x="0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0" y="16229"/>
                    <a:pt x="4798" y="16408"/>
                    <a:pt x="5001" y="16169"/>
                  </a:cubicBezTo>
                  <a:lnTo>
                    <a:pt x="13621" y="16408"/>
                  </a:lnTo>
                  <a:cubicBezTo>
                    <a:pt x="13823" y="16169"/>
                    <a:pt x="14061" y="16372"/>
                    <a:pt x="14240" y="16146"/>
                  </a:cubicBezTo>
                  <a:lnTo>
                    <a:pt x="18574" y="8573"/>
                  </a:lnTo>
                  <a:cubicBezTo>
                    <a:pt x="18752" y="8347"/>
                    <a:pt x="18705" y="7930"/>
                    <a:pt x="18491" y="7752"/>
                  </a:cubicBezTo>
                  <a:lnTo>
                    <a:pt x="14216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8739" y="3023188"/>
              <a:ext cx="598592" cy="523168"/>
            </a:xfrm>
            <a:custGeom>
              <a:rect b="b" l="l" r="r" t="t"/>
              <a:pathLst>
                <a:path extrusionOk="0" h="16349" w="18706">
                  <a:moveTo>
                    <a:pt x="5073" y="84"/>
                  </a:moveTo>
                  <a:cubicBezTo>
                    <a:pt x="4799" y="1"/>
                    <a:pt x="4561" y="156"/>
                    <a:pt x="4466" y="287"/>
                  </a:cubicBezTo>
                  <a:lnTo>
                    <a:pt x="227" y="7883"/>
                  </a:lnTo>
                  <a:cubicBezTo>
                    <a:pt x="1" y="8061"/>
                    <a:pt x="25" y="8288"/>
                    <a:pt x="179" y="8526"/>
                  </a:cubicBezTo>
                  <a:lnTo>
                    <a:pt x="4513" y="15967"/>
                  </a:lnTo>
                  <a:cubicBezTo>
                    <a:pt x="4668" y="16193"/>
                    <a:pt x="4799" y="16301"/>
                    <a:pt x="5049" y="16277"/>
                  </a:cubicBezTo>
                  <a:lnTo>
                    <a:pt x="13645" y="16348"/>
                  </a:lnTo>
                  <a:cubicBezTo>
                    <a:pt x="13907" y="16301"/>
                    <a:pt x="14133" y="16146"/>
                    <a:pt x="14241" y="16015"/>
                  </a:cubicBezTo>
                  <a:lnTo>
                    <a:pt x="18622" y="8526"/>
                  </a:lnTo>
                  <a:cubicBezTo>
                    <a:pt x="18705" y="8264"/>
                    <a:pt x="18682" y="8014"/>
                    <a:pt x="18551" y="7907"/>
                  </a:cubicBezTo>
                  <a:lnTo>
                    <a:pt x="14193" y="370"/>
                  </a:lnTo>
                  <a:cubicBezTo>
                    <a:pt x="14157" y="108"/>
                    <a:pt x="13907" y="1"/>
                    <a:pt x="13645" y="37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1043" y="3592402"/>
              <a:ext cx="597824" cy="523168"/>
            </a:xfrm>
            <a:custGeom>
              <a:rect b="b" l="l" r="r" t="t"/>
              <a:pathLst>
                <a:path extrusionOk="0" h="16349" w="18682">
                  <a:moveTo>
                    <a:pt x="4929" y="1"/>
                  </a:moveTo>
                  <a:cubicBezTo>
                    <a:pt x="4703" y="25"/>
                    <a:pt x="4572" y="179"/>
                    <a:pt x="4465" y="310"/>
                  </a:cubicBezTo>
                  <a:lnTo>
                    <a:pt x="107" y="7799"/>
                  </a:lnTo>
                  <a:cubicBezTo>
                    <a:pt x="0" y="8061"/>
                    <a:pt x="24" y="8311"/>
                    <a:pt x="48" y="8442"/>
                  </a:cubicBezTo>
                  <a:lnTo>
                    <a:pt x="4394" y="15991"/>
                  </a:lnTo>
                  <a:cubicBezTo>
                    <a:pt x="4548" y="16217"/>
                    <a:pt x="4703" y="16348"/>
                    <a:pt x="4929" y="16289"/>
                  </a:cubicBezTo>
                  <a:lnTo>
                    <a:pt x="13657" y="16241"/>
                  </a:lnTo>
                  <a:cubicBezTo>
                    <a:pt x="13907" y="16324"/>
                    <a:pt x="14014" y="16193"/>
                    <a:pt x="14240" y="15908"/>
                  </a:cubicBezTo>
                  <a:lnTo>
                    <a:pt x="18502" y="8442"/>
                  </a:lnTo>
                  <a:cubicBezTo>
                    <a:pt x="18610" y="8288"/>
                    <a:pt x="18681" y="8026"/>
                    <a:pt x="18526" y="7799"/>
                  </a:cubicBezTo>
                  <a:lnTo>
                    <a:pt x="14216" y="382"/>
                  </a:lnTo>
                  <a:cubicBezTo>
                    <a:pt x="14061" y="132"/>
                    <a:pt x="13907" y="25"/>
                    <a:pt x="13657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07519" y="3591634"/>
              <a:ext cx="598592" cy="523168"/>
            </a:xfrm>
            <a:custGeom>
              <a:rect b="b" l="l" r="r" t="t"/>
              <a:pathLst>
                <a:path extrusionOk="0" h="16349" w="18706">
                  <a:moveTo>
                    <a:pt x="4954" y="25"/>
                  </a:moveTo>
                  <a:cubicBezTo>
                    <a:pt x="4823" y="25"/>
                    <a:pt x="4537" y="120"/>
                    <a:pt x="4466" y="311"/>
                  </a:cubicBezTo>
                  <a:lnTo>
                    <a:pt x="96" y="7871"/>
                  </a:lnTo>
                  <a:cubicBezTo>
                    <a:pt x="25" y="8050"/>
                    <a:pt x="1" y="8312"/>
                    <a:pt x="96" y="8466"/>
                  </a:cubicBezTo>
                  <a:lnTo>
                    <a:pt x="4442" y="16015"/>
                  </a:lnTo>
                  <a:cubicBezTo>
                    <a:pt x="4561" y="16158"/>
                    <a:pt x="4799" y="16313"/>
                    <a:pt x="5002" y="16265"/>
                  </a:cubicBezTo>
                  <a:lnTo>
                    <a:pt x="13622" y="16289"/>
                  </a:lnTo>
                  <a:cubicBezTo>
                    <a:pt x="13884" y="16348"/>
                    <a:pt x="14086" y="16158"/>
                    <a:pt x="14241" y="16039"/>
                  </a:cubicBezTo>
                  <a:lnTo>
                    <a:pt x="18598" y="8466"/>
                  </a:lnTo>
                  <a:cubicBezTo>
                    <a:pt x="18682" y="8288"/>
                    <a:pt x="18706" y="8026"/>
                    <a:pt x="18598" y="7907"/>
                  </a:cubicBezTo>
                  <a:lnTo>
                    <a:pt x="14265" y="334"/>
                  </a:lnTo>
                  <a:cubicBezTo>
                    <a:pt x="14086" y="120"/>
                    <a:pt x="13907" y="49"/>
                    <a:pt x="13645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69817" y="4435567"/>
              <a:ext cx="605056" cy="531520"/>
            </a:xfrm>
            <a:custGeom>
              <a:rect b="b" l="l" r="r" t="t"/>
              <a:pathLst>
                <a:path extrusionOk="0" h="16610" w="18908">
                  <a:moveTo>
                    <a:pt x="5108" y="0"/>
                  </a:moveTo>
                  <a:lnTo>
                    <a:pt x="4727" y="465"/>
                  </a:lnTo>
                  <a:lnTo>
                    <a:pt x="381" y="8037"/>
                  </a:lnTo>
                  <a:cubicBezTo>
                    <a:pt x="202" y="8263"/>
                    <a:pt x="0" y="8466"/>
                    <a:pt x="226" y="8680"/>
                  </a:cubicBezTo>
                  <a:lnTo>
                    <a:pt x="4513" y="16038"/>
                  </a:lnTo>
                  <a:lnTo>
                    <a:pt x="4977" y="16431"/>
                  </a:lnTo>
                  <a:lnTo>
                    <a:pt x="13811" y="16431"/>
                  </a:lnTo>
                  <a:cubicBezTo>
                    <a:pt x="14014" y="16609"/>
                    <a:pt x="14216" y="16371"/>
                    <a:pt x="14395" y="16169"/>
                  </a:cubicBezTo>
                  <a:lnTo>
                    <a:pt x="18729" y="8597"/>
                  </a:lnTo>
                  <a:cubicBezTo>
                    <a:pt x="18907" y="8370"/>
                    <a:pt x="18681" y="8192"/>
                    <a:pt x="18681" y="8192"/>
                  </a:cubicBezTo>
                  <a:lnTo>
                    <a:pt x="14371" y="393"/>
                  </a:lnTo>
                  <a:cubicBezTo>
                    <a:pt x="14145" y="203"/>
                    <a:pt x="14145" y="203"/>
                    <a:pt x="13728" y="23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84411" y="4159728"/>
              <a:ext cx="599712" cy="524672"/>
            </a:xfrm>
            <a:custGeom>
              <a:rect b="b" l="l" r="r" t="t"/>
              <a:pathLst>
                <a:path extrusionOk="0" h="16396" w="18741">
                  <a:moveTo>
                    <a:pt x="5132" y="0"/>
                  </a:moveTo>
                  <a:cubicBezTo>
                    <a:pt x="4727" y="24"/>
                    <a:pt x="4525" y="262"/>
                    <a:pt x="4525" y="262"/>
                  </a:cubicBezTo>
                  <a:lnTo>
                    <a:pt x="215" y="7823"/>
                  </a:lnTo>
                  <a:cubicBezTo>
                    <a:pt x="1" y="8061"/>
                    <a:pt x="60" y="8465"/>
                    <a:pt x="60" y="8465"/>
                  </a:cubicBezTo>
                  <a:lnTo>
                    <a:pt x="4549" y="16038"/>
                  </a:lnTo>
                  <a:lnTo>
                    <a:pt x="5013" y="16395"/>
                  </a:lnTo>
                  <a:lnTo>
                    <a:pt x="13609" y="16216"/>
                  </a:lnTo>
                  <a:cubicBezTo>
                    <a:pt x="13836" y="16395"/>
                    <a:pt x="14014" y="16193"/>
                    <a:pt x="14217" y="15966"/>
                  </a:cubicBezTo>
                  <a:lnTo>
                    <a:pt x="18527" y="8394"/>
                  </a:lnTo>
                  <a:cubicBezTo>
                    <a:pt x="18741" y="8156"/>
                    <a:pt x="18741" y="8156"/>
                    <a:pt x="18503" y="7977"/>
                  </a:cubicBezTo>
                  <a:lnTo>
                    <a:pt x="14431" y="381"/>
                  </a:lnTo>
                  <a:cubicBezTo>
                    <a:pt x="14193" y="179"/>
                    <a:pt x="13967" y="0"/>
                    <a:pt x="13550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6971112" y="4928"/>
            <a:ext cx="2553848" cy="1839131"/>
            <a:chOff x="6971112" y="4928"/>
            <a:chExt cx="2553848" cy="1839131"/>
          </a:xfrm>
        </p:grpSpPr>
        <p:sp>
          <p:nvSpPr>
            <p:cNvPr id="19" name="Google Shape;19;p2"/>
            <p:cNvSpPr/>
            <p:nvPr/>
          </p:nvSpPr>
          <p:spPr>
            <a:xfrm>
              <a:off x="7456486" y="465950"/>
              <a:ext cx="600096" cy="525408"/>
            </a:xfrm>
            <a:custGeom>
              <a:rect b="b" l="l" r="r" t="t"/>
              <a:pathLst>
                <a:path extrusionOk="0" h="16419" w="18753">
                  <a:moveTo>
                    <a:pt x="5132" y="24"/>
                  </a:moveTo>
                  <a:cubicBezTo>
                    <a:pt x="4763" y="131"/>
                    <a:pt x="4561" y="227"/>
                    <a:pt x="4537" y="417"/>
                  </a:cubicBezTo>
                  <a:lnTo>
                    <a:pt x="120" y="7882"/>
                  </a:lnTo>
                  <a:cubicBezTo>
                    <a:pt x="72" y="8037"/>
                    <a:pt x="1" y="8370"/>
                    <a:pt x="120" y="8549"/>
                  </a:cubicBezTo>
                  <a:lnTo>
                    <a:pt x="4465" y="15967"/>
                  </a:lnTo>
                  <a:cubicBezTo>
                    <a:pt x="4585" y="16169"/>
                    <a:pt x="4870" y="16395"/>
                    <a:pt x="5073" y="16264"/>
                  </a:cubicBezTo>
                  <a:lnTo>
                    <a:pt x="13776" y="16371"/>
                  </a:lnTo>
                  <a:cubicBezTo>
                    <a:pt x="13931" y="16419"/>
                    <a:pt x="14133" y="16300"/>
                    <a:pt x="14217" y="15967"/>
                  </a:cubicBezTo>
                  <a:lnTo>
                    <a:pt x="18622" y="8489"/>
                  </a:lnTo>
                  <a:cubicBezTo>
                    <a:pt x="18682" y="8335"/>
                    <a:pt x="18753" y="8001"/>
                    <a:pt x="18622" y="7799"/>
                  </a:cubicBezTo>
                  <a:lnTo>
                    <a:pt x="14288" y="417"/>
                  </a:lnTo>
                  <a:cubicBezTo>
                    <a:pt x="14157" y="203"/>
                    <a:pt x="14026" y="0"/>
                    <a:pt x="13669" y="8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51910" y="7232"/>
              <a:ext cx="605056" cy="417216"/>
            </a:xfrm>
            <a:custGeom>
              <a:rect b="b" l="l" r="r" t="t"/>
              <a:pathLst>
                <a:path extrusionOk="0" h="13038" w="18908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2" y="4394"/>
                  </a:cubicBezTo>
                  <a:lnTo>
                    <a:pt x="16169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49192" y="4928"/>
              <a:ext cx="450752" cy="133024"/>
            </a:xfrm>
            <a:custGeom>
              <a:rect b="b" l="l" r="r" t="t"/>
              <a:pathLst>
                <a:path extrusionOk="0" h="4157" w="14086">
                  <a:moveTo>
                    <a:pt x="1" y="1"/>
                  </a:moveTo>
                  <a:lnTo>
                    <a:pt x="2251" y="3775"/>
                  </a:lnTo>
                  <a:cubicBezTo>
                    <a:pt x="2049" y="4001"/>
                    <a:pt x="2454" y="3954"/>
                    <a:pt x="2692" y="4156"/>
                  </a:cubicBezTo>
                  <a:lnTo>
                    <a:pt x="11312" y="3954"/>
                  </a:lnTo>
                  <a:cubicBezTo>
                    <a:pt x="11514" y="4156"/>
                    <a:pt x="11717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71112" y="176383"/>
              <a:ext cx="599328" cy="525824"/>
            </a:xfrm>
            <a:custGeom>
              <a:rect b="b" l="l" r="r" t="t"/>
              <a:pathLst>
                <a:path extrusionOk="0" h="16432" w="18729">
                  <a:moveTo>
                    <a:pt x="5132" y="215"/>
                  </a:moveTo>
                  <a:cubicBezTo>
                    <a:pt x="4691" y="239"/>
                    <a:pt x="4691" y="239"/>
                    <a:pt x="4513" y="465"/>
                  </a:cubicBezTo>
                  <a:lnTo>
                    <a:pt x="179" y="8037"/>
                  </a:lnTo>
                  <a:cubicBezTo>
                    <a:pt x="0" y="8240"/>
                    <a:pt x="226" y="8442"/>
                    <a:pt x="48" y="8680"/>
                  </a:cubicBezTo>
                  <a:lnTo>
                    <a:pt x="4536" y="16217"/>
                  </a:lnTo>
                  <a:cubicBezTo>
                    <a:pt x="4774" y="16431"/>
                    <a:pt x="4774" y="16431"/>
                    <a:pt x="5179" y="16372"/>
                  </a:cubicBezTo>
                  <a:lnTo>
                    <a:pt x="13597" y="16431"/>
                  </a:lnTo>
                  <a:cubicBezTo>
                    <a:pt x="14014" y="16372"/>
                    <a:pt x="14014" y="16372"/>
                    <a:pt x="14192" y="16145"/>
                  </a:cubicBezTo>
                  <a:lnTo>
                    <a:pt x="18526" y="8597"/>
                  </a:lnTo>
                  <a:cubicBezTo>
                    <a:pt x="18729" y="8371"/>
                    <a:pt x="18729" y="8371"/>
                    <a:pt x="18681" y="7954"/>
                  </a:cubicBezTo>
                  <a:lnTo>
                    <a:pt x="14419" y="596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436802" y="465950"/>
              <a:ext cx="600096" cy="525408"/>
            </a:xfrm>
            <a:custGeom>
              <a:rect b="b" l="l" r="r" t="t"/>
              <a:pathLst>
                <a:path extrusionOk="0" h="16419" w="18753">
                  <a:moveTo>
                    <a:pt x="5132" y="24"/>
                  </a:moveTo>
                  <a:cubicBezTo>
                    <a:pt x="4763" y="131"/>
                    <a:pt x="4561" y="227"/>
                    <a:pt x="4537" y="417"/>
                  </a:cubicBezTo>
                  <a:lnTo>
                    <a:pt x="119" y="7882"/>
                  </a:lnTo>
                  <a:cubicBezTo>
                    <a:pt x="72" y="8037"/>
                    <a:pt x="0" y="8370"/>
                    <a:pt x="119" y="8549"/>
                  </a:cubicBezTo>
                  <a:lnTo>
                    <a:pt x="4465" y="15967"/>
                  </a:lnTo>
                  <a:cubicBezTo>
                    <a:pt x="4584" y="16169"/>
                    <a:pt x="4870" y="16395"/>
                    <a:pt x="5072" y="16264"/>
                  </a:cubicBezTo>
                  <a:lnTo>
                    <a:pt x="13776" y="16371"/>
                  </a:lnTo>
                  <a:cubicBezTo>
                    <a:pt x="13931" y="16419"/>
                    <a:pt x="14133" y="16300"/>
                    <a:pt x="14205" y="15967"/>
                  </a:cubicBezTo>
                  <a:lnTo>
                    <a:pt x="18622" y="8489"/>
                  </a:lnTo>
                  <a:cubicBezTo>
                    <a:pt x="18681" y="8335"/>
                    <a:pt x="18753" y="8001"/>
                    <a:pt x="18622" y="7799"/>
                  </a:cubicBezTo>
                  <a:lnTo>
                    <a:pt x="14288" y="417"/>
                  </a:lnTo>
                  <a:cubicBezTo>
                    <a:pt x="14157" y="203"/>
                    <a:pt x="14026" y="0"/>
                    <a:pt x="13669" y="8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432226" y="7232"/>
              <a:ext cx="605056" cy="417216"/>
            </a:xfrm>
            <a:custGeom>
              <a:rect b="b" l="l" r="r" t="t"/>
              <a:pathLst>
                <a:path extrusionOk="0" h="13038" w="18908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1" y="4394"/>
                  </a:cubicBezTo>
                  <a:lnTo>
                    <a:pt x="16157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20740" y="4928"/>
              <a:ext cx="451136" cy="133024"/>
            </a:xfrm>
            <a:custGeom>
              <a:rect b="b" l="l" r="r" t="t"/>
              <a:pathLst>
                <a:path extrusionOk="0" h="4157" w="14098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001056" y="4928"/>
              <a:ext cx="450752" cy="133024"/>
            </a:xfrm>
            <a:custGeom>
              <a:rect b="b" l="l" r="r" t="t"/>
              <a:pathLst>
                <a:path extrusionOk="0" h="4157" w="14086">
                  <a:moveTo>
                    <a:pt x="1" y="1"/>
                  </a:moveTo>
                  <a:lnTo>
                    <a:pt x="2263" y="3775"/>
                  </a:lnTo>
                  <a:cubicBezTo>
                    <a:pt x="2060" y="4001"/>
                    <a:pt x="2465" y="3954"/>
                    <a:pt x="2703" y="4156"/>
                  </a:cubicBezTo>
                  <a:lnTo>
                    <a:pt x="11323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3012" y="176383"/>
              <a:ext cx="599360" cy="525824"/>
            </a:xfrm>
            <a:custGeom>
              <a:rect b="b" l="l" r="r" t="t"/>
              <a:pathLst>
                <a:path extrusionOk="0" h="16432" w="18730">
                  <a:moveTo>
                    <a:pt x="5133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80" y="8037"/>
                  </a:lnTo>
                  <a:cubicBezTo>
                    <a:pt x="1" y="8240"/>
                    <a:pt x="227" y="8442"/>
                    <a:pt x="49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3" y="16372"/>
                    <a:pt x="14003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82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923328" y="176383"/>
              <a:ext cx="599360" cy="525824"/>
            </a:xfrm>
            <a:custGeom>
              <a:rect b="b" l="l" r="r" t="t"/>
              <a:pathLst>
                <a:path extrusionOk="0" h="16432" w="18730">
                  <a:moveTo>
                    <a:pt x="5132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79" y="8037"/>
                  </a:lnTo>
                  <a:cubicBezTo>
                    <a:pt x="1" y="8240"/>
                    <a:pt x="227" y="8442"/>
                    <a:pt x="48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2" y="16372"/>
                    <a:pt x="14002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70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925632" y="751325"/>
              <a:ext cx="599328" cy="525408"/>
            </a:xfrm>
            <a:custGeom>
              <a:rect b="b" l="l" r="r" t="t"/>
              <a:pathLst>
                <a:path extrusionOk="0" h="16419" w="18729">
                  <a:moveTo>
                    <a:pt x="4953" y="0"/>
                  </a:moveTo>
                  <a:cubicBezTo>
                    <a:pt x="4953" y="0"/>
                    <a:pt x="4513" y="48"/>
                    <a:pt x="4334" y="286"/>
                  </a:cubicBezTo>
                  <a:lnTo>
                    <a:pt x="0" y="7822"/>
                  </a:lnTo>
                  <a:cubicBezTo>
                    <a:pt x="0" y="7822"/>
                    <a:pt x="48" y="8239"/>
                    <a:pt x="286" y="8442"/>
                  </a:cubicBezTo>
                  <a:lnTo>
                    <a:pt x="4358" y="16038"/>
                  </a:lnTo>
                  <a:cubicBezTo>
                    <a:pt x="4596" y="16216"/>
                    <a:pt x="4822" y="16419"/>
                    <a:pt x="5001" y="16193"/>
                  </a:cubicBezTo>
                  <a:lnTo>
                    <a:pt x="13657" y="16419"/>
                  </a:lnTo>
                  <a:cubicBezTo>
                    <a:pt x="13835" y="16193"/>
                    <a:pt x="14240" y="16145"/>
                    <a:pt x="14014" y="15954"/>
                  </a:cubicBezTo>
                  <a:lnTo>
                    <a:pt x="18574" y="8596"/>
                  </a:lnTo>
                  <a:cubicBezTo>
                    <a:pt x="18526" y="8180"/>
                    <a:pt x="18729" y="7953"/>
                    <a:pt x="18502" y="7751"/>
                  </a:cubicBezTo>
                  <a:lnTo>
                    <a:pt x="14216" y="381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924096" y="1318619"/>
              <a:ext cx="598592" cy="525440"/>
            </a:xfrm>
            <a:custGeom>
              <a:rect b="b" l="l" r="r" t="t"/>
              <a:pathLst>
                <a:path extrusionOk="0" h="16420" w="18706">
                  <a:moveTo>
                    <a:pt x="4894" y="48"/>
                  </a:moveTo>
                  <a:cubicBezTo>
                    <a:pt x="4894" y="48"/>
                    <a:pt x="4465" y="84"/>
                    <a:pt x="4513" y="512"/>
                  </a:cubicBezTo>
                  <a:lnTo>
                    <a:pt x="155" y="7644"/>
                  </a:lnTo>
                  <a:cubicBezTo>
                    <a:pt x="179" y="8061"/>
                    <a:pt x="1" y="8287"/>
                    <a:pt x="227" y="8466"/>
                  </a:cubicBezTo>
                  <a:lnTo>
                    <a:pt x="4489" y="15860"/>
                  </a:lnTo>
                  <a:cubicBezTo>
                    <a:pt x="4537" y="16276"/>
                    <a:pt x="4954" y="16217"/>
                    <a:pt x="4954" y="16217"/>
                  </a:cubicBezTo>
                  <a:lnTo>
                    <a:pt x="13776" y="16241"/>
                  </a:lnTo>
                  <a:cubicBezTo>
                    <a:pt x="14002" y="16419"/>
                    <a:pt x="14181" y="16193"/>
                    <a:pt x="14395" y="15967"/>
                  </a:cubicBezTo>
                  <a:lnTo>
                    <a:pt x="18705" y="8418"/>
                  </a:lnTo>
                  <a:cubicBezTo>
                    <a:pt x="18705" y="8418"/>
                    <a:pt x="18681" y="7978"/>
                    <a:pt x="18443" y="7799"/>
                  </a:cubicBezTo>
                  <a:lnTo>
                    <a:pt x="14157" y="441"/>
                  </a:lnTo>
                  <a:cubicBezTo>
                    <a:pt x="14133" y="0"/>
                    <a:pt x="14133" y="0"/>
                    <a:pt x="13728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3384" y="751325"/>
              <a:ext cx="599712" cy="525408"/>
            </a:xfrm>
            <a:custGeom>
              <a:rect b="b" l="l" r="r" t="t"/>
              <a:pathLst>
                <a:path extrusionOk="0" h="16419" w="18741">
                  <a:moveTo>
                    <a:pt x="4954" y="0"/>
                  </a:moveTo>
                  <a:cubicBezTo>
                    <a:pt x="4954" y="0"/>
                    <a:pt x="4525" y="48"/>
                    <a:pt x="4346" y="286"/>
                  </a:cubicBezTo>
                  <a:lnTo>
                    <a:pt x="1" y="7822"/>
                  </a:lnTo>
                  <a:cubicBezTo>
                    <a:pt x="1" y="7822"/>
                    <a:pt x="60" y="8239"/>
                    <a:pt x="286" y="8442"/>
                  </a:cubicBezTo>
                  <a:lnTo>
                    <a:pt x="4370" y="16038"/>
                  </a:lnTo>
                  <a:cubicBezTo>
                    <a:pt x="4596" y="16216"/>
                    <a:pt x="4823" y="16419"/>
                    <a:pt x="5013" y="16193"/>
                  </a:cubicBezTo>
                  <a:lnTo>
                    <a:pt x="13657" y="16419"/>
                  </a:lnTo>
                  <a:cubicBezTo>
                    <a:pt x="13836" y="16193"/>
                    <a:pt x="14240" y="16145"/>
                    <a:pt x="14014" y="15954"/>
                  </a:cubicBezTo>
                  <a:lnTo>
                    <a:pt x="18586" y="8596"/>
                  </a:lnTo>
                  <a:cubicBezTo>
                    <a:pt x="18527" y="8180"/>
                    <a:pt x="18741" y="7953"/>
                    <a:pt x="18503" y="7751"/>
                  </a:cubicBezTo>
                  <a:lnTo>
                    <a:pt x="14217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6974152" y="3024340"/>
            <a:ext cx="2551576" cy="2113433"/>
            <a:chOff x="6974152" y="3024340"/>
            <a:chExt cx="2551576" cy="2113433"/>
          </a:xfrm>
        </p:grpSpPr>
        <p:sp>
          <p:nvSpPr>
            <p:cNvPr id="33" name="Google Shape;33;p2"/>
            <p:cNvSpPr/>
            <p:nvPr/>
          </p:nvSpPr>
          <p:spPr>
            <a:xfrm>
              <a:off x="7452678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535750" y="5002861"/>
              <a:ext cx="444256" cy="134912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37186" y="3873201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16034" y="5002861"/>
              <a:ext cx="444288" cy="134912"/>
            </a:xfrm>
            <a:custGeom>
              <a:rect b="b" l="l" r="r" t="t"/>
              <a:pathLst>
                <a:path extrusionOk="0" h="4216" w="13884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74152" y="4727022"/>
              <a:ext cx="599712" cy="409984"/>
            </a:xfrm>
            <a:custGeom>
              <a:rect b="b" l="l" r="r" t="t"/>
              <a:pathLst>
                <a:path extrusionOk="0" h="12812" w="18741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25632" y="3024340"/>
              <a:ext cx="597824" cy="522016"/>
            </a:xfrm>
            <a:custGeom>
              <a:rect b="b" l="l" r="r" t="t"/>
              <a:pathLst>
                <a:path extrusionOk="0" h="16313" w="18682">
                  <a:moveTo>
                    <a:pt x="4977" y="1"/>
                  </a:moveTo>
                  <a:cubicBezTo>
                    <a:pt x="4775" y="24"/>
                    <a:pt x="4536" y="120"/>
                    <a:pt x="4441" y="298"/>
                  </a:cubicBezTo>
                  <a:lnTo>
                    <a:pt x="72" y="7823"/>
                  </a:lnTo>
                  <a:cubicBezTo>
                    <a:pt x="24" y="8025"/>
                    <a:pt x="0" y="8252"/>
                    <a:pt x="107" y="8490"/>
                  </a:cubicBezTo>
                  <a:lnTo>
                    <a:pt x="4465" y="15955"/>
                  </a:lnTo>
                  <a:cubicBezTo>
                    <a:pt x="4572" y="16181"/>
                    <a:pt x="4775" y="16288"/>
                    <a:pt x="5001" y="16241"/>
                  </a:cubicBezTo>
                  <a:lnTo>
                    <a:pt x="13657" y="16312"/>
                  </a:lnTo>
                  <a:cubicBezTo>
                    <a:pt x="13907" y="16265"/>
                    <a:pt x="14133" y="16157"/>
                    <a:pt x="14240" y="15979"/>
                  </a:cubicBezTo>
                  <a:lnTo>
                    <a:pt x="18550" y="8490"/>
                  </a:lnTo>
                  <a:cubicBezTo>
                    <a:pt x="18657" y="8287"/>
                    <a:pt x="18681" y="8002"/>
                    <a:pt x="18526" y="7823"/>
                  </a:cubicBezTo>
                  <a:lnTo>
                    <a:pt x="14216" y="334"/>
                  </a:lnTo>
                  <a:cubicBezTo>
                    <a:pt x="14109" y="96"/>
                    <a:pt x="13859" y="1"/>
                    <a:pt x="13680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925632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926368" y="4727022"/>
              <a:ext cx="599360" cy="409984"/>
            </a:xfrm>
            <a:custGeom>
              <a:rect b="b" l="l" r="r" t="t"/>
              <a:pathLst>
                <a:path extrusionOk="0" h="12812" w="1873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617953" y="1033628"/>
            <a:ext cx="597824" cy="523136"/>
          </a:xfrm>
          <a:custGeom>
            <a:rect b="b" l="l" r="r" t="t"/>
            <a:pathLst>
              <a:path extrusionOk="0" h="16348" w="18682">
                <a:moveTo>
                  <a:pt x="5037" y="24"/>
                </a:moveTo>
                <a:cubicBezTo>
                  <a:pt x="4858" y="24"/>
                  <a:pt x="4596" y="108"/>
                  <a:pt x="4525" y="358"/>
                </a:cubicBezTo>
                <a:lnTo>
                  <a:pt x="179" y="7859"/>
                </a:lnTo>
                <a:cubicBezTo>
                  <a:pt x="0" y="8037"/>
                  <a:pt x="84" y="8287"/>
                  <a:pt x="84" y="8442"/>
                </a:cubicBezTo>
                <a:lnTo>
                  <a:pt x="4418" y="16014"/>
                </a:lnTo>
                <a:cubicBezTo>
                  <a:pt x="4572" y="16193"/>
                  <a:pt x="4822" y="16276"/>
                  <a:pt x="5001" y="16300"/>
                </a:cubicBezTo>
                <a:lnTo>
                  <a:pt x="13681" y="16348"/>
                </a:lnTo>
                <a:cubicBezTo>
                  <a:pt x="13907" y="16276"/>
                  <a:pt x="14169" y="16193"/>
                  <a:pt x="14169" y="16014"/>
                </a:cubicBezTo>
                <a:lnTo>
                  <a:pt x="18526" y="8525"/>
                </a:lnTo>
                <a:cubicBezTo>
                  <a:pt x="18610" y="8264"/>
                  <a:pt x="18681" y="8013"/>
                  <a:pt x="18526" y="7859"/>
                </a:cubicBezTo>
                <a:lnTo>
                  <a:pt x="14264" y="358"/>
                </a:lnTo>
                <a:cubicBezTo>
                  <a:pt x="14121" y="179"/>
                  <a:pt x="13931" y="24"/>
                  <a:pt x="13597" y="1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617185" y="6464"/>
            <a:ext cx="598592" cy="414944"/>
          </a:xfrm>
          <a:custGeom>
            <a:rect b="b" l="l" r="r" t="t"/>
            <a:pathLst>
              <a:path extrusionOk="0" h="12967" w="18706">
                <a:moveTo>
                  <a:pt x="2668" y="0"/>
                </a:moveTo>
                <a:lnTo>
                  <a:pt x="108" y="4465"/>
                </a:lnTo>
                <a:cubicBezTo>
                  <a:pt x="1" y="4644"/>
                  <a:pt x="48" y="4906"/>
                  <a:pt x="132" y="5108"/>
                </a:cubicBezTo>
                <a:lnTo>
                  <a:pt x="4465" y="12597"/>
                </a:lnTo>
                <a:cubicBezTo>
                  <a:pt x="4573" y="12812"/>
                  <a:pt x="4799" y="12966"/>
                  <a:pt x="5061" y="12907"/>
                </a:cubicBezTo>
                <a:lnTo>
                  <a:pt x="13705" y="12883"/>
                </a:lnTo>
                <a:cubicBezTo>
                  <a:pt x="13907" y="12883"/>
                  <a:pt x="14109" y="12812"/>
                  <a:pt x="14217" y="12597"/>
                </a:cubicBezTo>
                <a:lnTo>
                  <a:pt x="18550" y="5084"/>
                </a:lnTo>
                <a:cubicBezTo>
                  <a:pt x="18658" y="4882"/>
                  <a:pt x="18705" y="4644"/>
                  <a:pt x="18574" y="4489"/>
                </a:cubicBezTo>
                <a:lnTo>
                  <a:pt x="15991" y="0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2574745" y="7232"/>
            <a:ext cx="597056" cy="413024"/>
          </a:xfrm>
          <a:custGeom>
            <a:rect b="b" l="l" r="r" t="t"/>
            <a:pathLst>
              <a:path extrusionOk="0" h="12907" w="18658">
                <a:moveTo>
                  <a:pt x="2644" y="0"/>
                </a:moveTo>
                <a:lnTo>
                  <a:pt x="72" y="4465"/>
                </a:lnTo>
                <a:cubicBezTo>
                  <a:pt x="1" y="4620"/>
                  <a:pt x="1" y="4858"/>
                  <a:pt x="108" y="5060"/>
                </a:cubicBezTo>
                <a:lnTo>
                  <a:pt x="4442" y="12549"/>
                </a:lnTo>
                <a:cubicBezTo>
                  <a:pt x="4537" y="12752"/>
                  <a:pt x="4775" y="12883"/>
                  <a:pt x="5001" y="12883"/>
                </a:cubicBezTo>
                <a:lnTo>
                  <a:pt x="13622" y="12907"/>
                </a:lnTo>
                <a:cubicBezTo>
                  <a:pt x="13860" y="12907"/>
                  <a:pt x="14086" y="12752"/>
                  <a:pt x="14193" y="12573"/>
                </a:cubicBezTo>
                <a:lnTo>
                  <a:pt x="18527" y="5084"/>
                </a:lnTo>
                <a:cubicBezTo>
                  <a:pt x="18658" y="4858"/>
                  <a:pt x="18634" y="4620"/>
                  <a:pt x="18527" y="4417"/>
                </a:cubicBezTo>
                <a:lnTo>
                  <a:pt x="15967" y="0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201890" y="4928"/>
            <a:ext cx="456480" cy="130720"/>
          </a:xfrm>
          <a:custGeom>
            <a:rect b="b" l="l" r="r" t="t"/>
            <a:pathLst>
              <a:path extrusionOk="0" h="4085" w="14265">
                <a:moveTo>
                  <a:pt x="1" y="108"/>
                </a:moveTo>
                <a:lnTo>
                  <a:pt x="2227" y="3870"/>
                </a:lnTo>
                <a:cubicBezTo>
                  <a:pt x="2227" y="3870"/>
                  <a:pt x="2453" y="4049"/>
                  <a:pt x="2894" y="4025"/>
                </a:cubicBezTo>
                <a:lnTo>
                  <a:pt x="11288" y="4085"/>
                </a:lnTo>
                <a:cubicBezTo>
                  <a:pt x="11716" y="4025"/>
                  <a:pt x="11716" y="4025"/>
                  <a:pt x="11907" y="3799"/>
                </a:cubicBezTo>
                <a:lnTo>
                  <a:pt x="14264" y="1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30275" y="181343"/>
            <a:ext cx="597056" cy="523904"/>
          </a:xfrm>
          <a:custGeom>
            <a:rect b="b" l="l" r="r" t="t"/>
            <a:pathLst>
              <a:path extrusionOk="0" h="16372" w="18658">
                <a:moveTo>
                  <a:pt x="5001" y="0"/>
                </a:moveTo>
                <a:cubicBezTo>
                  <a:pt x="4751" y="60"/>
                  <a:pt x="4537" y="131"/>
                  <a:pt x="4441" y="334"/>
                </a:cubicBezTo>
                <a:lnTo>
                  <a:pt x="108" y="7858"/>
                </a:lnTo>
                <a:cubicBezTo>
                  <a:pt x="0" y="8061"/>
                  <a:pt x="0" y="8347"/>
                  <a:pt x="131" y="8501"/>
                </a:cubicBezTo>
                <a:lnTo>
                  <a:pt x="4465" y="15990"/>
                </a:lnTo>
                <a:cubicBezTo>
                  <a:pt x="4572" y="16193"/>
                  <a:pt x="4751" y="16300"/>
                  <a:pt x="5001" y="16371"/>
                </a:cubicBezTo>
                <a:lnTo>
                  <a:pt x="13681" y="16324"/>
                </a:lnTo>
                <a:cubicBezTo>
                  <a:pt x="13859" y="16348"/>
                  <a:pt x="14109" y="16193"/>
                  <a:pt x="14216" y="16014"/>
                </a:cubicBezTo>
                <a:lnTo>
                  <a:pt x="18550" y="8478"/>
                </a:lnTo>
                <a:cubicBezTo>
                  <a:pt x="18657" y="8287"/>
                  <a:pt x="18657" y="8085"/>
                  <a:pt x="18526" y="7835"/>
                </a:cubicBezTo>
                <a:lnTo>
                  <a:pt x="14193" y="334"/>
                </a:lnTo>
                <a:cubicBezTo>
                  <a:pt x="14109" y="131"/>
                  <a:pt x="13907" y="24"/>
                  <a:pt x="13681" y="84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1106783" y="181343"/>
            <a:ext cx="599328" cy="523136"/>
          </a:xfrm>
          <a:custGeom>
            <a:rect b="b" l="l" r="r" t="t"/>
            <a:pathLst>
              <a:path extrusionOk="0" h="16348" w="18729">
                <a:moveTo>
                  <a:pt x="5001" y="60"/>
                </a:moveTo>
                <a:cubicBezTo>
                  <a:pt x="4822" y="60"/>
                  <a:pt x="4608" y="155"/>
                  <a:pt x="4513" y="334"/>
                </a:cubicBezTo>
                <a:lnTo>
                  <a:pt x="179" y="7882"/>
                </a:lnTo>
                <a:cubicBezTo>
                  <a:pt x="72" y="8061"/>
                  <a:pt x="0" y="8323"/>
                  <a:pt x="143" y="8478"/>
                </a:cubicBezTo>
                <a:lnTo>
                  <a:pt x="4489" y="15967"/>
                </a:lnTo>
                <a:cubicBezTo>
                  <a:pt x="4608" y="16217"/>
                  <a:pt x="4822" y="16324"/>
                  <a:pt x="5001" y="16324"/>
                </a:cubicBezTo>
                <a:lnTo>
                  <a:pt x="13668" y="16300"/>
                </a:lnTo>
                <a:cubicBezTo>
                  <a:pt x="13930" y="16348"/>
                  <a:pt x="14133" y="16169"/>
                  <a:pt x="14240" y="15967"/>
                </a:cubicBezTo>
                <a:lnTo>
                  <a:pt x="18621" y="8501"/>
                </a:lnTo>
                <a:cubicBezTo>
                  <a:pt x="18729" y="8287"/>
                  <a:pt x="18681" y="8061"/>
                  <a:pt x="18598" y="7858"/>
                </a:cubicBezTo>
                <a:lnTo>
                  <a:pt x="14264" y="334"/>
                </a:lnTo>
                <a:cubicBezTo>
                  <a:pt x="14157" y="155"/>
                  <a:pt x="13930" y="0"/>
                  <a:pt x="13668" y="24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2084411" y="181343"/>
            <a:ext cx="598592" cy="522368"/>
          </a:xfrm>
          <a:custGeom>
            <a:rect b="b" l="l" r="r" t="t"/>
            <a:pathLst>
              <a:path extrusionOk="0" h="16324" w="18706">
                <a:moveTo>
                  <a:pt x="5037" y="0"/>
                </a:moveTo>
                <a:cubicBezTo>
                  <a:pt x="4799" y="24"/>
                  <a:pt x="4573" y="179"/>
                  <a:pt x="4465" y="334"/>
                </a:cubicBezTo>
                <a:lnTo>
                  <a:pt x="131" y="7858"/>
                </a:lnTo>
                <a:cubicBezTo>
                  <a:pt x="1" y="8061"/>
                  <a:pt x="36" y="8287"/>
                  <a:pt x="131" y="8501"/>
                </a:cubicBezTo>
                <a:lnTo>
                  <a:pt x="4465" y="15990"/>
                </a:lnTo>
                <a:cubicBezTo>
                  <a:pt x="4573" y="16193"/>
                  <a:pt x="4775" y="16324"/>
                  <a:pt x="5013" y="16300"/>
                </a:cubicBezTo>
                <a:lnTo>
                  <a:pt x="13681" y="16300"/>
                </a:lnTo>
                <a:cubicBezTo>
                  <a:pt x="13907" y="16276"/>
                  <a:pt x="14121" y="16169"/>
                  <a:pt x="14217" y="16014"/>
                </a:cubicBezTo>
                <a:lnTo>
                  <a:pt x="18527" y="8501"/>
                </a:lnTo>
                <a:cubicBezTo>
                  <a:pt x="18658" y="8287"/>
                  <a:pt x="18705" y="8085"/>
                  <a:pt x="18562" y="7858"/>
                </a:cubicBezTo>
                <a:lnTo>
                  <a:pt x="14193" y="358"/>
                </a:lnTo>
                <a:cubicBezTo>
                  <a:pt x="14121" y="155"/>
                  <a:pt x="13883" y="24"/>
                  <a:pt x="13657" y="60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126083" y="747869"/>
            <a:ext cx="606976" cy="525056"/>
          </a:xfrm>
          <a:custGeom>
            <a:rect b="b" l="l" r="r" t="t"/>
            <a:pathLst>
              <a:path extrusionOk="0" h="16408" w="18968">
                <a:moveTo>
                  <a:pt x="5132" y="1"/>
                </a:moveTo>
                <a:cubicBezTo>
                  <a:pt x="4953" y="215"/>
                  <a:pt x="4525" y="263"/>
                  <a:pt x="4525" y="263"/>
                </a:cubicBezTo>
                <a:lnTo>
                  <a:pt x="203" y="7799"/>
                </a:lnTo>
                <a:cubicBezTo>
                  <a:pt x="0" y="8038"/>
                  <a:pt x="60" y="8478"/>
                  <a:pt x="286" y="8657"/>
                </a:cubicBezTo>
                <a:lnTo>
                  <a:pt x="4549" y="16015"/>
                </a:lnTo>
                <a:lnTo>
                  <a:pt x="5001" y="16408"/>
                </a:lnTo>
                <a:lnTo>
                  <a:pt x="13835" y="16408"/>
                </a:lnTo>
                <a:cubicBezTo>
                  <a:pt x="13835" y="16408"/>
                  <a:pt x="14240" y="16372"/>
                  <a:pt x="14455" y="16146"/>
                </a:cubicBezTo>
                <a:lnTo>
                  <a:pt x="18765" y="8573"/>
                </a:lnTo>
                <a:cubicBezTo>
                  <a:pt x="18967" y="8347"/>
                  <a:pt x="18741" y="8169"/>
                  <a:pt x="18681" y="7752"/>
                </a:cubicBezTo>
                <a:lnTo>
                  <a:pt x="14419" y="370"/>
                </a:lnTo>
                <a:cubicBezTo>
                  <a:pt x="14193" y="180"/>
                  <a:pt x="13966" y="1"/>
                  <a:pt x="13788" y="239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105631" y="745597"/>
            <a:ext cx="599712" cy="525440"/>
          </a:xfrm>
          <a:custGeom>
            <a:rect b="b" l="l" r="r" t="t"/>
            <a:pathLst>
              <a:path extrusionOk="0" h="16420" w="18741">
                <a:moveTo>
                  <a:pt x="5132" y="203"/>
                </a:moveTo>
                <a:cubicBezTo>
                  <a:pt x="4727" y="227"/>
                  <a:pt x="4727" y="227"/>
                  <a:pt x="4525" y="465"/>
                </a:cubicBezTo>
                <a:lnTo>
                  <a:pt x="215" y="8025"/>
                </a:lnTo>
                <a:cubicBezTo>
                  <a:pt x="0" y="8240"/>
                  <a:pt x="238" y="8442"/>
                  <a:pt x="60" y="8668"/>
                </a:cubicBezTo>
                <a:lnTo>
                  <a:pt x="4549" y="16217"/>
                </a:lnTo>
                <a:cubicBezTo>
                  <a:pt x="4549" y="16217"/>
                  <a:pt x="4775" y="16419"/>
                  <a:pt x="5191" y="16372"/>
                </a:cubicBezTo>
                <a:lnTo>
                  <a:pt x="13609" y="16419"/>
                </a:lnTo>
                <a:cubicBezTo>
                  <a:pt x="14014" y="16372"/>
                  <a:pt x="14014" y="16372"/>
                  <a:pt x="14216" y="16133"/>
                </a:cubicBezTo>
                <a:lnTo>
                  <a:pt x="18526" y="8597"/>
                </a:lnTo>
                <a:cubicBezTo>
                  <a:pt x="18741" y="8359"/>
                  <a:pt x="18741" y="8359"/>
                  <a:pt x="18681" y="7954"/>
                </a:cubicBezTo>
                <a:lnTo>
                  <a:pt x="14193" y="381"/>
                </a:lnTo>
                <a:lnTo>
                  <a:pt x="13728" y="0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130275" y="1316347"/>
            <a:ext cx="598592" cy="525408"/>
          </a:xfrm>
          <a:custGeom>
            <a:rect b="b" l="l" r="r" t="t"/>
            <a:pathLst>
              <a:path extrusionOk="0" h="16419" w="18706">
                <a:moveTo>
                  <a:pt x="4906" y="0"/>
                </a:moveTo>
                <a:lnTo>
                  <a:pt x="4513" y="464"/>
                </a:lnTo>
                <a:lnTo>
                  <a:pt x="179" y="8001"/>
                </a:lnTo>
                <a:cubicBezTo>
                  <a:pt x="0" y="8239"/>
                  <a:pt x="0" y="8239"/>
                  <a:pt x="48" y="8668"/>
                </a:cubicBezTo>
                <a:lnTo>
                  <a:pt x="4310" y="16038"/>
                </a:lnTo>
                <a:cubicBezTo>
                  <a:pt x="4537" y="16216"/>
                  <a:pt x="4775" y="16419"/>
                  <a:pt x="5180" y="16371"/>
                </a:cubicBezTo>
                <a:lnTo>
                  <a:pt x="13597" y="16419"/>
                </a:lnTo>
                <a:cubicBezTo>
                  <a:pt x="14014" y="16371"/>
                  <a:pt x="14014" y="16371"/>
                  <a:pt x="14193" y="16133"/>
                </a:cubicBezTo>
                <a:lnTo>
                  <a:pt x="18526" y="8596"/>
                </a:lnTo>
                <a:cubicBezTo>
                  <a:pt x="18705" y="8358"/>
                  <a:pt x="18681" y="7953"/>
                  <a:pt x="18681" y="7953"/>
                </a:cubicBezTo>
                <a:lnTo>
                  <a:pt x="14193" y="381"/>
                </a:lnTo>
                <a:lnTo>
                  <a:pt x="13728" y="0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-363896" y="465950"/>
            <a:ext cx="600480" cy="525408"/>
          </a:xfrm>
          <a:custGeom>
            <a:rect b="b" l="l" r="r" t="t"/>
            <a:pathLst>
              <a:path extrusionOk="0" h="16419" w="18765">
                <a:moveTo>
                  <a:pt x="5132" y="24"/>
                </a:moveTo>
                <a:cubicBezTo>
                  <a:pt x="4775" y="131"/>
                  <a:pt x="4572" y="227"/>
                  <a:pt x="4549" y="417"/>
                </a:cubicBezTo>
                <a:lnTo>
                  <a:pt x="131" y="7882"/>
                </a:lnTo>
                <a:cubicBezTo>
                  <a:pt x="84" y="8037"/>
                  <a:pt x="0" y="8370"/>
                  <a:pt x="131" y="8549"/>
                </a:cubicBezTo>
                <a:lnTo>
                  <a:pt x="4465" y="15967"/>
                </a:lnTo>
                <a:cubicBezTo>
                  <a:pt x="4596" y="16169"/>
                  <a:pt x="4882" y="16395"/>
                  <a:pt x="5084" y="16264"/>
                </a:cubicBezTo>
                <a:lnTo>
                  <a:pt x="13788" y="16371"/>
                </a:lnTo>
                <a:cubicBezTo>
                  <a:pt x="13943" y="16419"/>
                  <a:pt x="14145" y="16300"/>
                  <a:pt x="14216" y="15967"/>
                </a:cubicBezTo>
                <a:lnTo>
                  <a:pt x="18634" y="8489"/>
                </a:lnTo>
                <a:cubicBezTo>
                  <a:pt x="18681" y="8335"/>
                  <a:pt x="18765" y="8001"/>
                  <a:pt x="18634" y="7799"/>
                </a:cubicBezTo>
                <a:lnTo>
                  <a:pt x="14300" y="417"/>
                </a:lnTo>
                <a:cubicBezTo>
                  <a:pt x="14169" y="203"/>
                  <a:pt x="14038" y="0"/>
                  <a:pt x="13681" y="84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-368087" y="7232"/>
            <a:ext cx="605056" cy="417216"/>
          </a:xfrm>
          <a:custGeom>
            <a:rect b="b" l="l" r="r" t="t"/>
            <a:pathLst>
              <a:path extrusionOk="0" h="13038" w="18908">
                <a:moveTo>
                  <a:pt x="2715" y="36"/>
                </a:moveTo>
                <a:lnTo>
                  <a:pt x="203" y="4465"/>
                </a:lnTo>
                <a:cubicBezTo>
                  <a:pt x="0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6" y="12609"/>
                </a:lnTo>
                <a:lnTo>
                  <a:pt x="18526" y="5037"/>
                </a:lnTo>
                <a:cubicBezTo>
                  <a:pt x="18729" y="4798"/>
                  <a:pt x="18907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-364280" y="1032860"/>
            <a:ext cx="599712" cy="524672"/>
          </a:xfrm>
          <a:custGeom>
            <a:rect b="b" l="l" r="r" t="t"/>
            <a:pathLst>
              <a:path extrusionOk="0" h="16396" w="18741">
                <a:moveTo>
                  <a:pt x="4906" y="1"/>
                </a:moveTo>
                <a:lnTo>
                  <a:pt x="4525" y="465"/>
                </a:lnTo>
                <a:lnTo>
                  <a:pt x="215" y="8014"/>
                </a:lnTo>
                <a:cubicBezTo>
                  <a:pt x="0" y="8240"/>
                  <a:pt x="0" y="8240"/>
                  <a:pt x="239" y="8418"/>
                </a:cubicBezTo>
                <a:lnTo>
                  <a:pt x="4322" y="16015"/>
                </a:lnTo>
                <a:cubicBezTo>
                  <a:pt x="4549" y="16217"/>
                  <a:pt x="4775" y="16396"/>
                  <a:pt x="4953" y="16169"/>
                </a:cubicBezTo>
                <a:lnTo>
                  <a:pt x="13609" y="16396"/>
                </a:lnTo>
                <a:cubicBezTo>
                  <a:pt x="14014" y="16372"/>
                  <a:pt x="14216" y="16146"/>
                  <a:pt x="14216" y="16146"/>
                </a:cubicBezTo>
                <a:lnTo>
                  <a:pt x="18527" y="8573"/>
                </a:lnTo>
                <a:cubicBezTo>
                  <a:pt x="18741" y="8371"/>
                  <a:pt x="18681" y="7930"/>
                  <a:pt x="18681" y="7930"/>
                </a:cubicBezTo>
                <a:lnTo>
                  <a:pt x="14193" y="382"/>
                </a:lnTo>
                <a:lnTo>
                  <a:pt x="13728" y="1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>
            <p:ph type="ctrTitle"/>
          </p:nvPr>
        </p:nvSpPr>
        <p:spPr>
          <a:xfrm>
            <a:off x="713225" y="2160900"/>
            <a:ext cx="7717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1739225" y="2990575"/>
            <a:ext cx="5665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7" name="Google Shape;57;p2"/>
          <p:cNvGrpSpPr/>
          <p:nvPr/>
        </p:nvGrpSpPr>
        <p:grpSpPr>
          <a:xfrm flipH="1">
            <a:off x="-268974" y="7"/>
            <a:ext cx="994384" cy="2296452"/>
            <a:chOff x="8930175" y="3797775"/>
            <a:chExt cx="830175" cy="1917225"/>
          </a:xfrm>
        </p:grpSpPr>
        <p:sp>
          <p:nvSpPr>
            <p:cNvPr id="58" name="Google Shape;58;p2"/>
            <p:cNvSpPr/>
            <p:nvPr/>
          </p:nvSpPr>
          <p:spPr>
            <a:xfrm>
              <a:off x="8930175" y="5317000"/>
              <a:ext cx="456925" cy="398000"/>
            </a:xfrm>
            <a:custGeom>
              <a:rect b="b" l="l" r="r" t="t"/>
              <a:pathLst>
                <a:path extrusionOk="0" h="15920" w="18277">
                  <a:moveTo>
                    <a:pt x="4894" y="0"/>
                  </a:moveTo>
                  <a:cubicBezTo>
                    <a:pt x="4667" y="0"/>
                    <a:pt x="4465" y="96"/>
                    <a:pt x="4370" y="298"/>
                  </a:cubicBezTo>
                  <a:lnTo>
                    <a:pt x="131" y="7656"/>
                  </a:lnTo>
                  <a:cubicBezTo>
                    <a:pt x="0" y="7835"/>
                    <a:pt x="0" y="8085"/>
                    <a:pt x="131" y="8263"/>
                  </a:cubicBezTo>
                  <a:lnTo>
                    <a:pt x="4370" y="15609"/>
                  </a:lnTo>
                  <a:cubicBezTo>
                    <a:pt x="4465" y="15788"/>
                    <a:pt x="4667" y="15919"/>
                    <a:pt x="4894" y="15919"/>
                  </a:cubicBezTo>
                  <a:lnTo>
                    <a:pt x="13383" y="15919"/>
                  </a:lnTo>
                  <a:cubicBezTo>
                    <a:pt x="13609" y="15919"/>
                    <a:pt x="13800" y="15788"/>
                    <a:pt x="13907" y="15609"/>
                  </a:cubicBezTo>
                  <a:lnTo>
                    <a:pt x="18145" y="8263"/>
                  </a:lnTo>
                  <a:cubicBezTo>
                    <a:pt x="18276" y="8085"/>
                    <a:pt x="18276" y="7835"/>
                    <a:pt x="18145" y="7656"/>
                  </a:cubicBezTo>
                  <a:lnTo>
                    <a:pt x="13907" y="298"/>
                  </a:lnTo>
                  <a:cubicBezTo>
                    <a:pt x="13800" y="96"/>
                    <a:pt x="13609" y="0"/>
                    <a:pt x="13383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049525" y="4174300"/>
              <a:ext cx="228925" cy="238450"/>
            </a:xfrm>
            <a:custGeom>
              <a:rect b="b" l="l" r="r" t="t"/>
              <a:pathLst>
                <a:path extrusionOk="0" h="9538" w="9157">
                  <a:moveTo>
                    <a:pt x="120" y="0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43275" y="3990950"/>
              <a:ext cx="109250" cy="422100"/>
            </a:xfrm>
            <a:custGeom>
              <a:rect b="b" l="l" r="r" t="t"/>
              <a:pathLst>
                <a:path extrusionOk="0" h="16884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83"/>
                    <a:pt x="4263" y="16883"/>
                  </a:cubicBezTo>
                  <a:cubicBezTo>
                    <a:pt x="4322" y="16883"/>
                    <a:pt x="4370" y="16847"/>
                    <a:pt x="4370" y="16776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276050" y="3990950"/>
              <a:ext cx="109250" cy="422100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76"/>
                  </a:lnTo>
                  <a:cubicBezTo>
                    <a:pt x="0" y="16847"/>
                    <a:pt x="36" y="16883"/>
                    <a:pt x="84" y="16883"/>
                  </a:cubicBezTo>
                  <a:cubicBezTo>
                    <a:pt x="119" y="16883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942675" y="3797775"/>
              <a:ext cx="443225" cy="386675"/>
            </a:xfrm>
            <a:custGeom>
              <a:rect b="b" l="l" r="r" t="t"/>
              <a:pathLst>
                <a:path extrusionOk="0" h="15467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37"/>
                  </a:cubicBezTo>
                  <a:lnTo>
                    <a:pt x="4215" y="15157"/>
                  </a:lnTo>
                  <a:cubicBezTo>
                    <a:pt x="4322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0" y="15466"/>
                    <a:pt x="13383" y="15335"/>
                    <a:pt x="13502" y="15157"/>
                  </a:cubicBezTo>
                  <a:lnTo>
                    <a:pt x="17622" y="8037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962025" y="4028150"/>
              <a:ext cx="403650" cy="159575"/>
            </a:xfrm>
            <a:custGeom>
              <a:rect b="b" l="l" r="r" t="t"/>
              <a:pathLst>
                <a:path extrusionOk="0" h="6383" w="16146">
                  <a:moveTo>
                    <a:pt x="0" y="0"/>
                  </a:moveTo>
                  <a:cubicBezTo>
                    <a:pt x="453" y="846"/>
                    <a:pt x="905" y="1703"/>
                    <a:pt x="1381" y="2560"/>
                  </a:cubicBezTo>
                  <a:cubicBezTo>
                    <a:pt x="1834" y="3406"/>
                    <a:pt x="2310" y="4239"/>
                    <a:pt x="2798" y="5096"/>
                  </a:cubicBezTo>
                  <a:lnTo>
                    <a:pt x="3167" y="5715"/>
                  </a:lnTo>
                  <a:lnTo>
                    <a:pt x="3346" y="6025"/>
                  </a:lnTo>
                  <a:cubicBezTo>
                    <a:pt x="3417" y="6168"/>
                    <a:pt x="3548" y="6275"/>
                    <a:pt x="3667" y="6323"/>
                  </a:cubicBezTo>
                  <a:cubicBezTo>
                    <a:pt x="3751" y="6370"/>
                    <a:pt x="3846" y="6382"/>
                    <a:pt x="3941" y="6382"/>
                  </a:cubicBezTo>
                  <a:cubicBezTo>
                    <a:pt x="4001" y="6382"/>
                    <a:pt x="4048" y="6382"/>
                    <a:pt x="4096" y="6370"/>
                  </a:cubicBezTo>
                  <a:lnTo>
                    <a:pt x="10978" y="6370"/>
                  </a:lnTo>
                  <a:lnTo>
                    <a:pt x="11704" y="6346"/>
                  </a:lnTo>
                  <a:lnTo>
                    <a:pt x="12049" y="6346"/>
                  </a:lnTo>
                  <a:cubicBezTo>
                    <a:pt x="12180" y="6346"/>
                    <a:pt x="12311" y="6346"/>
                    <a:pt x="12454" y="6299"/>
                  </a:cubicBezTo>
                  <a:cubicBezTo>
                    <a:pt x="12585" y="6251"/>
                    <a:pt x="12704" y="6144"/>
                    <a:pt x="12787" y="6049"/>
                  </a:cubicBezTo>
                  <a:cubicBezTo>
                    <a:pt x="12859" y="5918"/>
                    <a:pt x="12907" y="5823"/>
                    <a:pt x="12954" y="5715"/>
                  </a:cubicBezTo>
                  <a:lnTo>
                    <a:pt x="13311" y="5096"/>
                  </a:lnTo>
                  <a:cubicBezTo>
                    <a:pt x="14264" y="3406"/>
                    <a:pt x="15193" y="1703"/>
                    <a:pt x="16145" y="24"/>
                  </a:cubicBezTo>
                  <a:cubicBezTo>
                    <a:pt x="15145" y="1679"/>
                    <a:pt x="14133" y="3334"/>
                    <a:pt x="13157" y="4989"/>
                  </a:cubicBezTo>
                  <a:lnTo>
                    <a:pt x="12787" y="5620"/>
                  </a:lnTo>
                  <a:cubicBezTo>
                    <a:pt x="12728" y="5715"/>
                    <a:pt x="12657" y="5846"/>
                    <a:pt x="12609" y="5918"/>
                  </a:cubicBezTo>
                  <a:cubicBezTo>
                    <a:pt x="12561" y="6001"/>
                    <a:pt x="12478" y="6073"/>
                    <a:pt x="12383" y="6096"/>
                  </a:cubicBezTo>
                  <a:cubicBezTo>
                    <a:pt x="12323" y="6120"/>
                    <a:pt x="12264" y="6132"/>
                    <a:pt x="12204" y="6132"/>
                  </a:cubicBezTo>
                  <a:cubicBezTo>
                    <a:pt x="12156" y="6132"/>
                    <a:pt x="12109" y="6132"/>
                    <a:pt x="12049" y="6120"/>
                  </a:cubicBezTo>
                  <a:lnTo>
                    <a:pt x="8061" y="6120"/>
                  </a:lnTo>
                  <a:lnTo>
                    <a:pt x="5179" y="6096"/>
                  </a:lnTo>
                  <a:lnTo>
                    <a:pt x="4096" y="6096"/>
                  </a:lnTo>
                  <a:cubicBezTo>
                    <a:pt x="3941" y="6096"/>
                    <a:pt x="3870" y="6096"/>
                    <a:pt x="3798" y="6073"/>
                  </a:cubicBezTo>
                  <a:cubicBezTo>
                    <a:pt x="3691" y="6025"/>
                    <a:pt x="3620" y="5965"/>
                    <a:pt x="3572" y="5894"/>
                  </a:cubicBezTo>
                  <a:lnTo>
                    <a:pt x="3393" y="5573"/>
                  </a:lnTo>
                  <a:lnTo>
                    <a:pt x="3012" y="4942"/>
                  </a:lnTo>
                  <a:cubicBezTo>
                    <a:pt x="2536" y="4108"/>
                    <a:pt x="2036" y="3287"/>
                    <a:pt x="1536" y="2453"/>
                  </a:cubicBezTo>
                  <a:cubicBezTo>
                    <a:pt x="1060" y="1632"/>
                    <a:pt x="536" y="822"/>
                    <a:pt x="0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049525" y="4181750"/>
              <a:ext cx="7475" cy="98550"/>
            </a:xfrm>
            <a:custGeom>
              <a:rect b="b" l="l" r="r" t="t"/>
              <a:pathLst>
                <a:path extrusionOk="0" h="3942" w="299">
                  <a:moveTo>
                    <a:pt x="1" y="0"/>
                  </a:moveTo>
                  <a:lnTo>
                    <a:pt x="143" y="394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271575" y="4181750"/>
              <a:ext cx="8075" cy="98550"/>
            </a:xfrm>
            <a:custGeom>
              <a:rect b="b" l="l" r="r" t="t"/>
              <a:pathLst>
                <a:path extrusionOk="0" h="3942" w="323">
                  <a:moveTo>
                    <a:pt x="1" y="0"/>
                  </a:moveTo>
                  <a:lnTo>
                    <a:pt x="179" y="39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409700" y="4378200"/>
              <a:ext cx="239025" cy="249150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299250" y="4186800"/>
              <a:ext cx="113450" cy="440550"/>
            </a:xfrm>
            <a:custGeom>
              <a:rect b="b" l="l" r="r" t="t"/>
              <a:pathLst>
                <a:path extrusionOk="0" h="17622" w="4538">
                  <a:moveTo>
                    <a:pt x="1" y="0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14"/>
                  </a:cubicBezTo>
                  <a:lnTo>
                    <a:pt x="4335" y="17574"/>
                  </a:lnTo>
                  <a:cubicBezTo>
                    <a:pt x="4359" y="17610"/>
                    <a:pt x="4394" y="17622"/>
                    <a:pt x="4430" y="17622"/>
                  </a:cubicBezTo>
                  <a:cubicBezTo>
                    <a:pt x="4478" y="17622"/>
                    <a:pt x="4537" y="17586"/>
                    <a:pt x="4537" y="17526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297775" y="3985275"/>
              <a:ext cx="462575" cy="403650"/>
            </a:xfrm>
            <a:custGeom>
              <a:rect b="b" l="l" r="r" t="t"/>
              <a:pathLst>
                <a:path extrusionOk="0" h="16146" w="18503">
                  <a:moveTo>
                    <a:pt x="4977" y="1"/>
                  </a:moveTo>
                  <a:cubicBezTo>
                    <a:pt x="4751" y="1"/>
                    <a:pt x="4525" y="108"/>
                    <a:pt x="4418" y="311"/>
                  </a:cubicBezTo>
                  <a:lnTo>
                    <a:pt x="131" y="7764"/>
                  </a:lnTo>
                  <a:cubicBezTo>
                    <a:pt x="0" y="7930"/>
                    <a:pt x="0" y="8192"/>
                    <a:pt x="131" y="8383"/>
                  </a:cubicBezTo>
                  <a:lnTo>
                    <a:pt x="4418" y="15824"/>
                  </a:lnTo>
                  <a:cubicBezTo>
                    <a:pt x="4525" y="16015"/>
                    <a:pt x="4751" y="16146"/>
                    <a:pt x="4977" y="16146"/>
                  </a:cubicBezTo>
                  <a:lnTo>
                    <a:pt x="13562" y="16146"/>
                  </a:lnTo>
                  <a:cubicBezTo>
                    <a:pt x="13788" y="16146"/>
                    <a:pt x="13990" y="16015"/>
                    <a:pt x="14109" y="15824"/>
                  </a:cubicBezTo>
                  <a:lnTo>
                    <a:pt x="18407" y="8383"/>
                  </a:lnTo>
                  <a:cubicBezTo>
                    <a:pt x="18503" y="8192"/>
                    <a:pt x="18503" y="7930"/>
                    <a:pt x="18407" y="7764"/>
                  </a:cubicBezTo>
                  <a:lnTo>
                    <a:pt x="14109" y="311"/>
                  </a:lnTo>
                  <a:cubicBezTo>
                    <a:pt x="13990" y="108"/>
                    <a:pt x="13788" y="1"/>
                    <a:pt x="13562" y="1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18600" y="4225800"/>
              <a:ext cx="421225" cy="166100"/>
            </a:xfrm>
            <a:custGeom>
              <a:rect b="b" l="l" r="r" t="t"/>
              <a:pathLst>
                <a:path extrusionOk="0" h="6644" w="16849">
                  <a:moveTo>
                    <a:pt x="1" y="0"/>
                  </a:moveTo>
                  <a:cubicBezTo>
                    <a:pt x="477" y="905"/>
                    <a:pt x="953" y="1774"/>
                    <a:pt x="1430" y="2655"/>
                  </a:cubicBezTo>
                  <a:cubicBezTo>
                    <a:pt x="1930" y="3536"/>
                    <a:pt x="2406" y="4417"/>
                    <a:pt x="2918" y="5298"/>
                  </a:cubicBezTo>
                  <a:lnTo>
                    <a:pt x="3287" y="5977"/>
                  </a:lnTo>
                  <a:lnTo>
                    <a:pt x="3489" y="6299"/>
                  </a:lnTo>
                  <a:cubicBezTo>
                    <a:pt x="3561" y="6418"/>
                    <a:pt x="3692" y="6525"/>
                    <a:pt x="3811" y="6596"/>
                  </a:cubicBezTo>
                  <a:cubicBezTo>
                    <a:pt x="3966" y="6644"/>
                    <a:pt x="4144" y="6644"/>
                    <a:pt x="4263" y="6644"/>
                  </a:cubicBezTo>
                  <a:lnTo>
                    <a:pt x="8407" y="6644"/>
                  </a:lnTo>
                  <a:lnTo>
                    <a:pt x="11443" y="6620"/>
                  </a:lnTo>
                  <a:lnTo>
                    <a:pt x="12574" y="6620"/>
                  </a:lnTo>
                  <a:cubicBezTo>
                    <a:pt x="12705" y="6620"/>
                    <a:pt x="12848" y="6620"/>
                    <a:pt x="12979" y="6572"/>
                  </a:cubicBezTo>
                  <a:cubicBezTo>
                    <a:pt x="13133" y="6525"/>
                    <a:pt x="13229" y="6418"/>
                    <a:pt x="13336" y="6299"/>
                  </a:cubicBezTo>
                  <a:cubicBezTo>
                    <a:pt x="13407" y="6168"/>
                    <a:pt x="13455" y="6072"/>
                    <a:pt x="13503" y="5977"/>
                  </a:cubicBezTo>
                  <a:lnTo>
                    <a:pt x="13884" y="5298"/>
                  </a:lnTo>
                  <a:cubicBezTo>
                    <a:pt x="14884" y="3560"/>
                    <a:pt x="15860" y="1774"/>
                    <a:pt x="16848" y="24"/>
                  </a:cubicBezTo>
                  <a:cubicBezTo>
                    <a:pt x="15789" y="1750"/>
                    <a:pt x="14765" y="3489"/>
                    <a:pt x="13729" y="5215"/>
                  </a:cubicBezTo>
                  <a:lnTo>
                    <a:pt x="13360" y="5870"/>
                  </a:lnTo>
                  <a:cubicBezTo>
                    <a:pt x="13276" y="5977"/>
                    <a:pt x="13229" y="6096"/>
                    <a:pt x="13157" y="6168"/>
                  </a:cubicBezTo>
                  <a:cubicBezTo>
                    <a:pt x="13110" y="6275"/>
                    <a:pt x="13002" y="6346"/>
                    <a:pt x="12907" y="6370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0"/>
                  </a:lnTo>
                  <a:lnTo>
                    <a:pt x="4263" y="6370"/>
                  </a:lnTo>
                  <a:cubicBezTo>
                    <a:pt x="4120" y="6370"/>
                    <a:pt x="4037" y="6370"/>
                    <a:pt x="3942" y="6322"/>
                  </a:cubicBezTo>
                  <a:cubicBezTo>
                    <a:pt x="3847" y="6299"/>
                    <a:pt x="3763" y="6227"/>
                    <a:pt x="3716" y="6144"/>
                  </a:cubicBezTo>
                  <a:lnTo>
                    <a:pt x="3537" y="5822"/>
                  </a:lnTo>
                  <a:lnTo>
                    <a:pt x="3144" y="5167"/>
                  </a:lnTo>
                  <a:cubicBezTo>
                    <a:pt x="2632" y="4286"/>
                    <a:pt x="2132" y="3441"/>
                    <a:pt x="1608" y="2560"/>
                  </a:cubicBezTo>
                  <a:cubicBezTo>
                    <a:pt x="1084" y="1703"/>
                    <a:pt x="549" y="846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409700" y="4385625"/>
              <a:ext cx="7450" cy="103625"/>
            </a:xfrm>
            <a:custGeom>
              <a:rect b="b" l="l" r="r" t="t"/>
              <a:pathLst>
                <a:path extrusionOk="0" h="4145" w="298">
                  <a:moveTo>
                    <a:pt x="0" y="1"/>
                  </a:moveTo>
                  <a:lnTo>
                    <a:pt x="143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044475" y="4595475"/>
              <a:ext cx="239025" cy="249775"/>
            </a:xfrm>
            <a:custGeom>
              <a:rect b="b" l="l" r="r" t="t"/>
              <a:pathLst>
                <a:path extrusionOk="0" h="9991" w="9561">
                  <a:moveTo>
                    <a:pt x="119" y="1"/>
                  </a:moveTo>
                  <a:lnTo>
                    <a:pt x="0" y="9990"/>
                  </a:lnTo>
                  <a:lnTo>
                    <a:pt x="9561" y="9990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34025" y="4404675"/>
              <a:ext cx="113450" cy="440275"/>
            </a:xfrm>
            <a:custGeom>
              <a:rect b="b" l="l" r="r" t="t"/>
              <a:pathLst>
                <a:path extrusionOk="0" h="17611" w="4538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62"/>
                    <a:pt x="370" y="10514"/>
                  </a:cubicBezTo>
                  <a:lnTo>
                    <a:pt x="4335" y="17539"/>
                  </a:lnTo>
                  <a:cubicBezTo>
                    <a:pt x="4359" y="17586"/>
                    <a:pt x="4394" y="17610"/>
                    <a:pt x="4430" y="17610"/>
                  </a:cubicBezTo>
                  <a:cubicBezTo>
                    <a:pt x="4490" y="17610"/>
                    <a:pt x="4537" y="17563"/>
                    <a:pt x="4537" y="17491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280200" y="4404675"/>
              <a:ext cx="114325" cy="440275"/>
            </a:xfrm>
            <a:custGeom>
              <a:rect b="b" l="l" r="r" t="t"/>
              <a:pathLst>
                <a:path extrusionOk="0" h="17611" w="4573">
                  <a:moveTo>
                    <a:pt x="4573" y="1"/>
                  </a:moveTo>
                  <a:lnTo>
                    <a:pt x="1" y="7657"/>
                  </a:lnTo>
                  <a:lnTo>
                    <a:pt x="1" y="17491"/>
                  </a:lnTo>
                  <a:cubicBezTo>
                    <a:pt x="1" y="17563"/>
                    <a:pt x="60" y="17610"/>
                    <a:pt x="108" y="17610"/>
                  </a:cubicBezTo>
                  <a:cubicBezTo>
                    <a:pt x="144" y="17610"/>
                    <a:pt x="180" y="17586"/>
                    <a:pt x="203" y="17539"/>
                  </a:cubicBezTo>
                  <a:lnTo>
                    <a:pt x="4204" y="10514"/>
                  </a:lnTo>
                  <a:cubicBezTo>
                    <a:pt x="4454" y="10062"/>
                    <a:pt x="4573" y="9585"/>
                    <a:pt x="4573" y="9085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932550" y="4202575"/>
              <a:ext cx="462575" cy="403350"/>
            </a:xfrm>
            <a:custGeom>
              <a:rect b="b" l="l" r="r" t="t"/>
              <a:pathLst>
                <a:path extrusionOk="0" h="16134" w="18503">
                  <a:moveTo>
                    <a:pt x="4977" y="0"/>
                  </a:moveTo>
                  <a:cubicBezTo>
                    <a:pt x="4751" y="0"/>
                    <a:pt x="4549" y="120"/>
                    <a:pt x="4418" y="322"/>
                  </a:cubicBezTo>
                  <a:lnTo>
                    <a:pt x="131" y="7751"/>
                  </a:lnTo>
                  <a:cubicBezTo>
                    <a:pt x="0" y="7954"/>
                    <a:pt x="0" y="8180"/>
                    <a:pt x="131" y="8382"/>
                  </a:cubicBezTo>
                  <a:lnTo>
                    <a:pt x="4418" y="15812"/>
                  </a:lnTo>
                  <a:cubicBezTo>
                    <a:pt x="4549" y="16014"/>
                    <a:pt x="4751" y="16133"/>
                    <a:pt x="4977" y="16133"/>
                  </a:cubicBezTo>
                  <a:lnTo>
                    <a:pt x="13562" y="16133"/>
                  </a:lnTo>
                  <a:cubicBezTo>
                    <a:pt x="13788" y="16133"/>
                    <a:pt x="13990" y="16014"/>
                    <a:pt x="14109" y="15812"/>
                  </a:cubicBezTo>
                  <a:lnTo>
                    <a:pt x="18408" y="8382"/>
                  </a:lnTo>
                  <a:cubicBezTo>
                    <a:pt x="18503" y="8180"/>
                    <a:pt x="18503" y="7954"/>
                    <a:pt x="18408" y="7751"/>
                  </a:cubicBezTo>
                  <a:lnTo>
                    <a:pt x="14109" y="322"/>
                  </a:lnTo>
                  <a:cubicBezTo>
                    <a:pt x="13990" y="120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53375" y="4442775"/>
              <a:ext cx="421225" cy="167025"/>
            </a:xfrm>
            <a:custGeom>
              <a:rect b="b" l="l" r="r" t="t"/>
              <a:pathLst>
                <a:path extrusionOk="0" h="6681" w="16849">
                  <a:moveTo>
                    <a:pt x="1" y="1"/>
                  </a:moveTo>
                  <a:cubicBezTo>
                    <a:pt x="477" y="906"/>
                    <a:pt x="953" y="1787"/>
                    <a:pt x="1430" y="2692"/>
                  </a:cubicBezTo>
                  <a:cubicBezTo>
                    <a:pt x="1930" y="3573"/>
                    <a:pt x="2406" y="4442"/>
                    <a:pt x="2906" y="5323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61" y="6430"/>
                    <a:pt x="3692" y="6561"/>
                    <a:pt x="3847" y="6609"/>
                  </a:cubicBezTo>
                  <a:cubicBezTo>
                    <a:pt x="3966" y="6680"/>
                    <a:pt x="4144" y="6680"/>
                    <a:pt x="4263" y="6680"/>
                  </a:cubicBezTo>
                  <a:lnTo>
                    <a:pt x="5394" y="6680"/>
                  </a:lnTo>
                  <a:lnTo>
                    <a:pt x="8407" y="6656"/>
                  </a:lnTo>
                  <a:lnTo>
                    <a:pt x="11443" y="6656"/>
                  </a:lnTo>
                  <a:lnTo>
                    <a:pt x="12205" y="6633"/>
                  </a:lnTo>
                  <a:lnTo>
                    <a:pt x="12574" y="6633"/>
                  </a:lnTo>
                  <a:cubicBezTo>
                    <a:pt x="12622" y="6633"/>
                    <a:pt x="12681" y="6633"/>
                    <a:pt x="12741" y="6633"/>
                  </a:cubicBezTo>
                  <a:cubicBezTo>
                    <a:pt x="12824" y="6633"/>
                    <a:pt x="12907" y="6621"/>
                    <a:pt x="12979" y="6585"/>
                  </a:cubicBezTo>
                  <a:cubicBezTo>
                    <a:pt x="13133" y="6525"/>
                    <a:pt x="13253" y="6430"/>
                    <a:pt x="13324" y="6299"/>
                  </a:cubicBezTo>
                  <a:cubicBezTo>
                    <a:pt x="13407" y="6204"/>
                    <a:pt x="13455" y="6109"/>
                    <a:pt x="13503" y="5978"/>
                  </a:cubicBezTo>
                  <a:lnTo>
                    <a:pt x="13884" y="5323"/>
                  </a:lnTo>
                  <a:cubicBezTo>
                    <a:pt x="14884" y="3573"/>
                    <a:pt x="15860" y="1811"/>
                    <a:pt x="16848" y="25"/>
                  </a:cubicBezTo>
                  <a:cubicBezTo>
                    <a:pt x="15789" y="1763"/>
                    <a:pt x="14765" y="3489"/>
                    <a:pt x="13729" y="5228"/>
                  </a:cubicBezTo>
                  <a:lnTo>
                    <a:pt x="13360" y="5882"/>
                  </a:lnTo>
                  <a:cubicBezTo>
                    <a:pt x="13276" y="5978"/>
                    <a:pt x="13229" y="6109"/>
                    <a:pt x="13157" y="6204"/>
                  </a:cubicBezTo>
                  <a:cubicBezTo>
                    <a:pt x="13098" y="6275"/>
                    <a:pt x="13003" y="6359"/>
                    <a:pt x="12907" y="6383"/>
                  </a:cubicBezTo>
                  <a:cubicBezTo>
                    <a:pt x="12800" y="6430"/>
                    <a:pt x="12705" y="6430"/>
                    <a:pt x="12574" y="6430"/>
                  </a:cubicBezTo>
                  <a:lnTo>
                    <a:pt x="12205" y="6430"/>
                  </a:lnTo>
                  <a:lnTo>
                    <a:pt x="11443" y="6406"/>
                  </a:lnTo>
                  <a:lnTo>
                    <a:pt x="8407" y="6406"/>
                  </a:lnTo>
                  <a:lnTo>
                    <a:pt x="5394" y="6383"/>
                  </a:lnTo>
                  <a:lnTo>
                    <a:pt x="4263" y="6383"/>
                  </a:lnTo>
                  <a:cubicBezTo>
                    <a:pt x="4120" y="6383"/>
                    <a:pt x="4037" y="6383"/>
                    <a:pt x="3942" y="6359"/>
                  </a:cubicBezTo>
                  <a:cubicBezTo>
                    <a:pt x="3847" y="6299"/>
                    <a:pt x="3763" y="6252"/>
                    <a:pt x="3716" y="6156"/>
                  </a:cubicBezTo>
                  <a:lnTo>
                    <a:pt x="3537" y="5823"/>
                  </a:lnTo>
                  <a:lnTo>
                    <a:pt x="3144" y="5180"/>
                  </a:lnTo>
                  <a:cubicBezTo>
                    <a:pt x="2632" y="4323"/>
                    <a:pt x="2132" y="3442"/>
                    <a:pt x="1608" y="2584"/>
                  </a:cubicBezTo>
                  <a:cubicBezTo>
                    <a:pt x="1084" y="1715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044475" y="4603525"/>
              <a:ext cx="7450" cy="103000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276650" y="4603525"/>
              <a:ext cx="8050" cy="103000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409700" y="4817525"/>
              <a:ext cx="239025" cy="249175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299250" y="4626150"/>
              <a:ext cx="113450" cy="440550"/>
            </a:xfrm>
            <a:custGeom>
              <a:rect b="b" l="l" r="r" t="t"/>
              <a:pathLst>
                <a:path extrusionOk="0" h="17622" w="4538">
                  <a:moveTo>
                    <a:pt x="1" y="0"/>
                  </a:moveTo>
                  <a:lnTo>
                    <a:pt x="1" y="9085"/>
                  </a:lnTo>
                  <a:cubicBezTo>
                    <a:pt x="1" y="9585"/>
                    <a:pt x="120" y="10085"/>
                    <a:pt x="370" y="10513"/>
                  </a:cubicBezTo>
                  <a:lnTo>
                    <a:pt x="4335" y="17574"/>
                  </a:lnTo>
                  <a:cubicBezTo>
                    <a:pt x="4359" y="17609"/>
                    <a:pt x="4394" y="17621"/>
                    <a:pt x="4430" y="17621"/>
                  </a:cubicBezTo>
                  <a:cubicBezTo>
                    <a:pt x="4478" y="17621"/>
                    <a:pt x="4537" y="17586"/>
                    <a:pt x="4537" y="17514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297775" y="4424625"/>
              <a:ext cx="462575" cy="403650"/>
            </a:xfrm>
            <a:custGeom>
              <a:rect b="b" l="l" r="r" t="t"/>
              <a:pathLst>
                <a:path extrusionOk="0" h="16146" w="18503">
                  <a:moveTo>
                    <a:pt x="4977" y="1"/>
                  </a:moveTo>
                  <a:cubicBezTo>
                    <a:pt x="4751" y="1"/>
                    <a:pt x="4525" y="132"/>
                    <a:pt x="4418" y="298"/>
                  </a:cubicBezTo>
                  <a:lnTo>
                    <a:pt x="131" y="7763"/>
                  </a:lnTo>
                  <a:cubicBezTo>
                    <a:pt x="0" y="7930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25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12"/>
                  </a:cubicBezTo>
                  <a:lnTo>
                    <a:pt x="18407" y="8383"/>
                  </a:lnTo>
                  <a:cubicBezTo>
                    <a:pt x="18503" y="8180"/>
                    <a:pt x="18503" y="7930"/>
                    <a:pt x="18407" y="7763"/>
                  </a:cubicBezTo>
                  <a:lnTo>
                    <a:pt x="14109" y="298"/>
                  </a:lnTo>
                  <a:cubicBezTo>
                    <a:pt x="13990" y="132"/>
                    <a:pt x="13788" y="1"/>
                    <a:pt x="13562" y="1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318600" y="4665125"/>
              <a:ext cx="421225" cy="166425"/>
            </a:xfrm>
            <a:custGeom>
              <a:rect b="b" l="l" r="r" t="t"/>
              <a:pathLst>
                <a:path extrusionOk="0" h="6657" w="16849">
                  <a:moveTo>
                    <a:pt x="1" y="1"/>
                  </a:moveTo>
                  <a:cubicBezTo>
                    <a:pt x="477" y="894"/>
                    <a:pt x="953" y="1775"/>
                    <a:pt x="1430" y="2656"/>
                  </a:cubicBezTo>
                  <a:cubicBezTo>
                    <a:pt x="1930" y="3561"/>
                    <a:pt x="2406" y="4442"/>
                    <a:pt x="2918" y="5287"/>
                  </a:cubicBezTo>
                  <a:lnTo>
                    <a:pt x="3287" y="5966"/>
                  </a:lnTo>
                  <a:lnTo>
                    <a:pt x="3489" y="6299"/>
                  </a:lnTo>
                  <a:cubicBezTo>
                    <a:pt x="3561" y="6418"/>
                    <a:pt x="3692" y="6525"/>
                    <a:pt x="3811" y="6597"/>
                  </a:cubicBezTo>
                  <a:cubicBezTo>
                    <a:pt x="3930" y="6633"/>
                    <a:pt x="4049" y="6656"/>
                    <a:pt x="4156" y="6656"/>
                  </a:cubicBezTo>
                  <a:cubicBezTo>
                    <a:pt x="4192" y="6656"/>
                    <a:pt x="4239" y="6656"/>
                    <a:pt x="4263" y="6644"/>
                  </a:cubicBezTo>
                  <a:lnTo>
                    <a:pt x="8407" y="6644"/>
                  </a:lnTo>
                  <a:lnTo>
                    <a:pt x="11443" y="6621"/>
                  </a:lnTo>
                  <a:lnTo>
                    <a:pt x="12574" y="6621"/>
                  </a:lnTo>
                  <a:cubicBezTo>
                    <a:pt x="12705" y="6621"/>
                    <a:pt x="12848" y="6621"/>
                    <a:pt x="12979" y="6573"/>
                  </a:cubicBezTo>
                  <a:cubicBezTo>
                    <a:pt x="13133" y="6525"/>
                    <a:pt x="13229" y="6418"/>
                    <a:pt x="13336" y="6299"/>
                  </a:cubicBezTo>
                  <a:cubicBezTo>
                    <a:pt x="13407" y="6168"/>
                    <a:pt x="13455" y="6073"/>
                    <a:pt x="13503" y="5966"/>
                  </a:cubicBezTo>
                  <a:lnTo>
                    <a:pt x="13884" y="5323"/>
                  </a:lnTo>
                  <a:cubicBezTo>
                    <a:pt x="14884" y="3561"/>
                    <a:pt x="15860" y="1775"/>
                    <a:pt x="16848" y="25"/>
                  </a:cubicBezTo>
                  <a:cubicBezTo>
                    <a:pt x="15789" y="1751"/>
                    <a:pt x="14765" y="3489"/>
                    <a:pt x="13729" y="5216"/>
                  </a:cubicBezTo>
                  <a:lnTo>
                    <a:pt x="13360" y="5871"/>
                  </a:lnTo>
                  <a:cubicBezTo>
                    <a:pt x="13276" y="5966"/>
                    <a:pt x="13229" y="6097"/>
                    <a:pt x="13157" y="6192"/>
                  </a:cubicBezTo>
                  <a:cubicBezTo>
                    <a:pt x="13110" y="6275"/>
                    <a:pt x="13002" y="6347"/>
                    <a:pt x="12907" y="6371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1"/>
                  </a:lnTo>
                  <a:lnTo>
                    <a:pt x="4263" y="6371"/>
                  </a:lnTo>
                  <a:cubicBezTo>
                    <a:pt x="4120" y="6371"/>
                    <a:pt x="4037" y="6371"/>
                    <a:pt x="3942" y="6323"/>
                  </a:cubicBezTo>
                  <a:cubicBezTo>
                    <a:pt x="3847" y="6299"/>
                    <a:pt x="3763" y="6216"/>
                    <a:pt x="3716" y="6144"/>
                  </a:cubicBezTo>
                  <a:lnTo>
                    <a:pt x="3537" y="5823"/>
                  </a:lnTo>
                  <a:lnTo>
                    <a:pt x="3144" y="5168"/>
                  </a:lnTo>
                  <a:cubicBezTo>
                    <a:pt x="2632" y="4287"/>
                    <a:pt x="2132" y="3430"/>
                    <a:pt x="1608" y="2584"/>
                  </a:cubicBezTo>
                  <a:cubicBezTo>
                    <a:pt x="1084" y="1703"/>
                    <a:pt x="549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409700" y="4824975"/>
              <a:ext cx="7450" cy="103600"/>
            </a:xfrm>
            <a:custGeom>
              <a:rect b="b" l="l" r="r" t="t"/>
              <a:pathLst>
                <a:path extrusionOk="0" h="4144" w="298">
                  <a:moveTo>
                    <a:pt x="0" y="0"/>
                  </a:moveTo>
                  <a:lnTo>
                    <a:pt x="143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409700" y="5253600"/>
              <a:ext cx="239025" cy="249150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299250" y="5062200"/>
              <a:ext cx="113450" cy="440850"/>
            </a:xfrm>
            <a:custGeom>
              <a:rect b="b" l="l" r="r" t="t"/>
              <a:pathLst>
                <a:path extrusionOk="0" h="17634" w="4538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26"/>
                  </a:cubicBezTo>
                  <a:lnTo>
                    <a:pt x="4335" y="17574"/>
                  </a:lnTo>
                  <a:cubicBezTo>
                    <a:pt x="4359" y="17610"/>
                    <a:pt x="4394" y="17634"/>
                    <a:pt x="4430" y="17634"/>
                  </a:cubicBezTo>
                  <a:cubicBezTo>
                    <a:pt x="4478" y="17634"/>
                    <a:pt x="4537" y="17586"/>
                    <a:pt x="4537" y="17527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297775" y="4860700"/>
              <a:ext cx="462575" cy="403625"/>
            </a:xfrm>
            <a:custGeom>
              <a:rect b="b" l="l" r="r" t="t"/>
              <a:pathLst>
                <a:path extrusionOk="0" h="16145" w="18503">
                  <a:moveTo>
                    <a:pt x="4977" y="0"/>
                  </a:moveTo>
                  <a:cubicBezTo>
                    <a:pt x="4751" y="0"/>
                    <a:pt x="4525" y="131"/>
                    <a:pt x="4418" y="310"/>
                  </a:cubicBezTo>
                  <a:lnTo>
                    <a:pt x="131" y="7763"/>
                  </a:lnTo>
                  <a:cubicBezTo>
                    <a:pt x="0" y="7942"/>
                    <a:pt x="0" y="8192"/>
                    <a:pt x="131" y="8394"/>
                  </a:cubicBezTo>
                  <a:lnTo>
                    <a:pt x="4418" y="15824"/>
                  </a:lnTo>
                  <a:cubicBezTo>
                    <a:pt x="4525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24"/>
                  </a:cubicBezTo>
                  <a:lnTo>
                    <a:pt x="18407" y="8394"/>
                  </a:lnTo>
                  <a:cubicBezTo>
                    <a:pt x="18503" y="8192"/>
                    <a:pt x="18503" y="7942"/>
                    <a:pt x="18407" y="7763"/>
                  </a:cubicBezTo>
                  <a:lnTo>
                    <a:pt x="14109" y="310"/>
                  </a:lnTo>
                  <a:cubicBezTo>
                    <a:pt x="13990" y="131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318600" y="5101200"/>
              <a:ext cx="421225" cy="166400"/>
            </a:xfrm>
            <a:custGeom>
              <a:rect b="b" l="l" r="r" t="t"/>
              <a:pathLst>
                <a:path extrusionOk="0" h="6656" w="16849">
                  <a:moveTo>
                    <a:pt x="1" y="0"/>
                  </a:moveTo>
                  <a:cubicBezTo>
                    <a:pt x="477" y="905"/>
                    <a:pt x="953" y="1786"/>
                    <a:pt x="1430" y="2655"/>
                  </a:cubicBezTo>
                  <a:cubicBezTo>
                    <a:pt x="1930" y="3537"/>
                    <a:pt x="2406" y="4418"/>
                    <a:pt x="2918" y="5299"/>
                  </a:cubicBezTo>
                  <a:lnTo>
                    <a:pt x="3287" y="5977"/>
                  </a:lnTo>
                  <a:lnTo>
                    <a:pt x="3489" y="6299"/>
                  </a:lnTo>
                  <a:cubicBezTo>
                    <a:pt x="3561" y="6430"/>
                    <a:pt x="3692" y="6525"/>
                    <a:pt x="3811" y="6596"/>
                  </a:cubicBezTo>
                  <a:cubicBezTo>
                    <a:pt x="3966" y="6656"/>
                    <a:pt x="4144" y="6656"/>
                    <a:pt x="4263" y="6656"/>
                  </a:cubicBezTo>
                  <a:lnTo>
                    <a:pt x="8407" y="6656"/>
                  </a:lnTo>
                  <a:lnTo>
                    <a:pt x="11443" y="6620"/>
                  </a:lnTo>
                  <a:lnTo>
                    <a:pt x="12574" y="6620"/>
                  </a:lnTo>
                  <a:cubicBezTo>
                    <a:pt x="12705" y="6620"/>
                    <a:pt x="12848" y="6620"/>
                    <a:pt x="12979" y="6573"/>
                  </a:cubicBezTo>
                  <a:cubicBezTo>
                    <a:pt x="13133" y="6525"/>
                    <a:pt x="13229" y="6430"/>
                    <a:pt x="13336" y="6299"/>
                  </a:cubicBezTo>
                  <a:cubicBezTo>
                    <a:pt x="13407" y="6168"/>
                    <a:pt x="13455" y="6073"/>
                    <a:pt x="13503" y="5977"/>
                  </a:cubicBezTo>
                  <a:lnTo>
                    <a:pt x="13884" y="5299"/>
                  </a:lnTo>
                  <a:cubicBezTo>
                    <a:pt x="14884" y="3560"/>
                    <a:pt x="15860" y="1786"/>
                    <a:pt x="16848" y="24"/>
                  </a:cubicBezTo>
                  <a:cubicBezTo>
                    <a:pt x="15789" y="1751"/>
                    <a:pt x="14765" y="3489"/>
                    <a:pt x="13729" y="5215"/>
                  </a:cubicBezTo>
                  <a:lnTo>
                    <a:pt x="13360" y="5870"/>
                  </a:lnTo>
                  <a:cubicBezTo>
                    <a:pt x="13276" y="5977"/>
                    <a:pt x="13229" y="6096"/>
                    <a:pt x="13157" y="6204"/>
                  </a:cubicBezTo>
                  <a:cubicBezTo>
                    <a:pt x="13110" y="6275"/>
                    <a:pt x="13002" y="6346"/>
                    <a:pt x="12907" y="6370"/>
                  </a:cubicBezTo>
                  <a:cubicBezTo>
                    <a:pt x="12848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43" y="6394"/>
                  </a:lnTo>
                  <a:lnTo>
                    <a:pt x="8407" y="6370"/>
                  </a:lnTo>
                  <a:lnTo>
                    <a:pt x="4263" y="6370"/>
                  </a:lnTo>
                  <a:cubicBezTo>
                    <a:pt x="4120" y="6370"/>
                    <a:pt x="4037" y="6370"/>
                    <a:pt x="3942" y="6323"/>
                  </a:cubicBezTo>
                  <a:cubicBezTo>
                    <a:pt x="3847" y="6299"/>
                    <a:pt x="3763" y="6227"/>
                    <a:pt x="3716" y="6144"/>
                  </a:cubicBezTo>
                  <a:lnTo>
                    <a:pt x="3537" y="5823"/>
                  </a:lnTo>
                  <a:lnTo>
                    <a:pt x="3144" y="5168"/>
                  </a:lnTo>
                  <a:cubicBezTo>
                    <a:pt x="2632" y="4287"/>
                    <a:pt x="2132" y="3441"/>
                    <a:pt x="1608" y="2584"/>
                  </a:cubicBezTo>
                  <a:cubicBezTo>
                    <a:pt x="1084" y="1703"/>
                    <a:pt x="549" y="858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409700" y="5261050"/>
              <a:ext cx="7450" cy="103600"/>
            </a:xfrm>
            <a:custGeom>
              <a:rect b="b" l="l" r="r" t="t"/>
              <a:pathLst>
                <a:path extrusionOk="0" h="4144" w="298">
                  <a:moveTo>
                    <a:pt x="0" y="0"/>
                  </a:moveTo>
                  <a:lnTo>
                    <a:pt x="143" y="4143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044475" y="5465825"/>
              <a:ext cx="239025" cy="249175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934025" y="5274425"/>
              <a:ext cx="113450" cy="440575"/>
            </a:xfrm>
            <a:custGeom>
              <a:rect b="b" l="l" r="r" t="t"/>
              <a:pathLst>
                <a:path extrusionOk="0" h="17623" w="4538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85"/>
                    <a:pt x="370" y="10514"/>
                  </a:cubicBezTo>
                  <a:lnTo>
                    <a:pt x="4335" y="17574"/>
                  </a:lnTo>
                  <a:cubicBezTo>
                    <a:pt x="4359" y="17610"/>
                    <a:pt x="4394" y="17622"/>
                    <a:pt x="4430" y="17622"/>
                  </a:cubicBezTo>
                  <a:cubicBezTo>
                    <a:pt x="4478" y="17622"/>
                    <a:pt x="4537" y="17586"/>
                    <a:pt x="4537" y="17515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280200" y="5274425"/>
              <a:ext cx="114325" cy="440575"/>
            </a:xfrm>
            <a:custGeom>
              <a:rect b="b" l="l" r="r" t="t"/>
              <a:pathLst>
                <a:path extrusionOk="0" h="17623" w="4573">
                  <a:moveTo>
                    <a:pt x="4573" y="1"/>
                  </a:moveTo>
                  <a:lnTo>
                    <a:pt x="1" y="7657"/>
                  </a:lnTo>
                  <a:lnTo>
                    <a:pt x="1" y="17515"/>
                  </a:lnTo>
                  <a:cubicBezTo>
                    <a:pt x="1" y="17586"/>
                    <a:pt x="60" y="17622"/>
                    <a:pt x="120" y="17622"/>
                  </a:cubicBezTo>
                  <a:cubicBezTo>
                    <a:pt x="156" y="17622"/>
                    <a:pt x="191" y="17610"/>
                    <a:pt x="203" y="17574"/>
                  </a:cubicBezTo>
                  <a:lnTo>
                    <a:pt x="4204" y="10514"/>
                  </a:lnTo>
                  <a:cubicBezTo>
                    <a:pt x="4454" y="10085"/>
                    <a:pt x="4573" y="9585"/>
                    <a:pt x="4573" y="9085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932550" y="5072925"/>
              <a:ext cx="462575" cy="403650"/>
            </a:xfrm>
            <a:custGeom>
              <a:rect b="b" l="l" r="r" t="t"/>
              <a:pathLst>
                <a:path extrusionOk="0" h="16146" w="18503">
                  <a:moveTo>
                    <a:pt x="4977" y="0"/>
                  </a:moveTo>
                  <a:cubicBezTo>
                    <a:pt x="4751" y="0"/>
                    <a:pt x="4549" y="131"/>
                    <a:pt x="4418" y="298"/>
                  </a:cubicBezTo>
                  <a:lnTo>
                    <a:pt x="131" y="7751"/>
                  </a:lnTo>
                  <a:cubicBezTo>
                    <a:pt x="0" y="7930"/>
                    <a:pt x="0" y="8180"/>
                    <a:pt x="131" y="8382"/>
                  </a:cubicBezTo>
                  <a:lnTo>
                    <a:pt x="4418" y="15812"/>
                  </a:lnTo>
                  <a:cubicBezTo>
                    <a:pt x="4549" y="16014"/>
                    <a:pt x="4751" y="16145"/>
                    <a:pt x="4977" y="16145"/>
                  </a:cubicBezTo>
                  <a:lnTo>
                    <a:pt x="13562" y="16145"/>
                  </a:lnTo>
                  <a:cubicBezTo>
                    <a:pt x="13788" y="16145"/>
                    <a:pt x="13990" y="16014"/>
                    <a:pt x="14109" y="15812"/>
                  </a:cubicBezTo>
                  <a:lnTo>
                    <a:pt x="18408" y="8382"/>
                  </a:lnTo>
                  <a:cubicBezTo>
                    <a:pt x="18503" y="8180"/>
                    <a:pt x="18503" y="7930"/>
                    <a:pt x="18408" y="7751"/>
                  </a:cubicBezTo>
                  <a:lnTo>
                    <a:pt x="14109" y="298"/>
                  </a:lnTo>
                  <a:cubicBezTo>
                    <a:pt x="13990" y="131"/>
                    <a:pt x="13788" y="0"/>
                    <a:pt x="13562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953375" y="5313125"/>
              <a:ext cx="421225" cy="166425"/>
            </a:xfrm>
            <a:custGeom>
              <a:rect b="b" l="l" r="r" t="t"/>
              <a:pathLst>
                <a:path extrusionOk="0" h="6657" w="16849">
                  <a:moveTo>
                    <a:pt x="1" y="1"/>
                  </a:moveTo>
                  <a:cubicBezTo>
                    <a:pt x="477" y="905"/>
                    <a:pt x="953" y="1787"/>
                    <a:pt x="1430" y="2668"/>
                  </a:cubicBezTo>
                  <a:cubicBezTo>
                    <a:pt x="1930" y="3572"/>
                    <a:pt x="2406" y="4454"/>
                    <a:pt x="2906" y="5299"/>
                  </a:cubicBezTo>
                  <a:lnTo>
                    <a:pt x="3287" y="5978"/>
                  </a:lnTo>
                  <a:lnTo>
                    <a:pt x="3489" y="6311"/>
                  </a:lnTo>
                  <a:cubicBezTo>
                    <a:pt x="3561" y="6430"/>
                    <a:pt x="3692" y="6537"/>
                    <a:pt x="3847" y="6609"/>
                  </a:cubicBezTo>
                  <a:cubicBezTo>
                    <a:pt x="3966" y="6656"/>
                    <a:pt x="4144" y="6656"/>
                    <a:pt x="4263" y="6656"/>
                  </a:cubicBezTo>
                  <a:lnTo>
                    <a:pt x="8407" y="6656"/>
                  </a:lnTo>
                  <a:lnTo>
                    <a:pt x="11443" y="6632"/>
                  </a:lnTo>
                  <a:lnTo>
                    <a:pt x="12574" y="6632"/>
                  </a:lnTo>
                  <a:cubicBezTo>
                    <a:pt x="12705" y="6632"/>
                    <a:pt x="12848" y="6632"/>
                    <a:pt x="12979" y="6585"/>
                  </a:cubicBezTo>
                  <a:cubicBezTo>
                    <a:pt x="13133" y="6537"/>
                    <a:pt x="13253" y="6430"/>
                    <a:pt x="13324" y="6311"/>
                  </a:cubicBezTo>
                  <a:cubicBezTo>
                    <a:pt x="13407" y="6180"/>
                    <a:pt x="13455" y="6085"/>
                    <a:pt x="13503" y="5978"/>
                  </a:cubicBezTo>
                  <a:lnTo>
                    <a:pt x="13884" y="5323"/>
                  </a:lnTo>
                  <a:cubicBezTo>
                    <a:pt x="14884" y="3572"/>
                    <a:pt x="15860" y="1787"/>
                    <a:pt x="16848" y="36"/>
                  </a:cubicBezTo>
                  <a:cubicBezTo>
                    <a:pt x="15789" y="1763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8"/>
                    <a:pt x="13229" y="6109"/>
                    <a:pt x="13157" y="6204"/>
                  </a:cubicBezTo>
                  <a:cubicBezTo>
                    <a:pt x="13098" y="6275"/>
                    <a:pt x="13003" y="6359"/>
                    <a:pt x="12907" y="6382"/>
                  </a:cubicBezTo>
                  <a:cubicBezTo>
                    <a:pt x="12848" y="6406"/>
                    <a:pt x="12800" y="6418"/>
                    <a:pt x="12752" y="6418"/>
                  </a:cubicBezTo>
                  <a:cubicBezTo>
                    <a:pt x="12693" y="6418"/>
                    <a:pt x="12645" y="6406"/>
                    <a:pt x="12574" y="6406"/>
                  </a:cubicBezTo>
                  <a:lnTo>
                    <a:pt x="11443" y="6406"/>
                  </a:lnTo>
                  <a:lnTo>
                    <a:pt x="8407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35"/>
                  </a:cubicBezTo>
                  <a:cubicBezTo>
                    <a:pt x="3847" y="6311"/>
                    <a:pt x="3763" y="6228"/>
                    <a:pt x="3716" y="6156"/>
                  </a:cubicBezTo>
                  <a:lnTo>
                    <a:pt x="3537" y="5835"/>
                  </a:lnTo>
                  <a:lnTo>
                    <a:pt x="3144" y="5180"/>
                  </a:lnTo>
                  <a:cubicBezTo>
                    <a:pt x="2632" y="4299"/>
                    <a:pt x="2132" y="3442"/>
                    <a:pt x="1608" y="2596"/>
                  </a:cubicBezTo>
                  <a:cubicBezTo>
                    <a:pt x="1084" y="1715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044475" y="5473275"/>
              <a:ext cx="7450" cy="103600"/>
            </a:xfrm>
            <a:custGeom>
              <a:rect b="b" l="l" r="r" t="t"/>
              <a:pathLst>
                <a:path extrusionOk="0" h="4144" w="298">
                  <a:moveTo>
                    <a:pt x="0" y="0"/>
                  </a:moveTo>
                  <a:lnTo>
                    <a:pt x="143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276650" y="5473275"/>
              <a:ext cx="8050" cy="103600"/>
            </a:xfrm>
            <a:custGeom>
              <a:rect b="b" l="l" r="r" t="t"/>
              <a:pathLst>
                <a:path extrusionOk="0" h="4144" w="322">
                  <a:moveTo>
                    <a:pt x="0" y="0"/>
                  </a:moveTo>
                  <a:lnTo>
                    <a:pt x="143" y="414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7423367" y="-467364"/>
            <a:ext cx="2135067" cy="1494907"/>
            <a:chOff x="7423367" y="-467364"/>
            <a:chExt cx="2135067" cy="1494907"/>
          </a:xfrm>
        </p:grpSpPr>
        <p:sp>
          <p:nvSpPr>
            <p:cNvPr id="96" name="Google Shape;96;p2"/>
            <p:cNvSpPr/>
            <p:nvPr/>
          </p:nvSpPr>
          <p:spPr>
            <a:xfrm>
              <a:off x="9076553" y="368146"/>
              <a:ext cx="324341" cy="349420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568390" y="60694"/>
              <a:ext cx="310636" cy="334414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424589" y="-196446"/>
              <a:ext cx="147872" cy="591553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875735" y="-196446"/>
              <a:ext cx="148279" cy="591553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423367" y="-467364"/>
              <a:ext cx="601461" cy="541872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50031" y="-144695"/>
              <a:ext cx="547319" cy="22421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68390" y="70300"/>
              <a:ext cx="10109" cy="139053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69697" y="70300"/>
              <a:ext cx="11330" cy="139053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587820" y="60694"/>
              <a:ext cx="310636" cy="334414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443645" y="-196446"/>
              <a:ext cx="148245" cy="591553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895199" y="-196446"/>
              <a:ext cx="148245" cy="591553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42831" y="-467364"/>
              <a:ext cx="601427" cy="541872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469088" y="-144695"/>
              <a:ext cx="547726" cy="224217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587820" y="70300"/>
              <a:ext cx="10143" cy="139053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889127" y="70300"/>
              <a:ext cx="10957" cy="139053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80937" y="368777"/>
              <a:ext cx="311043" cy="335256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936322" y="111638"/>
              <a:ext cx="147872" cy="591974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387502" y="111638"/>
              <a:ext cx="148245" cy="591974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935542" y="-159316"/>
              <a:ext cx="601020" cy="541907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62579" y="163388"/>
              <a:ext cx="546912" cy="224602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080123" y="379190"/>
              <a:ext cx="10143" cy="138211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382244" y="379190"/>
              <a:ext cx="10516" cy="138211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931531" y="94107"/>
              <a:ext cx="155131" cy="618270"/>
            </a:xfrm>
            <a:custGeom>
              <a:rect b="b" l="l" r="r" t="t"/>
              <a:pathLst>
                <a:path extrusionOk="0" h="17634" w="4573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930751" y="-188522"/>
              <a:ext cx="627683" cy="566099"/>
            </a:xfrm>
            <a:custGeom>
              <a:rect b="b" l="l" r="r" t="t"/>
              <a:pathLst>
                <a:path extrusionOk="0" h="16146" w="18503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959009" y="148767"/>
              <a:ext cx="570353" cy="233823"/>
            </a:xfrm>
            <a:custGeom>
              <a:rect b="b" l="l" r="r" t="t"/>
              <a:pathLst>
                <a:path extrusionOk="0" h="6669" w="16813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80967" y="677666"/>
              <a:ext cx="324341" cy="349455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431094" y="410114"/>
              <a:ext cx="153944" cy="617429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900830" y="410114"/>
              <a:ext cx="155131" cy="617429"/>
            </a:xfrm>
            <a:custGeom>
              <a:rect b="b" l="l" r="r" t="t"/>
              <a:pathLst>
                <a:path extrusionOk="0" h="17610" w="4573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429092" y="126644"/>
              <a:ext cx="627683" cy="565678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457351" y="463547"/>
              <a:ext cx="571574" cy="234209"/>
            </a:xfrm>
            <a:custGeom>
              <a:rect b="b" l="l" r="r" t="t"/>
              <a:pathLst>
                <a:path extrusionOk="0" h="6680" w="16849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80967" y="688956"/>
              <a:ext cx="10109" cy="14445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896013" y="688956"/>
              <a:ext cx="10923" cy="144452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-464670" y="3766207"/>
            <a:ext cx="1683089" cy="1702074"/>
            <a:chOff x="-464670" y="3237145"/>
            <a:chExt cx="1683089" cy="1702074"/>
          </a:xfrm>
        </p:grpSpPr>
        <p:sp>
          <p:nvSpPr>
            <p:cNvPr id="129" name="Google Shape;129;p2"/>
            <p:cNvSpPr/>
            <p:nvPr/>
          </p:nvSpPr>
          <p:spPr>
            <a:xfrm flipH="1">
              <a:off x="231181" y="3756972"/>
              <a:ext cx="320922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547909" y="3503823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82586" y="3503823"/>
              <a:ext cx="152788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81784" y="3237145"/>
              <a:ext cx="619717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110063" y="3554798"/>
              <a:ext cx="563125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41652" y="3767222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30341" y="3767222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748902" y="4061855"/>
              <a:ext cx="320083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1064792" y="3808741"/>
              <a:ext cx="15236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599503" y="3808741"/>
              <a:ext cx="152788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598667" y="3542063"/>
              <a:ext cx="61975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626980" y="3859681"/>
              <a:ext cx="56396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1058569" y="4071312"/>
              <a:ext cx="10417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746839" y="4071312"/>
              <a:ext cx="11675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-301536" y="4061855"/>
              <a:ext cx="320083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14353" y="3808741"/>
              <a:ext cx="152753" cy="582295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-450935" y="3808741"/>
              <a:ext cx="152753" cy="582295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-451771" y="3542063"/>
              <a:ext cx="619717" cy="533391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-423493" y="3859681"/>
              <a:ext cx="564383" cy="220707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8096" y="4071312"/>
              <a:ext cx="10452" cy="136877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-303215" y="4071312"/>
              <a:ext cx="11290" cy="136877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220345" y="4365117"/>
              <a:ext cx="32050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537493" y="4112002"/>
              <a:ext cx="15236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72204" y="4112002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71368" y="3845289"/>
              <a:ext cx="619298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99262" y="4162942"/>
              <a:ext cx="563545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531235" y="4375367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219540" y="4375367"/>
              <a:ext cx="10836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-464670" y="4126773"/>
              <a:ext cx="646772" cy="556825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21424" y="4405812"/>
              <a:ext cx="158626" cy="533407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-310276" y="4680285"/>
              <a:ext cx="11256" cy="142192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15192" y="4680285"/>
              <a:ext cx="10417" cy="14219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6" name="Google Shape;736;p11"/>
          <p:cNvSpPr txBox="1"/>
          <p:nvPr>
            <p:ph idx="2" type="title"/>
          </p:nvPr>
        </p:nvSpPr>
        <p:spPr>
          <a:xfrm>
            <a:off x="979825" y="2165888"/>
            <a:ext cx="2141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7" name="Google Shape;737;p11"/>
          <p:cNvSpPr txBox="1"/>
          <p:nvPr>
            <p:ph idx="3" type="title"/>
          </p:nvPr>
        </p:nvSpPr>
        <p:spPr>
          <a:xfrm>
            <a:off x="1220875" y="1917567"/>
            <a:ext cx="1659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738" name="Google Shape;738;p11"/>
          <p:cNvSpPr txBox="1"/>
          <p:nvPr>
            <p:ph idx="4" type="title"/>
          </p:nvPr>
        </p:nvSpPr>
        <p:spPr>
          <a:xfrm>
            <a:off x="3451858" y="2165888"/>
            <a:ext cx="2141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9" name="Google Shape;739;p11"/>
          <p:cNvSpPr txBox="1"/>
          <p:nvPr>
            <p:ph idx="5" type="title"/>
          </p:nvPr>
        </p:nvSpPr>
        <p:spPr>
          <a:xfrm>
            <a:off x="3692908" y="1917567"/>
            <a:ext cx="1659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740" name="Google Shape;740;p11"/>
          <p:cNvSpPr txBox="1"/>
          <p:nvPr>
            <p:ph idx="6" type="title"/>
          </p:nvPr>
        </p:nvSpPr>
        <p:spPr>
          <a:xfrm>
            <a:off x="5919318" y="2165888"/>
            <a:ext cx="2141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1" name="Google Shape;741;p11"/>
          <p:cNvSpPr txBox="1"/>
          <p:nvPr>
            <p:ph idx="7" type="title"/>
          </p:nvPr>
        </p:nvSpPr>
        <p:spPr>
          <a:xfrm>
            <a:off x="6160368" y="1917567"/>
            <a:ext cx="1659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742" name="Google Shape;742;p11"/>
          <p:cNvSpPr txBox="1"/>
          <p:nvPr>
            <p:ph idx="8" type="title"/>
          </p:nvPr>
        </p:nvSpPr>
        <p:spPr>
          <a:xfrm>
            <a:off x="979825" y="4063219"/>
            <a:ext cx="2141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3" name="Google Shape;743;p11"/>
          <p:cNvSpPr txBox="1"/>
          <p:nvPr>
            <p:ph idx="9" type="title"/>
          </p:nvPr>
        </p:nvSpPr>
        <p:spPr>
          <a:xfrm>
            <a:off x="1220875" y="3807158"/>
            <a:ext cx="1659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744" name="Google Shape;744;p11"/>
          <p:cNvSpPr txBox="1"/>
          <p:nvPr>
            <p:ph idx="13" type="title"/>
          </p:nvPr>
        </p:nvSpPr>
        <p:spPr>
          <a:xfrm>
            <a:off x="3451858" y="4063219"/>
            <a:ext cx="2141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5" name="Google Shape;745;p11"/>
          <p:cNvSpPr txBox="1"/>
          <p:nvPr>
            <p:ph idx="14" type="title"/>
          </p:nvPr>
        </p:nvSpPr>
        <p:spPr>
          <a:xfrm>
            <a:off x="3692908" y="3807158"/>
            <a:ext cx="1659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746" name="Google Shape;746;p11"/>
          <p:cNvSpPr txBox="1"/>
          <p:nvPr>
            <p:ph idx="15" type="title"/>
          </p:nvPr>
        </p:nvSpPr>
        <p:spPr>
          <a:xfrm>
            <a:off x="5919318" y="4063219"/>
            <a:ext cx="2141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7" name="Google Shape;747;p11"/>
          <p:cNvSpPr txBox="1"/>
          <p:nvPr>
            <p:ph idx="16" type="title"/>
          </p:nvPr>
        </p:nvSpPr>
        <p:spPr>
          <a:xfrm>
            <a:off x="6160368" y="3807158"/>
            <a:ext cx="1659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grpSp>
        <p:nvGrpSpPr>
          <p:cNvPr id="748" name="Google Shape;748;p11"/>
          <p:cNvGrpSpPr/>
          <p:nvPr/>
        </p:nvGrpSpPr>
        <p:grpSpPr>
          <a:xfrm>
            <a:off x="-168609" y="-5737"/>
            <a:ext cx="1091966" cy="1090462"/>
            <a:chOff x="7945316" y="3873201"/>
            <a:chExt cx="1091966" cy="1090462"/>
          </a:xfrm>
        </p:grpSpPr>
        <p:sp>
          <p:nvSpPr>
            <p:cNvPr id="749" name="Google Shape;749;p11"/>
            <p:cNvSpPr/>
            <p:nvPr/>
          </p:nvSpPr>
          <p:spPr>
            <a:xfrm>
              <a:off x="8437186" y="3873201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1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7945316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11"/>
          <p:cNvGrpSpPr/>
          <p:nvPr/>
        </p:nvGrpSpPr>
        <p:grpSpPr>
          <a:xfrm>
            <a:off x="-116595" y="-503623"/>
            <a:ext cx="517317" cy="717737"/>
            <a:chOff x="4788975" y="976450"/>
            <a:chExt cx="443250" cy="614975"/>
          </a:xfrm>
        </p:grpSpPr>
        <p:sp>
          <p:nvSpPr>
            <p:cNvPr id="753" name="Google Shape;753;p11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11"/>
          <p:cNvGrpSpPr/>
          <p:nvPr/>
        </p:nvGrpSpPr>
        <p:grpSpPr>
          <a:xfrm rot="10800000">
            <a:off x="7713738" y="4723100"/>
            <a:ext cx="1434054" cy="420405"/>
            <a:chOff x="-3812" y="10275"/>
            <a:chExt cx="1434054" cy="420405"/>
          </a:xfrm>
        </p:grpSpPr>
        <p:sp>
          <p:nvSpPr>
            <p:cNvPr id="761" name="Google Shape;761;p11"/>
            <p:cNvSpPr/>
            <p:nvPr/>
          </p:nvSpPr>
          <p:spPr>
            <a:xfrm>
              <a:off x="408528" y="12584"/>
              <a:ext cx="606332" cy="418096"/>
            </a:xfrm>
            <a:custGeom>
              <a:rect b="b" l="l" r="r" t="t"/>
              <a:pathLst>
                <a:path extrusionOk="0" h="13038" w="18908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1" y="4394"/>
                  </a:cubicBezTo>
                  <a:lnTo>
                    <a:pt x="16157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-3812" y="10275"/>
              <a:ext cx="452088" cy="133305"/>
            </a:xfrm>
            <a:custGeom>
              <a:rect b="b" l="l" r="r" t="t"/>
              <a:pathLst>
                <a:path extrusionOk="0" h="4157" w="14098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978539" y="10275"/>
              <a:ext cx="451703" cy="133305"/>
            </a:xfrm>
            <a:custGeom>
              <a:rect b="b" l="l" r="r" t="t"/>
              <a:pathLst>
                <a:path extrusionOk="0" h="4157" w="14086">
                  <a:moveTo>
                    <a:pt x="1" y="1"/>
                  </a:moveTo>
                  <a:lnTo>
                    <a:pt x="2263" y="3775"/>
                  </a:lnTo>
                  <a:cubicBezTo>
                    <a:pt x="2060" y="4001"/>
                    <a:pt x="2465" y="3954"/>
                    <a:pt x="2703" y="4156"/>
                  </a:cubicBezTo>
                  <a:lnTo>
                    <a:pt x="11323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11"/>
          <p:cNvGrpSpPr/>
          <p:nvPr/>
        </p:nvGrpSpPr>
        <p:grpSpPr>
          <a:xfrm>
            <a:off x="8656505" y="4249702"/>
            <a:ext cx="517317" cy="717737"/>
            <a:chOff x="4788975" y="976450"/>
            <a:chExt cx="443250" cy="614975"/>
          </a:xfrm>
        </p:grpSpPr>
        <p:sp>
          <p:nvSpPr>
            <p:cNvPr id="765" name="Google Shape;765;p11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"/>
          <p:cNvSpPr/>
          <p:nvPr/>
        </p:nvSpPr>
        <p:spPr>
          <a:xfrm flipH="1">
            <a:off x="8861992" y="2309"/>
            <a:ext cx="606332" cy="418096"/>
          </a:xfrm>
          <a:custGeom>
            <a:rect b="b" l="l" r="r" t="t"/>
            <a:pathLst>
              <a:path extrusionOk="0" h="13038" w="18908">
                <a:moveTo>
                  <a:pt x="2715" y="36"/>
                </a:moveTo>
                <a:lnTo>
                  <a:pt x="203" y="4465"/>
                </a:lnTo>
                <a:cubicBezTo>
                  <a:pt x="1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7" y="12609"/>
                </a:lnTo>
                <a:lnTo>
                  <a:pt x="18527" y="5037"/>
                </a:lnTo>
                <a:cubicBezTo>
                  <a:pt x="18729" y="4798"/>
                  <a:pt x="18908" y="4572"/>
                  <a:pt x="18682" y="4394"/>
                </a:cubicBezTo>
                <a:lnTo>
                  <a:pt x="16169" y="0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2"/>
          <p:cNvSpPr/>
          <p:nvPr/>
        </p:nvSpPr>
        <p:spPr>
          <a:xfrm flipH="1">
            <a:off x="7879640" y="2309"/>
            <a:ext cx="606332" cy="418096"/>
          </a:xfrm>
          <a:custGeom>
            <a:rect b="b" l="l" r="r" t="t"/>
            <a:pathLst>
              <a:path extrusionOk="0" h="13038" w="18908">
                <a:moveTo>
                  <a:pt x="2715" y="36"/>
                </a:moveTo>
                <a:lnTo>
                  <a:pt x="203" y="4465"/>
                </a:lnTo>
                <a:cubicBezTo>
                  <a:pt x="1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7" y="12609"/>
                </a:lnTo>
                <a:lnTo>
                  <a:pt x="18527" y="5037"/>
                </a:lnTo>
                <a:cubicBezTo>
                  <a:pt x="18729" y="4798"/>
                  <a:pt x="18908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2"/>
          <p:cNvSpPr/>
          <p:nvPr/>
        </p:nvSpPr>
        <p:spPr>
          <a:xfrm flipH="1">
            <a:off x="8446226" y="0"/>
            <a:ext cx="452088" cy="133305"/>
          </a:xfrm>
          <a:custGeom>
            <a:rect b="b" l="l" r="r" t="t"/>
            <a:pathLst>
              <a:path extrusionOk="0" h="4157" w="14098">
                <a:moveTo>
                  <a:pt x="1" y="1"/>
                </a:moveTo>
                <a:lnTo>
                  <a:pt x="2263" y="3775"/>
                </a:lnTo>
                <a:cubicBezTo>
                  <a:pt x="2061" y="4001"/>
                  <a:pt x="2465" y="3954"/>
                  <a:pt x="2704" y="4156"/>
                </a:cubicBezTo>
                <a:lnTo>
                  <a:pt x="11324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98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2"/>
          <p:cNvSpPr/>
          <p:nvPr/>
        </p:nvSpPr>
        <p:spPr>
          <a:xfrm flipH="1">
            <a:off x="7464259" y="0"/>
            <a:ext cx="451703" cy="133305"/>
          </a:xfrm>
          <a:custGeom>
            <a:rect b="b" l="l" r="r" t="t"/>
            <a:pathLst>
              <a:path extrusionOk="0" h="4157" w="14086">
                <a:moveTo>
                  <a:pt x="1" y="1"/>
                </a:moveTo>
                <a:lnTo>
                  <a:pt x="2263" y="3775"/>
                </a:lnTo>
                <a:cubicBezTo>
                  <a:pt x="2060" y="4001"/>
                  <a:pt x="2465" y="3954"/>
                  <a:pt x="2703" y="4156"/>
                </a:cubicBezTo>
                <a:lnTo>
                  <a:pt x="11323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86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2"/>
          <p:cNvSpPr/>
          <p:nvPr/>
        </p:nvSpPr>
        <p:spPr>
          <a:xfrm flipH="1">
            <a:off x="8375578" y="171811"/>
            <a:ext cx="600624" cy="526933"/>
          </a:xfrm>
          <a:custGeom>
            <a:rect b="b" l="l" r="r" t="t"/>
            <a:pathLst>
              <a:path extrusionOk="0" h="16432" w="18730">
                <a:moveTo>
                  <a:pt x="5133" y="215"/>
                </a:moveTo>
                <a:cubicBezTo>
                  <a:pt x="4692" y="239"/>
                  <a:pt x="4692" y="239"/>
                  <a:pt x="4513" y="465"/>
                </a:cubicBezTo>
                <a:lnTo>
                  <a:pt x="180" y="8037"/>
                </a:lnTo>
                <a:cubicBezTo>
                  <a:pt x="1" y="8240"/>
                  <a:pt x="227" y="8442"/>
                  <a:pt x="49" y="8680"/>
                </a:cubicBezTo>
                <a:lnTo>
                  <a:pt x="4537" y="16217"/>
                </a:lnTo>
                <a:cubicBezTo>
                  <a:pt x="4763" y="16431"/>
                  <a:pt x="4763" y="16431"/>
                  <a:pt x="5180" y="16372"/>
                </a:cubicBezTo>
                <a:lnTo>
                  <a:pt x="13598" y="16431"/>
                </a:lnTo>
                <a:cubicBezTo>
                  <a:pt x="14003" y="16372"/>
                  <a:pt x="14003" y="16372"/>
                  <a:pt x="14181" y="16145"/>
                </a:cubicBezTo>
                <a:lnTo>
                  <a:pt x="18527" y="8597"/>
                </a:lnTo>
                <a:cubicBezTo>
                  <a:pt x="18729" y="8371"/>
                  <a:pt x="18729" y="8371"/>
                  <a:pt x="18682" y="7954"/>
                </a:cubicBezTo>
                <a:lnTo>
                  <a:pt x="14419" y="596"/>
                </a:lnTo>
                <a:lnTo>
                  <a:pt x="13729" y="1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2"/>
          <p:cNvSpPr/>
          <p:nvPr/>
        </p:nvSpPr>
        <p:spPr>
          <a:xfrm flipH="1">
            <a:off x="8862377" y="461979"/>
            <a:ext cx="601362" cy="526516"/>
          </a:xfrm>
          <a:custGeom>
            <a:rect b="b" l="l" r="r" t="t"/>
            <a:pathLst>
              <a:path extrusionOk="0" h="16419" w="18753">
                <a:moveTo>
                  <a:pt x="5132" y="24"/>
                </a:moveTo>
                <a:cubicBezTo>
                  <a:pt x="4763" y="131"/>
                  <a:pt x="4561" y="227"/>
                  <a:pt x="4537" y="417"/>
                </a:cubicBezTo>
                <a:lnTo>
                  <a:pt x="120" y="7882"/>
                </a:lnTo>
                <a:cubicBezTo>
                  <a:pt x="72" y="8037"/>
                  <a:pt x="1" y="8370"/>
                  <a:pt x="120" y="8549"/>
                </a:cubicBezTo>
                <a:lnTo>
                  <a:pt x="4465" y="15967"/>
                </a:lnTo>
                <a:cubicBezTo>
                  <a:pt x="4585" y="16169"/>
                  <a:pt x="4870" y="16395"/>
                  <a:pt x="5073" y="16264"/>
                </a:cubicBezTo>
                <a:lnTo>
                  <a:pt x="13776" y="16371"/>
                </a:lnTo>
                <a:cubicBezTo>
                  <a:pt x="13931" y="16419"/>
                  <a:pt x="14133" y="16300"/>
                  <a:pt x="14217" y="15967"/>
                </a:cubicBezTo>
                <a:lnTo>
                  <a:pt x="18622" y="8489"/>
                </a:lnTo>
                <a:cubicBezTo>
                  <a:pt x="18682" y="8335"/>
                  <a:pt x="18753" y="8001"/>
                  <a:pt x="18622" y="7799"/>
                </a:cubicBezTo>
                <a:lnTo>
                  <a:pt x="14288" y="417"/>
                </a:lnTo>
                <a:cubicBezTo>
                  <a:pt x="14157" y="203"/>
                  <a:pt x="14026" y="0"/>
                  <a:pt x="13669" y="84"/>
                </a:cubicBez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12"/>
          <p:cNvGrpSpPr/>
          <p:nvPr/>
        </p:nvGrpSpPr>
        <p:grpSpPr>
          <a:xfrm>
            <a:off x="-191504" y="2733236"/>
            <a:ext cx="1587915" cy="2410269"/>
            <a:chOff x="-195704" y="2733236"/>
            <a:chExt cx="1587915" cy="2410269"/>
          </a:xfrm>
        </p:grpSpPr>
        <p:sp>
          <p:nvSpPr>
            <p:cNvPr id="780" name="Google Shape;780;p12"/>
            <p:cNvSpPr/>
            <p:nvPr/>
          </p:nvSpPr>
          <p:spPr>
            <a:xfrm>
              <a:off x="-192272" y="2733236"/>
              <a:ext cx="599855" cy="523470"/>
            </a:xfrm>
            <a:custGeom>
              <a:rect b="b" l="l" r="r" t="t"/>
              <a:pathLst>
                <a:path extrusionOk="0" h="16324" w="18706">
                  <a:moveTo>
                    <a:pt x="5025" y="0"/>
                  </a:moveTo>
                  <a:cubicBezTo>
                    <a:pt x="4775" y="60"/>
                    <a:pt x="4585" y="131"/>
                    <a:pt x="4489" y="310"/>
                  </a:cubicBezTo>
                  <a:lnTo>
                    <a:pt x="120" y="7835"/>
                  </a:lnTo>
                  <a:cubicBezTo>
                    <a:pt x="25" y="8085"/>
                    <a:pt x="1" y="8299"/>
                    <a:pt x="156" y="8501"/>
                  </a:cubicBezTo>
                  <a:lnTo>
                    <a:pt x="4466" y="15991"/>
                  </a:lnTo>
                  <a:cubicBezTo>
                    <a:pt x="4561" y="16229"/>
                    <a:pt x="4799" y="16324"/>
                    <a:pt x="5001" y="16300"/>
                  </a:cubicBezTo>
                  <a:lnTo>
                    <a:pt x="13705" y="16324"/>
                  </a:lnTo>
                  <a:cubicBezTo>
                    <a:pt x="13883" y="16300"/>
                    <a:pt x="14110" y="16193"/>
                    <a:pt x="14241" y="16014"/>
                  </a:cubicBezTo>
                  <a:lnTo>
                    <a:pt x="18598" y="8501"/>
                  </a:lnTo>
                  <a:cubicBezTo>
                    <a:pt x="18705" y="8323"/>
                    <a:pt x="18682" y="8061"/>
                    <a:pt x="18574" y="7835"/>
                  </a:cubicBezTo>
                  <a:lnTo>
                    <a:pt x="14264" y="334"/>
                  </a:lnTo>
                  <a:cubicBezTo>
                    <a:pt x="14086" y="131"/>
                    <a:pt x="13907" y="36"/>
                    <a:pt x="13705" y="36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-195704" y="4443268"/>
              <a:ext cx="605563" cy="525779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-112459" y="5008308"/>
              <a:ext cx="445193" cy="135197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786648" y="4443268"/>
              <a:ext cx="605563" cy="525779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297957" y="4164163"/>
              <a:ext cx="599085" cy="523502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298727" y="4731897"/>
              <a:ext cx="600592" cy="410849"/>
            </a:xfrm>
            <a:custGeom>
              <a:rect b="b" l="l" r="r" t="t"/>
              <a:pathLst>
                <a:path extrusionOk="0" h="12812" w="18729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2"/>
            <p:cNvSpPr/>
            <p:nvPr/>
          </p:nvSpPr>
          <p:spPr>
            <a:xfrm>
              <a:off x="-191503" y="3305908"/>
              <a:ext cx="601362" cy="526164"/>
            </a:xfrm>
            <a:custGeom>
              <a:rect b="b" l="l" r="r" t="t"/>
              <a:pathLst>
                <a:path extrusionOk="0" h="16408" w="18753">
                  <a:moveTo>
                    <a:pt x="4918" y="1"/>
                  </a:moveTo>
                  <a:cubicBezTo>
                    <a:pt x="4739" y="239"/>
                    <a:pt x="4513" y="37"/>
                    <a:pt x="4561" y="441"/>
                  </a:cubicBezTo>
                  <a:lnTo>
                    <a:pt x="1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1" y="16229"/>
                    <a:pt x="4799" y="16408"/>
                    <a:pt x="5001" y="16169"/>
                  </a:cubicBezTo>
                  <a:lnTo>
                    <a:pt x="13621" y="16408"/>
                  </a:lnTo>
                  <a:cubicBezTo>
                    <a:pt x="13824" y="16169"/>
                    <a:pt x="14062" y="16372"/>
                    <a:pt x="14240" y="16146"/>
                  </a:cubicBezTo>
                  <a:lnTo>
                    <a:pt x="18574" y="8573"/>
                  </a:lnTo>
                  <a:cubicBezTo>
                    <a:pt x="18753" y="8347"/>
                    <a:pt x="18705" y="7930"/>
                    <a:pt x="18503" y="7752"/>
                  </a:cubicBezTo>
                  <a:lnTo>
                    <a:pt x="14217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p12"/>
          <p:cNvSpPr txBox="1"/>
          <p:nvPr>
            <p:ph hasCustomPrompt="1" type="title"/>
          </p:nvPr>
        </p:nvSpPr>
        <p:spPr>
          <a:xfrm>
            <a:off x="1133200" y="1793700"/>
            <a:ext cx="68778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8" name="Google Shape;788;p12"/>
          <p:cNvSpPr txBox="1"/>
          <p:nvPr>
            <p:ph idx="2" type="title"/>
          </p:nvPr>
        </p:nvSpPr>
        <p:spPr>
          <a:xfrm>
            <a:off x="2386025" y="3059100"/>
            <a:ext cx="4371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b="0"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grpSp>
        <p:nvGrpSpPr>
          <p:cNvPr id="789" name="Google Shape;789;p12"/>
          <p:cNvGrpSpPr/>
          <p:nvPr/>
        </p:nvGrpSpPr>
        <p:grpSpPr>
          <a:xfrm>
            <a:off x="-158992" y="2639406"/>
            <a:ext cx="1021765" cy="2329671"/>
            <a:chOff x="6282908" y="2813831"/>
            <a:chExt cx="1021765" cy="2329671"/>
          </a:xfrm>
        </p:grpSpPr>
        <p:sp>
          <p:nvSpPr>
            <p:cNvPr id="790" name="Google Shape;790;p12"/>
            <p:cNvSpPr/>
            <p:nvPr/>
          </p:nvSpPr>
          <p:spPr>
            <a:xfrm>
              <a:off x="6440040" y="3269758"/>
              <a:ext cx="278272" cy="289411"/>
            </a:xfrm>
            <a:custGeom>
              <a:rect b="b" l="l" r="r" t="t"/>
              <a:pathLst>
                <a:path extrusionOk="0" h="9561" w="9193">
                  <a:moveTo>
                    <a:pt x="120" y="0"/>
                  </a:moveTo>
                  <a:lnTo>
                    <a:pt x="0" y="9561"/>
                  </a:lnTo>
                  <a:lnTo>
                    <a:pt x="9192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2"/>
            <p:cNvSpPr/>
            <p:nvPr/>
          </p:nvSpPr>
          <p:spPr>
            <a:xfrm>
              <a:off x="6714316" y="3047758"/>
              <a:ext cx="132280" cy="51107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800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2"/>
            <p:cNvSpPr/>
            <p:nvPr/>
          </p:nvSpPr>
          <p:spPr>
            <a:xfrm>
              <a:off x="6310666" y="2813831"/>
              <a:ext cx="536657" cy="467853"/>
            </a:xfrm>
            <a:custGeom>
              <a:rect b="b" l="l" r="r" t="t"/>
              <a:pathLst>
                <a:path extrusionOk="0" h="15456" w="17729">
                  <a:moveTo>
                    <a:pt x="4751" y="1"/>
                  </a:moveTo>
                  <a:cubicBezTo>
                    <a:pt x="4548" y="1"/>
                    <a:pt x="4346" y="120"/>
                    <a:pt x="4227" y="299"/>
                  </a:cubicBezTo>
                  <a:lnTo>
                    <a:pt x="107" y="7430"/>
                  </a:lnTo>
                  <a:cubicBezTo>
                    <a:pt x="0" y="7633"/>
                    <a:pt x="0" y="7859"/>
                    <a:pt x="107" y="8026"/>
                  </a:cubicBezTo>
                  <a:lnTo>
                    <a:pt x="4227" y="15158"/>
                  </a:lnTo>
                  <a:cubicBezTo>
                    <a:pt x="4346" y="15360"/>
                    <a:pt x="4548" y="15455"/>
                    <a:pt x="4751" y="15455"/>
                  </a:cubicBezTo>
                  <a:lnTo>
                    <a:pt x="12990" y="15455"/>
                  </a:lnTo>
                  <a:cubicBezTo>
                    <a:pt x="13204" y="15455"/>
                    <a:pt x="13407" y="15360"/>
                    <a:pt x="13514" y="15158"/>
                  </a:cubicBezTo>
                  <a:lnTo>
                    <a:pt x="17633" y="8026"/>
                  </a:lnTo>
                  <a:cubicBezTo>
                    <a:pt x="17729" y="7859"/>
                    <a:pt x="17729" y="7633"/>
                    <a:pt x="17633" y="7430"/>
                  </a:cubicBezTo>
                  <a:lnTo>
                    <a:pt x="13514" y="299"/>
                  </a:lnTo>
                  <a:cubicBezTo>
                    <a:pt x="13407" y="120"/>
                    <a:pt x="13204" y="1"/>
                    <a:pt x="12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2"/>
            <p:cNvSpPr/>
            <p:nvPr/>
          </p:nvSpPr>
          <p:spPr>
            <a:xfrm>
              <a:off x="6335154" y="3092436"/>
              <a:ext cx="488013" cy="193910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1"/>
                    <a:pt x="906" y="1739"/>
                    <a:pt x="1358" y="2572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32" y="5727"/>
                  </a:lnTo>
                  <a:lnTo>
                    <a:pt x="3311" y="6061"/>
                  </a:lnTo>
                  <a:cubicBezTo>
                    <a:pt x="3394" y="6180"/>
                    <a:pt x="3513" y="6287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1669" y="6382"/>
                  </a:lnTo>
                  <a:lnTo>
                    <a:pt x="12026" y="6358"/>
                  </a:lnTo>
                  <a:cubicBezTo>
                    <a:pt x="12086" y="6358"/>
                    <a:pt x="12157" y="6358"/>
                    <a:pt x="12228" y="6358"/>
                  </a:cubicBezTo>
                  <a:cubicBezTo>
                    <a:pt x="12288" y="6358"/>
                    <a:pt x="12359" y="6358"/>
                    <a:pt x="12431" y="6335"/>
                  </a:cubicBezTo>
                  <a:cubicBezTo>
                    <a:pt x="12550" y="6251"/>
                    <a:pt x="12681" y="6180"/>
                    <a:pt x="12752" y="6061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81" y="1739"/>
                    <a:pt x="16122" y="36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74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45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61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2"/>
            <p:cNvSpPr/>
            <p:nvPr/>
          </p:nvSpPr>
          <p:spPr>
            <a:xfrm>
              <a:off x="6709625" y="3278748"/>
              <a:ext cx="9384" cy="119324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2"/>
            <p:cNvSpPr/>
            <p:nvPr/>
          </p:nvSpPr>
          <p:spPr>
            <a:xfrm>
              <a:off x="6897389" y="3520242"/>
              <a:ext cx="277546" cy="289048"/>
            </a:xfrm>
            <a:custGeom>
              <a:rect b="b" l="l" r="r" t="t"/>
              <a:pathLst>
                <a:path extrusionOk="0" h="9549" w="9169">
                  <a:moveTo>
                    <a:pt x="131" y="0"/>
                  </a:moveTo>
                  <a:lnTo>
                    <a:pt x="0" y="9549"/>
                  </a:lnTo>
                  <a:lnTo>
                    <a:pt x="9168" y="9549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2"/>
            <p:cNvSpPr/>
            <p:nvPr/>
          </p:nvSpPr>
          <p:spPr>
            <a:xfrm>
              <a:off x="6769075" y="3298575"/>
              <a:ext cx="132310" cy="510715"/>
            </a:xfrm>
            <a:custGeom>
              <a:rect b="b" l="l" r="r" t="t"/>
              <a:pathLst>
                <a:path extrusionOk="0" h="16872" w="4371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20" y="9633"/>
                    <a:pt x="346" y="10062"/>
                  </a:cubicBezTo>
                  <a:lnTo>
                    <a:pt x="4168" y="16812"/>
                  </a:lnTo>
                  <a:cubicBezTo>
                    <a:pt x="4180" y="16860"/>
                    <a:pt x="4216" y="16872"/>
                    <a:pt x="4251" y="16872"/>
                  </a:cubicBezTo>
                  <a:cubicBezTo>
                    <a:pt x="4311" y="16872"/>
                    <a:pt x="4370" y="16824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2"/>
            <p:cNvSpPr/>
            <p:nvPr/>
          </p:nvSpPr>
          <p:spPr>
            <a:xfrm>
              <a:off x="7171666" y="3298575"/>
              <a:ext cx="132280" cy="510715"/>
            </a:xfrm>
            <a:custGeom>
              <a:rect b="b" l="l" r="r" t="t"/>
              <a:pathLst>
                <a:path extrusionOk="0" h="16872" w="4370">
                  <a:moveTo>
                    <a:pt x="4370" y="1"/>
                  </a:moveTo>
                  <a:lnTo>
                    <a:pt x="0" y="7323"/>
                  </a:lnTo>
                  <a:lnTo>
                    <a:pt x="0" y="16765"/>
                  </a:lnTo>
                  <a:cubicBezTo>
                    <a:pt x="0" y="16824"/>
                    <a:pt x="48" y="16872"/>
                    <a:pt x="95" y="16872"/>
                  </a:cubicBezTo>
                  <a:cubicBezTo>
                    <a:pt x="131" y="16872"/>
                    <a:pt x="155" y="16860"/>
                    <a:pt x="179" y="16812"/>
                  </a:cubicBezTo>
                  <a:lnTo>
                    <a:pt x="3989" y="10062"/>
                  </a:lnTo>
                  <a:cubicBezTo>
                    <a:pt x="4239" y="9633"/>
                    <a:pt x="4370" y="9180"/>
                    <a:pt x="4370" y="8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2"/>
            <p:cNvSpPr/>
            <p:nvPr/>
          </p:nvSpPr>
          <p:spPr>
            <a:xfrm>
              <a:off x="6768379" y="3064316"/>
              <a:ext cx="536294" cy="468186"/>
            </a:xfrm>
            <a:custGeom>
              <a:rect b="b" l="l" r="r" t="t"/>
              <a:pathLst>
                <a:path extrusionOk="0" h="15467" w="17717">
                  <a:moveTo>
                    <a:pt x="4739" y="1"/>
                  </a:moveTo>
                  <a:cubicBezTo>
                    <a:pt x="4513" y="1"/>
                    <a:pt x="4310" y="108"/>
                    <a:pt x="4215" y="310"/>
                  </a:cubicBezTo>
                  <a:lnTo>
                    <a:pt x="95" y="7442"/>
                  </a:lnTo>
                  <a:cubicBezTo>
                    <a:pt x="0" y="7609"/>
                    <a:pt x="0" y="7835"/>
                    <a:pt x="95" y="8037"/>
                  </a:cubicBezTo>
                  <a:lnTo>
                    <a:pt x="4215" y="15169"/>
                  </a:lnTo>
                  <a:cubicBezTo>
                    <a:pt x="4310" y="15348"/>
                    <a:pt x="4513" y="15467"/>
                    <a:pt x="4739" y="15467"/>
                  </a:cubicBezTo>
                  <a:lnTo>
                    <a:pt x="12978" y="15467"/>
                  </a:lnTo>
                  <a:cubicBezTo>
                    <a:pt x="13180" y="15467"/>
                    <a:pt x="13371" y="15348"/>
                    <a:pt x="13502" y="15169"/>
                  </a:cubicBezTo>
                  <a:lnTo>
                    <a:pt x="17597" y="8037"/>
                  </a:lnTo>
                  <a:cubicBezTo>
                    <a:pt x="17717" y="7835"/>
                    <a:pt x="17717" y="7609"/>
                    <a:pt x="17597" y="7442"/>
                  </a:cubicBezTo>
                  <a:lnTo>
                    <a:pt x="13502" y="310"/>
                  </a:lnTo>
                  <a:cubicBezTo>
                    <a:pt x="13371" y="108"/>
                    <a:pt x="13180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2"/>
            <p:cNvSpPr/>
            <p:nvPr/>
          </p:nvSpPr>
          <p:spPr>
            <a:xfrm>
              <a:off x="6791777" y="3343284"/>
              <a:ext cx="488739" cy="193183"/>
            </a:xfrm>
            <a:custGeom>
              <a:rect b="b" l="l" r="r" t="t"/>
              <a:pathLst>
                <a:path extrusionOk="0" h="6382" w="16146">
                  <a:moveTo>
                    <a:pt x="1" y="0"/>
                  </a:moveTo>
                  <a:cubicBezTo>
                    <a:pt x="453" y="857"/>
                    <a:pt x="906" y="1715"/>
                    <a:pt x="1382" y="2560"/>
                  </a:cubicBezTo>
                  <a:cubicBezTo>
                    <a:pt x="1835" y="3417"/>
                    <a:pt x="2311" y="4251"/>
                    <a:pt x="2787" y="5072"/>
                  </a:cubicBezTo>
                  <a:lnTo>
                    <a:pt x="3168" y="5727"/>
                  </a:lnTo>
                  <a:lnTo>
                    <a:pt x="3335" y="6025"/>
                  </a:lnTo>
                  <a:cubicBezTo>
                    <a:pt x="3418" y="6156"/>
                    <a:pt x="3537" y="6251"/>
                    <a:pt x="3668" y="6334"/>
                  </a:cubicBezTo>
                  <a:cubicBezTo>
                    <a:pt x="3787" y="6382"/>
                    <a:pt x="3966" y="6382"/>
                    <a:pt x="4097" y="6382"/>
                  </a:cubicBezTo>
                  <a:lnTo>
                    <a:pt x="8061" y="6382"/>
                  </a:lnTo>
                  <a:lnTo>
                    <a:pt x="10967" y="6358"/>
                  </a:lnTo>
                  <a:lnTo>
                    <a:pt x="12050" y="6358"/>
                  </a:lnTo>
                  <a:cubicBezTo>
                    <a:pt x="12145" y="6358"/>
                    <a:pt x="12300" y="6358"/>
                    <a:pt x="12455" y="6299"/>
                  </a:cubicBezTo>
                  <a:cubicBezTo>
                    <a:pt x="12574" y="6251"/>
                    <a:pt x="12705" y="6156"/>
                    <a:pt x="12776" y="6049"/>
                  </a:cubicBezTo>
                  <a:cubicBezTo>
                    <a:pt x="12848" y="5929"/>
                    <a:pt x="12907" y="5822"/>
                    <a:pt x="12955" y="5727"/>
                  </a:cubicBezTo>
                  <a:lnTo>
                    <a:pt x="13300" y="5096"/>
                  </a:lnTo>
                  <a:cubicBezTo>
                    <a:pt x="14265" y="3417"/>
                    <a:pt x="15193" y="1715"/>
                    <a:pt x="16146" y="24"/>
                  </a:cubicBezTo>
                  <a:cubicBezTo>
                    <a:pt x="15134" y="1679"/>
                    <a:pt x="14134" y="3346"/>
                    <a:pt x="13157" y="5001"/>
                  </a:cubicBezTo>
                  <a:lnTo>
                    <a:pt x="12776" y="5620"/>
                  </a:lnTo>
                  <a:cubicBezTo>
                    <a:pt x="12729" y="5727"/>
                    <a:pt x="12657" y="5822"/>
                    <a:pt x="12598" y="5929"/>
                  </a:cubicBezTo>
                  <a:cubicBezTo>
                    <a:pt x="12550" y="6001"/>
                    <a:pt x="12479" y="6072"/>
                    <a:pt x="12372" y="6108"/>
                  </a:cubicBezTo>
                  <a:cubicBezTo>
                    <a:pt x="12324" y="6132"/>
                    <a:pt x="12276" y="6132"/>
                    <a:pt x="12229" y="6132"/>
                  </a:cubicBezTo>
                  <a:cubicBezTo>
                    <a:pt x="12169" y="6132"/>
                    <a:pt x="12110" y="6132"/>
                    <a:pt x="12050" y="6132"/>
                  </a:cubicBezTo>
                  <a:lnTo>
                    <a:pt x="10967" y="6132"/>
                  </a:lnTo>
                  <a:lnTo>
                    <a:pt x="8061" y="6108"/>
                  </a:lnTo>
                  <a:lnTo>
                    <a:pt x="4097" y="6108"/>
                  </a:lnTo>
                  <a:cubicBezTo>
                    <a:pt x="3942" y="6108"/>
                    <a:pt x="3870" y="6108"/>
                    <a:pt x="3787" y="6049"/>
                  </a:cubicBezTo>
                  <a:cubicBezTo>
                    <a:pt x="3692" y="6025"/>
                    <a:pt x="3620" y="5977"/>
                    <a:pt x="3561" y="5882"/>
                  </a:cubicBezTo>
                  <a:lnTo>
                    <a:pt x="3394" y="5572"/>
                  </a:lnTo>
                  <a:lnTo>
                    <a:pt x="3013" y="4953"/>
                  </a:lnTo>
                  <a:cubicBezTo>
                    <a:pt x="2537" y="4120"/>
                    <a:pt x="2037" y="3286"/>
                    <a:pt x="1537" y="2465"/>
                  </a:cubicBezTo>
                  <a:cubicBezTo>
                    <a:pt x="1061" y="1631"/>
                    <a:pt x="525" y="810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2"/>
            <p:cNvSpPr/>
            <p:nvPr/>
          </p:nvSpPr>
          <p:spPr>
            <a:xfrm>
              <a:off x="6897389" y="3528869"/>
              <a:ext cx="9051" cy="120051"/>
            </a:xfrm>
            <a:custGeom>
              <a:rect b="b" l="l" r="r" t="t"/>
              <a:pathLst>
                <a:path extrusionOk="0" h="3966" w="299">
                  <a:moveTo>
                    <a:pt x="0" y="1"/>
                  </a:moveTo>
                  <a:lnTo>
                    <a:pt x="155" y="3966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2"/>
            <p:cNvSpPr/>
            <p:nvPr/>
          </p:nvSpPr>
          <p:spPr>
            <a:xfrm>
              <a:off x="7166248" y="3528869"/>
              <a:ext cx="10110" cy="120051"/>
            </a:xfrm>
            <a:custGeom>
              <a:rect b="b" l="l" r="r" t="t"/>
              <a:pathLst>
                <a:path extrusionOk="0" h="3966" w="334">
                  <a:moveTo>
                    <a:pt x="1" y="1"/>
                  </a:moveTo>
                  <a:lnTo>
                    <a:pt x="179" y="396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2"/>
            <p:cNvSpPr/>
            <p:nvPr/>
          </p:nvSpPr>
          <p:spPr>
            <a:xfrm>
              <a:off x="6433199" y="3790886"/>
              <a:ext cx="289411" cy="301701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2"/>
            <p:cNvSpPr/>
            <p:nvPr/>
          </p:nvSpPr>
          <p:spPr>
            <a:xfrm>
              <a:off x="6718978" y="3559139"/>
              <a:ext cx="138061" cy="533085"/>
            </a:xfrm>
            <a:custGeom>
              <a:rect b="b" l="l" r="r" t="t"/>
              <a:pathLst>
                <a:path extrusionOk="0" h="17611" w="4561">
                  <a:moveTo>
                    <a:pt x="4561" y="1"/>
                  </a:moveTo>
                  <a:lnTo>
                    <a:pt x="1" y="7657"/>
                  </a:lnTo>
                  <a:lnTo>
                    <a:pt x="1" y="17527"/>
                  </a:lnTo>
                  <a:cubicBezTo>
                    <a:pt x="1" y="17586"/>
                    <a:pt x="49" y="17610"/>
                    <a:pt x="108" y="17610"/>
                  </a:cubicBezTo>
                  <a:cubicBezTo>
                    <a:pt x="144" y="17610"/>
                    <a:pt x="179" y="17598"/>
                    <a:pt x="203" y="17575"/>
                  </a:cubicBezTo>
                  <a:lnTo>
                    <a:pt x="4192" y="10514"/>
                  </a:lnTo>
                  <a:cubicBezTo>
                    <a:pt x="4418" y="10086"/>
                    <a:pt x="4561" y="9585"/>
                    <a:pt x="4561" y="90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2"/>
            <p:cNvSpPr/>
            <p:nvPr/>
          </p:nvSpPr>
          <p:spPr>
            <a:xfrm>
              <a:off x="6298043" y="3314437"/>
              <a:ext cx="559723" cy="488739"/>
            </a:xfrm>
            <a:custGeom>
              <a:rect b="b" l="l" r="r" t="t"/>
              <a:pathLst>
                <a:path extrusionOk="0" h="16146" w="18491">
                  <a:moveTo>
                    <a:pt x="4941" y="1"/>
                  </a:moveTo>
                  <a:cubicBezTo>
                    <a:pt x="4715" y="1"/>
                    <a:pt x="4513" y="132"/>
                    <a:pt x="4394" y="334"/>
                  </a:cubicBezTo>
                  <a:lnTo>
                    <a:pt x="96" y="7764"/>
                  </a:lnTo>
                  <a:cubicBezTo>
                    <a:pt x="0" y="7954"/>
                    <a:pt x="0" y="8216"/>
                    <a:pt x="96" y="8383"/>
                  </a:cubicBezTo>
                  <a:lnTo>
                    <a:pt x="4394" y="15836"/>
                  </a:lnTo>
                  <a:cubicBezTo>
                    <a:pt x="4513" y="16038"/>
                    <a:pt x="4715" y="16146"/>
                    <a:pt x="4941" y="16146"/>
                  </a:cubicBezTo>
                  <a:lnTo>
                    <a:pt x="13526" y="16146"/>
                  </a:lnTo>
                  <a:cubicBezTo>
                    <a:pt x="13752" y="16146"/>
                    <a:pt x="13978" y="16038"/>
                    <a:pt x="14074" y="15836"/>
                  </a:cubicBezTo>
                  <a:lnTo>
                    <a:pt x="18372" y="8383"/>
                  </a:lnTo>
                  <a:cubicBezTo>
                    <a:pt x="18491" y="8216"/>
                    <a:pt x="18491" y="7954"/>
                    <a:pt x="18372" y="7764"/>
                  </a:cubicBezTo>
                  <a:lnTo>
                    <a:pt x="14074" y="334"/>
                  </a:lnTo>
                  <a:cubicBezTo>
                    <a:pt x="13978" y="132"/>
                    <a:pt x="13752" y="1"/>
                    <a:pt x="1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2"/>
            <p:cNvSpPr/>
            <p:nvPr/>
          </p:nvSpPr>
          <p:spPr>
            <a:xfrm>
              <a:off x="6322895" y="3606360"/>
              <a:ext cx="509293" cy="201144"/>
            </a:xfrm>
            <a:custGeom>
              <a:rect b="b" l="l" r="r" t="t"/>
              <a:pathLst>
                <a:path extrusionOk="0" h="6645" w="16825">
                  <a:moveTo>
                    <a:pt x="1" y="1"/>
                  </a:moveTo>
                  <a:cubicBezTo>
                    <a:pt x="453" y="882"/>
                    <a:pt x="930" y="1775"/>
                    <a:pt x="1430" y="2656"/>
                  </a:cubicBezTo>
                  <a:cubicBezTo>
                    <a:pt x="1906" y="3537"/>
                    <a:pt x="2418" y="4418"/>
                    <a:pt x="2918" y="5299"/>
                  </a:cubicBezTo>
                  <a:lnTo>
                    <a:pt x="3287" y="5942"/>
                  </a:lnTo>
                  <a:lnTo>
                    <a:pt x="3466" y="6275"/>
                  </a:lnTo>
                  <a:cubicBezTo>
                    <a:pt x="3537" y="6418"/>
                    <a:pt x="3668" y="6525"/>
                    <a:pt x="3823" y="6573"/>
                  </a:cubicBezTo>
                  <a:cubicBezTo>
                    <a:pt x="3942" y="6644"/>
                    <a:pt x="4144" y="6644"/>
                    <a:pt x="4251" y="6644"/>
                  </a:cubicBezTo>
                  <a:lnTo>
                    <a:pt x="5371" y="6644"/>
                  </a:lnTo>
                  <a:lnTo>
                    <a:pt x="8419" y="6621"/>
                  </a:lnTo>
                  <a:lnTo>
                    <a:pt x="12550" y="6621"/>
                  </a:lnTo>
                  <a:cubicBezTo>
                    <a:pt x="12681" y="6621"/>
                    <a:pt x="12836" y="6621"/>
                    <a:pt x="12979" y="6573"/>
                  </a:cubicBezTo>
                  <a:cubicBezTo>
                    <a:pt x="13110" y="6502"/>
                    <a:pt x="13229" y="6418"/>
                    <a:pt x="13312" y="6299"/>
                  </a:cubicBezTo>
                  <a:cubicBezTo>
                    <a:pt x="13384" y="6168"/>
                    <a:pt x="13431" y="6073"/>
                    <a:pt x="13503" y="5942"/>
                  </a:cubicBezTo>
                  <a:lnTo>
                    <a:pt x="13884" y="5299"/>
                  </a:lnTo>
                  <a:cubicBezTo>
                    <a:pt x="14860" y="3537"/>
                    <a:pt x="15848" y="1775"/>
                    <a:pt x="16824" y="25"/>
                  </a:cubicBezTo>
                  <a:cubicBezTo>
                    <a:pt x="15789" y="1751"/>
                    <a:pt x="14741" y="3465"/>
                    <a:pt x="13729" y="5216"/>
                  </a:cubicBezTo>
                  <a:lnTo>
                    <a:pt x="13336" y="5870"/>
                  </a:lnTo>
                  <a:cubicBezTo>
                    <a:pt x="13288" y="5966"/>
                    <a:pt x="13205" y="6097"/>
                    <a:pt x="13157" y="6168"/>
                  </a:cubicBezTo>
                  <a:cubicBezTo>
                    <a:pt x="13086" y="6275"/>
                    <a:pt x="13003" y="6323"/>
                    <a:pt x="12907" y="6371"/>
                  </a:cubicBezTo>
                  <a:cubicBezTo>
                    <a:pt x="12800" y="6394"/>
                    <a:pt x="12705" y="6394"/>
                    <a:pt x="12550" y="6394"/>
                  </a:cubicBezTo>
                  <a:lnTo>
                    <a:pt x="11431" y="6394"/>
                  </a:lnTo>
                  <a:lnTo>
                    <a:pt x="8419" y="6371"/>
                  </a:lnTo>
                  <a:lnTo>
                    <a:pt x="4251" y="6371"/>
                  </a:lnTo>
                  <a:cubicBezTo>
                    <a:pt x="4097" y="6371"/>
                    <a:pt x="4025" y="6371"/>
                    <a:pt x="3918" y="6323"/>
                  </a:cubicBezTo>
                  <a:cubicBezTo>
                    <a:pt x="3847" y="6275"/>
                    <a:pt x="3763" y="6228"/>
                    <a:pt x="3716" y="6144"/>
                  </a:cubicBezTo>
                  <a:lnTo>
                    <a:pt x="3513" y="5823"/>
                  </a:lnTo>
                  <a:lnTo>
                    <a:pt x="3144" y="5168"/>
                  </a:lnTo>
                  <a:cubicBezTo>
                    <a:pt x="2644" y="4287"/>
                    <a:pt x="2108" y="3406"/>
                    <a:pt x="1584" y="2561"/>
                  </a:cubicBezTo>
                  <a:cubicBezTo>
                    <a:pt x="1084" y="1703"/>
                    <a:pt x="537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2"/>
            <p:cNvSpPr/>
            <p:nvPr/>
          </p:nvSpPr>
          <p:spPr>
            <a:xfrm>
              <a:off x="6714316" y="3799907"/>
              <a:ext cx="9020" cy="12471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55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2"/>
            <p:cNvSpPr/>
            <p:nvPr/>
          </p:nvSpPr>
          <p:spPr>
            <a:xfrm>
              <a:off x="6892698" y="4059018"/>
              <a:ext cx="277546" cy="289442"/>
            </a:xfrm>
            <a:custGeom>
              <a:rect b="b" l="l" r="r" t="t"/>
              <a:pathLst>
                <a:path extrusionOk="0" h="9562" w="9169">
                  <a:moveTo>
                    <a:pt x="132" y="1"/>
                  </a:moveTo>
                  <a:lnTo>
                    <a:pt x="1" y="9562"/>
                  </a:lnTo>
                  <a:lnTo>
                    <a:pt x="9169" y="9562"/>
                  </a:lnTo>
                  <a:lnTo>
                    <a:pt x="9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2"/>
            <p:cNvSpPr/>
            <p:nvPr/>
          </p:nvSpPr>
          <p:spPr>
            <a:xfrm>
              <a:off x="6763687" y="3837381"/>
              <a:ext cx="133006" cy="511079"/>
            </a:xfrm>
            <a:custGeom>
              <a:rect b="b" l="l" r="r" t="t"/>
              <a:pathLst>
                <a:path extrusionOk="0" h="16884" w="4394">
                  <a:moveTo>
                    <a:pt x="0" y="1"/>
                  </a:moveTo>
                  <a:lnTo>
                    <a:pt x="0" y="8704"/>
                  </a:lnTo>
                  <a:cubicBezTo>
                    <a:pt x="0" y="9180"/>
                    <a:pt x="131" y="9657"/>
                    <a:pt x="381" y="10061"/>
                  </a:cubicBezTo>
                  <a:lnTo>
                    <a:pt x="4191" y="16812"/>
                  </a:lnTo>
                  <a:cubicBezTo>
                    <a:pt x="4215" y="16860"/>
                    <a:pt x="4251" y="16884"/>
                    <a:pt x="4298" y="16884"/>
                  </a:cubicBezTo>
                  <a:cubicBezTo>
                    <a:pt x="4346" y="16884"/>
                    <a:pt x="4394" y="16848"/>
                    <a:pt x="4394" y="16788"/>
                  </a:cubicBezTo>
                  <a:lnTo>
                    <a:pt x="4394" y="73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2"/>
            <p:cNvSpPr/>
            <p:nvPr/>
          </p:nvSpPr>
          <p:spPr>
            <a:xfrm>
              <a:off x="7166248" y="3837381"/>
              <a:ext cx="132310" cy="51107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1" y="7323"/>
                  </a:lnTo>
                  <a:lnTo>
                    <a:pt x="1" y="16788"/>
                  </a:lnTo>
                  <a:cubicBezTo>
                    <a:pt x="1" y="16848"/>
                    <a:pt x="48" y="16884"/>
                    <a:pt x="108" y="16884"/>
                  </a:cubicBezTo>
                  <a:cubicBezTo>
                    <a:pt x="143" y="16884"/>
                    <a:pt x="179" y="16860"/>
                    <a:pt x="203" y="16812"/>
                  </a:cubicBezTo>
                  <a:lnTo>
                    <a:pt x="4025" y="10061"/>
                  </a:lnTo>
                  <a:cubicBezTo>
                    <a:pt x="4251" y="9657"/>
                    <a:pt x="4370" y="9180"/>
                    <a:pt x="4370" y="8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2"/>
            <p:cNvSpPr/>
            <p:nvPr/>
          </p:nvSpPr>
          <p:spPr>
            <a:xfrm>
              <a:off x="6762960" y="3603122"/>
              <a:ext cx="536294" cy="468186"/>
            </a:xfrm>
            <a:custGeom>
              <a:rect b="b" l="l" r="r" t="t"/>
              <a:pathLst>
                <a:path extrusionOk="0" h="15467" w="17717">
                  <a:moveTo>
                    <a:pt x="4739" y="1"/>
                  </a:moveTo>
                  <a:cubicBezTo>
                    <a:pt x="4549" y="1"/>
                    <a:pt x="4346" y="132"/>
                    <a:pt x="4239" y="310"/>
                  </a:cubicBezTo>
                  <a:lnTo>
                    <a:pt x="131" y="7430"/>
                  </a:lnTo>
                  <a:cubicBezTo>
                    <a:pt x="0" y="7609"/>
                    <a:pt x="0" y="7835"/>
                    <a:pt x="131" y="8037"/>
                  </a:cubicBezTo>
                  <a:lnTo>
                    <a:pt x="4239" y="15169"/>
                  </a:lnTo>
                  <a:cubicBezTo>
                    <a:pt x="4346" y="15336"/>
                    <a:pt x="4549" y="15467"/>
                    <a:pt x="4739" y="15467"/>
                  </a:cubicBezTo>
                  <a:lnTo>
                    <a:pt x="12978" y="15467"/>
                  </a:lnTo>
                  <a:cubicBezTo>
                    <a:pt x="13204" y="15467"/>
                    <a:pt x="13407" y="15336"/>
                    <a:pt x="13502" y="15169"/>
                  </a:cubicBezTo>
                  <a:lnTo>
                    <a:pt x="17622" y="8037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310"/>
                  </a:lnTo>
                  <a:cubicBezTo>
                    <a:pt x="13407" y="132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2"/>
            <p:cNvSpPr/>
            <p:nvPr/>
          </p:nvSpPr>
          <p:spPr>
            <a:xfrm>
              <a:off x="6787116" y="3882060"/>
              <a:ext cx="488013" cy="193940"/>
            </a:xfrm>
            <a:custGeom>
              <a:rect b="b" l="l" r="r" t="t"/>
              <a:pathLst>
                <a:path extrusionOk="0" h="6407" w="16122">
                  <a:moveTo>
                    <a:pt x="0" y="1"/>
                  </a:moveTo>
                  <a:cubicBezTo>
                    <a:pt x="453" y="858"/>
                    <a:pt x="905" y="1704"/>
                    <a:pt x="1381" y="2561"/>
                  </a:cubicBezTo>
                  <a:cubicBezTo>
                    <a:pt x="1834" y="3418"/>
                    <a:pt x="2310" y="4240"/>
                    <a:pt x="2786" y="5097"/>
                  </a:cubicBezTo>
                  <a:lnTo>
                    <a:pt x="3143" y="5728"/>
                  </a:lnTo>
                  <a:lnTo>
                    <a:pt x="3322" y="6049"/>
                  </a:lnTo>
                  <a:cubicBezTo>
                    <a:pt x="3417" y="6180"/>
                    <a:pt x="3524" y="6276"/>
                    <a:pt x="3667" y="6323"/>
                  </a:cubicBezTo>
                  <a:cubicBezTo>
                    <a:pt x="3798" y="6407"/>
                    <a:pt x="3977" y="6407"/>
                    <a:pt x="4072" y="6407"/>
                  </a:cubicBezTo>
                  <a:lnTo>
                    <a:pt x="4453" y="6407"/>
                  </a:lnTo>
                  <a:lnTo>
                    <a:pt x="5156" y="6383"/>
                  </a:lnTo>
                  <a:lnTo>
                    <a:pt x="10954" y="6383"/>
                  </a:lnTo>
                  <a:lnTo>
                    <a:pt x="11680" y="6347"/>
                  </a:lnTo>
                  <a:lnTo>
                    <a:pt x="12049" y="6347"/>
                  </a:lnTo>
                  <a:cubicBezTo>
                    <a:pt x="12156" y="6347"/>
                    <a:pt x="12299" y="6347"/>
                    <a:pt x="12430" y="6299"/>
                  </a:cubicBezTo>
                  <a:cubicBezTo>
                    <a:pt x="12585" y="6252"/>
                    <a:pt x="12680" y="6156"/>
                    <a:pt x="12752" y="6049"/>
                  </a:cubicBezTo>
                  <a:cubicBezTo>
                    <a:pt x="12835" y="5930"/>
                    <a:pt x="12883" y="5823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04"/>
                    <a:pt x="16121" y="25"/>
                  </a:cubicBezTo>
                  <a:cubicBezTo>
                    <a:pt x="15145" y="1680"/>
                    <a:pt x="14133" y="3335"/>
                    <a:pt x="13157" y="5002"/>
                  </a:cubicBezTo>
                  <a:lnTo>
                    <a:pt x="12787" y="5621"/>
                  </a:lnTo>
                  <a:cubicBezTo>
                    <a:pt x="12728" y="5728"/>
                    <a:pt x="12657" y="5847"/>
                    <a:pt x="12609" y="5930"/>
                  </a:cubicBezTo>
                  <a:cubicBezTo>
                    <a:pt x="12526" y="6026"/>
                    <a:pt x="12454" y="6073"/>
                    <a:pt x="12359" y="6097"/>
                  </a:cubicBezTo>
                  <a:cubicBezTo>
                    <a:pt x="12276" y="6156"/>
                    <a:pt x="12180" y="6156"/>
                    <a:pt x="12049" y="6156"/>
                  </a:cubicBezTo>
                  <a:lnTo>
                    <a:pt x="11680" y="6121"/>
                  </a:lnTo>
                  <a:lnTo>
                    <a:pt x="8061" y="6121"/>
                  </a:lnTo>
                  <a:lnTo>
                    <a:pt x="5156" y="6097"/>
                  </a:lnTo>
                  <a:lnTo>
                    <a:pt x="4072" y="6097"/>
                  </a:lnTo>
                  <a:cubicBezTo>
                    <a:pt x="3941" y="6097"/>
                    <a:pt x="3870" y="6097"/>
                    <a:pt x="3774" y="6073"/>
                  </a:cubicBezTo>
                  <a:cubicBezTo>
                    <a:pt x="3691" y="6026"/>
                    <a:pt x="3620" y="5978"/>
                    <a:pt x="3572" y="5895"/>
                  </a:cubicBezTo>
                  <a:lnTo>
                    <a:pt x="3393" y="5573"/>
                  </a:lnTo>
                  <a:lnTo>
                    <a:pt x="3012" y="4942"/>
                  </a:lnTo>
                  <a:cubicBezTo>
                    <a:pt x="2536" y="4121"/>
                    <a:pt x="2036" y="3287"/>
                    <a:pt x="1536" y="2466"/>
                  </a:cubicBezTo>
                  <a:cubicBezTo>
                    <a:pt x="1036" y="1632"/>
                    <a:pt x="536" y="834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2"/>
            <p:cNvSpPr/>
            <p:nvPr/>
          </p:nvSpPr>
          <p:spPr>
            <a:xfrm>
              <a:off x="6891971" y="4068402"/>
              <a:ext cx="10140" cy="119324"/>
            </a:xfrm>
            <a:custGeom>
              <a:rect b="b" l="l" r="r" t="t"/>
              <a:pathLst>
                <a:path extrusionOk="0" h="3942" w="335">
                  <a:moveTo>
                    <a:pt x="1" y="0"/>
                  </a:moveTo>
                  <a:lnTo>
                    <a:pt x="156" y="394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2"/>
            <p:cNvSpPr/>
            <p:nvPr/>
          </p:nvSpPr>
          <p:spPr>
            <a:xfrm>
              <a:off x="7161919" y="4068402"/>
              <a:ext cx="9051" cy="119324"/>
            </a:xfrm>
            <a:custGeom>
              <a:rect b="b" l="l" r="r" t="t"/>
              <a:pathLst>
                <a:path extrusionOk="0" h="3942" w="299">
                  <a:moveTo>
                    <a:pt x="1" y="0"/>
                  </a:moveTo>
                  <a:lnTo>
                    <a:pt x="144" y="394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2"/>
            <p:cNvSpPr/>
            <p:nvPr/>
          </p:nvSpPr>
          <p:spPr>
            <a:xfrm>
              <a:off x="6418064" y="4312741"/>
              <a:ext cx="289411" cy="301701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2"/>
            <p:cNvSpPr/>
            <p:nvPr/>
          </p:nvSpPr>
          <p:spPr>
            <a:xfrm>
              <a:off x="6703843" y="4081024"/>
              <a:ext cx="138061" cy="533781"/>
            </a:xfrm>
            <a:custGeom>
              <a:rect b="b" l="l" r="r" t="t"/>
              <a:pathLst>
                <a:path extrusionOk="0" h="17634" w="4561">
                  <a:moveTo>
                    <a:pt x="4561" y="0"/>
                  </a:moveTo>
                  <a:lnTo>
                    <a:pt x="1" y="7656"/>
                  </a:lnTo>
                  <a:lnTo>
                    <a:pt x="1" y="17526"/>
                  </a:lnTo>
                  <a:cubicBezTo>
                    <a:pt x="1" y="17586"/>
                    <a:pt x="48" y="17633"/>
                    <a:pt x="108" y="17633"/>
                  </a:cubicBezTo>
                  <a:cubicBezTo>
                    <a:pt x="144" y="17633"/>
                    <a:pt x="179" y="17610"/>
                    <a:pt x="191" y="17574"/>
                  </a:cubicBezTo>
                  <a:lnTo>
                    <a:pt x="4192" y="10525"/>
                  </a:lnTo>
                  <a:cubicBezTo>
                    <a:pt x="4442" y="10097"/>
                    <a:pt x="4561" y="9597"/>
                    <a:pt x="4561" y="90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2"/>
            <p:cNvSpPr/>
            <p:nvPr/>
          </p:nvSpPr>
          <p:spPr>
            <a:xfrm>
              <a:off x="6282908" y="3837381"/>
              <a:ext cx="559723" cy="488376"/>
            </a:xfrm>
            <a:custGeom>
              <a:rect b="b" l="l" r="r" t="t"/>
              <a:pathLst>
                <a:path extrusionOk="0" h="16134" w="18491">
                  <a:moveTo>
                    <a:pt x="4941" y="1"/>
                  </a:moveTo>
                  <a:cubicBezTo>
                    <a:pt x="4739" y="1"/>
                    <a:pt x="4513" y="120"/>
                    <a:pt x="4418" y="298"/>
                  </a:cubicBezTo>
                  <a:lnTo>
                    <a:pt x="119" y="7752"/>
                  </a:lnTo>
                  <a:cubicBezTo>
                    <a:pt x="0" y="7954"/>
                    <a:pt x="0" y="8180"/>
                    <a:pt x="119" y="8383"/>
                  </a:cubicBezTo>
                  <a:lnTo>
                    <a:pt x="4418" y="15812"/>
                  </a:lnTo>
                  <a:cubicBezTo>
                    <a:pt x="4513" y="16014"/>
                    <a:pt x="4739" y="16134"/>
                    <a:pt x="4941" y="16134"/>
                  </a:cubicBezTo>
                  <a:lnTo>
                    <a:pt x="13550" y="16134"/>
                  </a:lnTo>
                  <a:cubicBezTo>
                    <a:pt x="13776" y="16134"/>
                    <a:pt x="13978" y="16014"/>
                    <a:pt x="14074" y="15812"/>
                  </a:cubicBezTo>
                  <a:lnTo>
                    <a:pt x="18372" y="8383"/>
                  </a:lnTo>
                  <a:cubicBezTo>
                    <a:pt x="18491" y="8180"/>
                    <a:pt x="18491" y="7954"/>
                    <a:pt x="18372" y="7752"/>
                  </a:cubicBezTo>
                  <a:lnTo>
                    <a:pt x="14074" y="298"/>
                  </a:lnTo>
                  <a:cubicBezTo>
                    <a:pt x="13978" y="120"/>
                    <a:pt x="13776" y="1"/>
                    <a:pt x="13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2"/>
            <p:cNvSpPr/>
            <p:nvPr/>
          </p:nvSpPr>
          <p:spPr>
            <a:xfrm>
              <a:off x="6307760" y="4128215"/>
              <a:ext cx="509293" cy="201871"/>
            </a:xfrm>
            <a:custGeom>
              <a:rect b="b" l="l" r="r" t="t"/>
              <a:pathLst>
                <a:path extrusionOk="0" h="6669" w="16825">
                  <a:moveTo>
                    <a:pt x="1" y="1"/>
                  </a:moveTo>
                  <a:cubicBezTo>
                    <a:pt x="477" y="906"/>
                    <a:pt x="953" y="1787"/>
                    <a:pt x="1430" y="2668"/>
                  </a:cubicBezTo>
                  <a:cubicBezTo>
                    <a:pt x="1906" y="3561"/>
                    <a:pt x="2406" y="4442"/>
                    <a:pt x="2918" y="5299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61" y="6430"/>
                    <a:pt x="3692" y="6526"/>
                    <a:pt x="3823" y="6609"/>
                  </a:cubicBezTo>
                  <a:cubicBezTo>
                    <a:pt x="3918" y="6656"/>
                    <a:pt x="4013" y="6668"/>
                    <a:pt x="4109" y="6668"/>
                  </a:cubicBezTo>
                  <a:cubicBezTo>
                    <a:pt x="4156" y="6668"/>
                    <a:pt x="4204" y="6668"/>
                    <a:pt x="4239" y="6656"/>
                  </a:cubicBezTo>
                  <a:lnTo>
                    <a:pt x="8407" y="6656"/>
                  </a:lnTo>
                  <a:lnTo>
                    <a:pt x="11443" y="6633"/>
                  </a:lnTo>
                  <a:lnTo>
                    <a:pt x="12574" y="6633"/>
                  </a:lnTo>
                  <a:cubicBezTo>
                    <a:pt x="12681" y="6633"/>
                    <a:pt x="12860" y="6633"/>
                    <a:pt x="12979" y="6573"/>
                  </a:cubicBezTo>
                  <a:cubicBezTo>
                    <a:pt x="13133" y="6526"/>
                    <a:pt x="13229" y="6430"/>
                    <a:pt x="13336" y="6299"/>
                  </a:cubicBezTo>
                  <a:cubicBezTo>
                    <a:pt x="13407" y="6180"/>
                    <a:pt x="13455" y="6073"/>
                    <a:pt x="13503" y="5978"/>
                  </a:cubicBezTo>
                  <a:lnTo>
                    <a:pt x="13884" y="5323"/>
                  </a:lnTo>
                  <a:cubicBezTo>
                    <a:pt x="14884" y="3561"/>
                    <a:pt x="15836" y="1787"/>
                    <a:pt x="16824" y="25"/>
                  </a:cubicBezTo>
                  <a:cubicBezTo>
                    <a:pt x="15789" y="1763"/>
                    <a:pt x="14741" y="3489"/>
                    <a:pt x="13729" y="5228"/>
                  </a:cubicBezTo>
                  <a:lnTo>
                    <a:pt x="13360" y="5871"/>
                  </a:lnTo>
                  <a:cubicBezTo>
                    <a:pt x="13276" y="5978"/>
                    <a:pt x="13205" y="6097"/>
                    <a:pt x="13157" y="6204"/>
                  </a:cubicBezTo>
                  <a:cubicBezTo>
                    <a:pt x="13110" y="6275"/>
                    <a:pt x="13002" y="6347"/>
                    <a:pt x="12907" y="6383"/>
                  </a:cubicBezTo>
                  <a:cubicBezTo>
                    <a:pt x="12860" y="6406"/>
                    <a:pt x="12800" y="6406"/>
                    <a:pt x="12752" y="6406"/>
                  </a:cubicBezTo>
                  <a:cubicBezTo>
                    <a:pt x="12693" y="6406"/>
                    <a:pt x="12645" y="6406"/>
                    <a:pt x="12574" y="6406"/>
                  </a:cubicBezTo>
                  <a:lnTo>
                    <a:pt x="8407" y="6406"/>
                  </a:lnTo>
                  <a:lnTo>
                    <a:pt x="5371" y="6383"/>
                  </a:lnTo>
                  <a:lnTo>
                    <a:pt x="4239" y="6383"/>
                  </a:lnTo>
                  <a:cubicBezTo>
                    <a:pt x="4120" y="6383"/>
                    <a:pt x="4037" y="6383"/>
                    <a:pt x="3942" y="6323"/>
                  </a:cubicBezTo>
                  <a:cubicBezTo>
                    <a:pt x="3847" y="6299"/>
                    <a:pt x="3763" y="6228"/>
                    <a:pt x="3716" y="6156"/>
                  </a:cubicBezTo>
                  <a:lnTo>
                    <a:pt x="3513" y="5823"/>
                  </a:lnTo>
                  <a:lnTo>
                    <a:pt x="3144" y="5168"/>
                  </a:lnTo>
                  <a:cubicBezTo>
                    <a:pt x="2632" y="4323"/>
                    <a:pt x="2132" y="3442"/>
                    <a:pt x="1608" y="2585"/>
                  </a:cubicBezTo>
                  <a:cubicBezTo>
                    <a:pt x="1084" y="1704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2"/>
            <p:cNvSpPr/>
            <p:nvPr/>
          </p:nvSpPr>
          <p:spPr>
            <a:xfrm>
              <a:off x="6699181" y="4322125"/>
              <a:ext cx="9020" cy="125439"/>
            </a:xfrm>
            <a:custGeom>
              <a:rect b="b" l="l" r="r" t="t"/>
              <a:pathLst>
                <a:path extrusionOk="0" h="4144" w="298">
                  <a:moveTo>
                    <a:pt x="0" y="0"/>
                  </a:moveTo>
                  <a:lnTo>
                    <a:pt x="155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2"/>
            <p:cNvSpPr/>
            <p:nvPr/>
          </p:nvSpPr>
          <p:spPr>
            <a:xfrm>
              <a:off x="6419487" y="4841831"/>
              <a:ext cx="289442" cy="301671"/>
            </a:xfrm>
            <a:custGeom>
              <a:rect b="b" l="l" r="r" t="t"/>
              <a:pathLst>
                <a:path extrusionOk="0" h="9966" w="9562">
                  <a:moveTo>
                    <a:pt x="132" y="0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2"/>
            <p:cNvSpPr/>
            <p:nvPr/>
          </p:nvSpPr>
          <p:spPr>
            <a:xfrm>
              <a:off x="6705296" y="4610083"/>
              <a:ext cx="138061" cy="533418"/>
            </a:xfrm>
            <a:custGeom>
              <a:rect b="b" l="l" r="r" t="t"/>
              <a:pathLst>
                <a:path extrusionOk="0" h="17622" w="4561">
                  <a:moveTo>
                    <a:pt x="4561" y="1"/>
                  </a:moveTo>
                  <a:lnTo>
                    <a:pt x="0" y="7656"/>
                  </a:lnTo>
                  <a:lnTo>
                    <a:pt x="0" y="17515"/>
                  </a:lnTo>
                  <a:cubicBezTo>
                    <a:pt x="0" y="17586"/>
                    <a:pt x="60" y="17622"/>
                    <a:pt x="108" y="17622"/>
                  </a:cubicBezTo>
                  <a:cubicBezTo>
                    <a:pt x="143" y="17622"/>
                    <a:pt x="179" y="17610"/>
                    <a:pt x="203" y="17574"/>
                  </a:cubicBezTo>
                  <a:lnTo>
                    <a:pt x="4191" y="10514"/>
                  </a:lnTo>
                  <a:cubicBezTo>
                    <a:pt x="4418" y="10085"/>
                    <a:pt x="4561" y="9585"/>
                    <a:pt x="4561" y="90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2"/>
            <p:cNvSpPr/>
            <p:nvPr/>
          </p:nvSpPr>
          <p:spPr>
            <a:xfrm>
              <a:off x="6284331" y="4366107"/>
              <a:ext cx="560116" cy="488709"/>
            </a:xfrm>
            <a:custGeom>
              <a:rect b="b" l="l" r="r" t="t"/>
              <a:pathLst>
                <a:path extrusionOk="0" h="16145" w="18504">
                  <a:moveTo>
                    <a:pt x="4942" y="0"/>
                  </a:moveTo>
                  <a:cubicBezTo>
                    <a:pt x="4716" y="0"/>
                    <a:pt x="4513" y="119"/>
                    <a:pt x="4394" y="298"/>
                  </a:cubicBezTo>
                  <a:lnTo>
                    <a:pt x="96" y="7751"/>
                  </a:lnTo>
                  <a:cubicBezTo>
                    <a:pt x="1" y="7930"/>
                    <a:pt x="1" y="8180"/>
                    <a:pt x="96" y="8382"/>
                  </a:cubicBezTo>
                  <a:lnTo>
                    <a:pt x="4394" y="15811"/>
                  </a:lnTo>
                  <a:cubicBezTo>
                    <a:pt x="4513" y="16014"/>
                    <a:pt x="4716" y="16145"/>
                    <a:pt x="4942" y="16145"/>
                  </a:cubicBezTo>
                  <a:lnTo>
                    <a:pt x="13526" y="16145"/>
                  </a:lnTo>
                  <a:cubicBezTo>
                    <a:pt x="13753" y="16145"/>
                    <a:pt x="13979" y="16014"/>
                    <a:pt x="14074" y="15811"/>
                  </a:cubicBezTo>
                  <a:lnTo>
                    <a:pt x="18372" y="8382"/>
                  </a:lnTo>
                  <a:cubicBezTo>
                    <a:pt x="18503" y="8180"/>
                    <a:pt x="18503" y="7930"/>
                    <a:pt x="18372" y="7751"/>
                  </a:cubicBezTo>
                  <a:lnTo>
                    <a:pt x="14074" y="298"/>
                  </a:lnTo>
                  <a:cubicBezTo>
                    <a:pt x="13979" y="119"/>
                    <a:pt x="13753" y="0"/>
                    <a:pt x="1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2"/>
            <p:cNvSpPr/>
            <p:nvPr/>
          </p:nvSpPr>
          <p:spPr>
            <a:xfrm>
              <a:off x="6309213" y="4656941"/>
              <a:ext cx="509262" cy="201477"/>
            </a:xfrm>
            <a:custGeom>
              <a:rect b="b" l="l" r="r" t="t"/>
              <a:pathLst>
                <a:path extrusionOk="0" h="6656" w="16824">
                  <a:moveTo>
                    <a:pt x="0" y="0"/>
                  </a:moveTo>
                  <a:cubicBezTo>
                    <a:pt x="453" y="905"/>
                    <a:pt x="929" y="1786"/>
                    <a:pt x="1429" y="2667"/>
                  </a:cubicBezTo>
                  <a:cubicBezTo>
                    <a:pt x="1905" y="3548"/>
                    <a:pt x="2417" y="4418"/>
                    <a:pt x="2918" y="5299"/>
                  </a:cubicBezTo>
                  <a:lnTo>
                    <a:pt x="3287" y="5977"/>
                  </a:lnTo>
                  <a:lnTo>
                    <a:pt x="3465" y="6311"/>
                  </a:lnTo>
                  <a:cubicBezTo>
                    <a:pt x="3549" y="6430"/>
                    <a:pt x="3668" y="6537"/>
                    <a:pt x="3822" y="6608"/>
                  </a:cubicBezTo>
                  <a:cubicBezTo>
                    <a:pt x="3941" y="6656"/>
                    <a:pt x="4144" y="6656"/>
                    <a:pt x="4251" y="6656"/>
                  </a:cubicBezTo>
                  <a:lnTo>
                    <a:pt x="8418" y="6656"/>
                  </a:lnTo>
                  <a:lnTo>
                    <a:pt x="11430" y="6632"/>
                  </a:lnTo>
                  <a:lnTo>
                    <a:pt x="12550" y="6632"/>
                  </a:lnTo>
                  <a:cubicBezTo>
                    <a:pt x="12681" y="6632"/>
                    <a:pt x="12835" y="6632"/>
                    <a:pt x="12978" y="6584"/>
                  </a:cubicBezTo>
                  <a:cubicBezTo>
                    <a:pt x="13109" y="6537"/>
                    <a:pt x="13228" y="6430"/>
                    <a:pt x="13312" y="6311"/>
                  </a:cubicBezTo>
                  <a:cubicBezTo>
                    <a:pt x="13383" y="6180"/>
                    <a:pt x="13431" y="6084"/>
                    <a:pt x="13514" y="5977"/>
                  </a:cubicBezTo>
                  <a:lnTo>
                    <a:pt x="13883" y="5299"/>
                  </a:lnTo>
                  <a:cubicBezTo>
                    <a:pt x="14859" y="3572"/>
                    <a:pt x="15848" y="1786"/>
                    <a:pt x="16824" y="36"/>
                  </a:cubicBezTo>
                  <a:cubicBezTo>
                    <a:pt x="15788" y="1762"/>
                    <a:pt x="14740" y="3501"/>
                    <a:pt x="13740" y="5227"/>
                  </a:cubicBezTo>
                  <a:lnTo>
                    <a:pt x="13335" y="5882"/>
                  </a:lnTo>
                  <a:cubicBezTo>
                    <a:pt x="13288" y="5977"/>
                    <a:pt x="13205" y="6108"/>
                    <a:pt x="13157" y="6203"/>
                  </a:cubicBezTo>
                  <a:cubicBezTo>
                    <a:pt x="13085" y="6287"/>
                    <a:pt x="13002" y="6358"/>
                    <a:pt x="12907" y="6382"/>
                  </a:cubicBezTo>
                  <a:cubicBezTo>
                    <a:pt x="12859" y="6406"/>
                    <a:pt x="12812" y="6418"/>
                    <a:pt x="12752" y="6418"/>
                  </a:cubicBezTo>
                  <a:cubicBezTo>
                    <a:pt x="12693" y="6418"/>
                    <a:pt x="12633" y="6406"/>
                    <a:pt x="12550" y="6406"/>
                  </a:cubicBezTo>
                  <a:lnTo>
                    <a:pt x="11430" y="6406"/>
                  </a:lnTo>
                  <a:lnTo>
                    <a:pt x="8418" y="6382"/>
                  </a:lnTo>
                  <a:lnTo>
                    <a:pt x="4251" y="6382"/>
                  </a:lnTo>
                  <a:cubicBezTo>
                    <a:pt x="4096" y="6382"/>
                    <a:pt x="4025" y="6382"/>
                    <a:pt x="3918" y="6334"/>
                  </a:cubicBezTo>
                  <a:cubicBezTo>
                    <a:pt x="3846" y="6311"/>
                    <a:pt x="3775" y="6227"/>
                    <a:pt x="3715" y="6156"/>
                  </a:cubicBezTo>
                  <a:lnTo>
                    <a:pt x="3513" y="5834"/>
                  </a:lnTo>
                  <a:lnTo>
                    <a:pt x="3144" y="5180"/>
                  </a:lnTo>
                  <a:cubicBezTo>
                    <a:pt x="2644" y="4298"/>
                    <a:pt x="2108" y="3441"/>
                    <a:pt x="1584" y="2596"/>
                  </a:cubicBezTo>
                  <a:cubicBezTo>
                    <a:pt x="1084" y="1715"/>
                    <a:pt x="536" y="858"/>
                    <a:pt x="0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2"/>
            <p:cNvSpPr/>
            <p:nvPr/>
          </p:nvSpPr>
          <p:spPr>
            <a:xfrm>
              <a:off x="6700604" y="4850821"/>
              <a:ext cx="9051" cy="125469"/>
            </a:xfrm>
            <a:custGeom>
              <a:rect b="b" l="l" r="r" t="t"/>
              <a:pathLst>
                <a:path extrusionOk="0" h="4145" w="299">
                  <a:moveTo>
                    <a:pt x="1" y="1"/>
                  </a:moveTo>
                  <a:lnTo>
                    <a:pt x="155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12"/>
          <p:cNvGrpSpPr/>
          <p:nvPr/>
        </p:nvGrpSpPr>
        <p:grpSpPr>
          <a:xfrm>
            <a:off x="8349555" y="-759230"/>
            <a:ext cx="1147051" cy="1457981"/>
            <a:chOff x="3179568" y="3237157"/>
            <a:chExt cx="1147051" cy="1457981"/>
          </a:xfrm>
        </p:grpSpPr>
        <p:sp>
          <p:nvSpPr>
            <p:cNvPr id="825" name="Google Shape;825;p12"/>
            <p:cNvSpPr/>
            <p:nvPr/>
          </p:nvSpPr>
          <p:spPr>
            <a:xfrm flipH="1">
              <a:off x="3339381" y="3756984"/>
              <a:ext cx="320922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2"/>
            <p:cNvSpPr/>
            <p:nvPr/>
          </p:nvSpPr>
          <p:spPr>
            <a:xfrm flipH="1">
              <a:off x="3656109" y="3503835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2"/>
            <p:cNvSpPr/>
            <p:nvPr/>
          </p:nvSpPr>
          <p:spPr>
            <a:xfrm flipH="1">
              <a:off x="3190786" y="3503835"/>
              <a:ext cx="152788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2"/>
            <p:cNvSpPr/>
            <p:nvPr/>
          </p:nvSpPr>
          <p:spPr>
            <a:xfrm flipH="1">
              <a:off x="3189984" y="3237157"/>
              <a:ext cx="619717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2"/>
            <p:cNvSpPr/>
            <p:nvPr/>
          </p:nvSpPr>
          <p:spPr>
            <a:xfrm flipH="1">
              <a:off x="3218263" y="3554810"/>
              <a:ext cx="563125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2"/>
            <p:cNvSpPr/>
            <p:nvPr/>
          </p:nvSpPr>
          <p:spPr>
            <a:xfrm flipH="1">
              <a:off x="3649852" y="3767235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 flipH="1">
              <a:off x="3338541" y="3767235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 flipH="1">
              <a:off x="3857102" y="4061868"/>
              <a:ext cx="320083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 flipH="1">
              <a:off x="4172992" y="3808753"/>
              <a:ext cx="15236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 flipH="1">
              <a:off x="3707703" y="3808753"/>
              <a:ext cx="152788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3706867" y="3542075"/>
              <a:ext cx="61975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 flipH="1">
              <a:off x="3735180" y="3859694"/>
              <a:ext cx="56396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4166769" y="4071324"/>
              <a:ext cx="10417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2"/>
            <p:cNvSpPr/>
            <p:nvPr/>
          </p:nvSpPr>
          <p:spPr>
            <a:xfrm flipH="1">
              <a:off x="3855039" y="4071324"/>
              <a:ext cx="11675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2"/>
            <p:cNvSpPr/>
            <p:nvPr/>
          </p:nvSpPr>
          <p:spPr>
            <a:xfrm flipH="1">
              <a:off x="3328545" y="4365129"/>
              <a:ext cx="32050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2"/>
            <p:cNvSpPr/>
            <p:nvPr/>
          </p:nvSpPr>
          <p:spPr>
            <a:xfrm flipH="1">
              <a:off x="3645693" y="4112014"/>
              <a:ext cx="15236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2"/>
            <p:cNvSpPr/>
            <p:nvPr/>
          </p:nvSpPr>
          <p:spPr>
            <a:xfrm flipH="1">
              <a:off x="3180404" y="4112014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2"/>
            <p:cNvSpPr/>
            <p:nvPr/>
          </p:nvSpPr>
          <p:spPr>
            <a:xfrm flipH="1">
              <a:off x="3179568" y="3845302"/>
              <a:ext cx="619298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2"/>
            <p:cNvSpPr/>
            <p:nvPr/>
          </p:nvSpPr>
          <p:spPr>
            <a:xfrm flipH="1">
              <a:off x="3207462" y="4162955"/>
              <a:ext cx="563545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2"/>
            <p:cNvSpPr/>
            <p:nvPr/>
          </p:nvSpPr>
          <p:spPr>
            <a:xfrm flipH="1">
              <a:off x="3639435" y="4375379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2"/>
            <p:cNvSpPr/>
            <p:nvPr/>
          </p:nvSpPr>
          <p:spPr>
            <a:xfrm flipH="1">
              <a:off x="3327740" y="4375379"/>
              <a:ext cx="10836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12"/>
          <p:cNvGrpSpPr/>
          <p:nvPr/>
        </p:nvGrpSpPr>
        <p:grpSpPr>
          <a:xfrm>
            <a:off x="8377866" y="4053026"/>
            <a:ext cx="1091966" cy="1090462"/>
            <a:chOff x="7945316" y="3873201"/>
            <a:chExt cx="1091966" cy="1090462"/>
          </a:xfrm>
        </p:grpSpPr>
        <p:sp>
          <p:nvSpPr>
            <p:cNvPr id="847" name="Google Shape;847;p12"/>
            <p:cNvSpPr/>
            <p:nvPr/>
          </p:nvSpPr>
          <p:spPr>
            <a:xfrm>
              <a:off x="8437186" y="3873201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2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2"/>
            <p:cNvSpPr/>
            <p:nvPr/>
          </p:nvSpPr>
          <p:spPr>
            <a:xfrm>
              <a:off x="7945316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bg>
      <p:bgPr>
        <a:solidFill>
          <a:schemeClr val="dk1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3"/>
          <p:cNvSpPr txBox="1"/>
          <p:nvPr>
            <p:ph type="title"/>
          </p:nvPr>
        </p:nvSpPr>
        <p:spPr>
          <a:xfrm>
            <a:off x="2546947" y="1878985"/>
            <a:ext cx="1842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2" name="Google Shape;852;p13"/>
          <p:cNvSpPr txBox="1"/>
          <p:nvPr>
            <p:ph idx="2" type="title"/>
          </p:nvPr>
        </p:nvSpPr>
        <p:spPr>
          <a:xfrm>
            <a:off x="2546960" y="1462604"/>
            <a:ext cx="1842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853" name="Google Shape;853;p13"/>
          <p:cNvSpPr txBox="1"/>
          <p:nvPr>
            <p:ph idx="3" type="title"/>
          </p:nvPr>
        </p:nvSpPr>
        <p:spPr>
          <a:xfrm>
            <a:off x="5751972" y="1878985"/>
            <a:ext cx="1842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4" name="Google Shape;854;p13"/>
          <p:cNvSpPr txBox="1"/>
          <p:nvPr>
            <p:ph idx="4" type="title"/>
          </p:nvPr>
        </p:nvSpPr>
        <p:spPr>
          <a:xfrm>
            <a:off x="5751985" y="1462604"/>
            <a:ext cx="1842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855" name="Google Shape;855;p13"/>
          <p:cNvSpPr txBox="1"/>
          <p:nvPr>
            <p:ph idx="5" type="title"/>
          </p:nvPr>
        </p:nvSpPr>
        <p:spPr>
          <a:xfrm>
            <a:off x="2546947" y="3445806"/>
            <a:ext cx="1842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6" name="Google Shape;856;p13"/>
          <p:cNvSpPr txBox="1"/>
          <p:nvPr>
            <p:ph idx="6" type="title"/>
          </p:nvPr>
        </p:nvSpPr>
        <p:spPr>
          <a:xfrm>
            <a:off x="2546960" y="3024570"/>
            <a:ext cx="1842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857" name="Google Shape;857;p13"/>
          <p:cNvSpPr txBox="1"/>
          <p:nvPr>
            <p:ph idx="7" type="title"/>
          </p:nvPr>
        </p:nvSpPr>
        <p:spPr>
          <a:xfrm>
            <a:off x="5751972" y="3445806"/>
            <a:ext cx="1842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8" name="Google Shape;858;p13"/>
          <p:cNvSpPr txBox="1"/>
          <p:nvPr>
            <p:ph idx="8" type="title"/>
          </p:nvPr>
        </p:nvSpPr>
        <p:spPr>
          <a:xfrm>
            <a:off x="5751985" y="3024570"/>
            <a:ext cx="1842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859" name="Google Shape;859;p13"/>
          <p:cNvSpPr txBox="1"/>
          <p:nvPr>
            <p:ph idx="9"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0" name="Google Shape;860;p13"/>
          <p:cNvGrpSpPr/>
          <p:nvPr/>
        </p:nvGrpSpPr>
        <p:grpSpPr>
          <a:xfrm flipH="1">
            <a:off x="7158611" y="4109865"/>
            <a:ext cx="1986757" cy="1215969"/>
            <a:chOff x="-130525" y="4153175"/>
            <a:chExt cx="1614200" cy="987950"/>
          </a:xfrm>
        </p:grpSpPr>
        <p:sp>
          <p:nvSpPr>
            <p:cNvPr id="861" name="Google Shape;861;p13"/>
            <p:cNvSpPr/>
            <p:nvPr/>
          </p:nvSpPr>
          <p:spPr>
            <a:xfrm>
              <a:off x="-130525" y="4153175"/>
              <a:ext cx="467050" cy="408725"/>
            </a:xfrm>
            <a:custGeom>
              <a:rect b="b" l="l" r="r" t="t"/>
              <a:pathLst>
                <a:path extrusionOk="0" h="16349" w="18682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-130525" y="4597575"/>
              <a:ext cx="467050" cy="407525"/>
            </a:xfrm>
            <a:custGeom>
              <a:rect b="b" l="l" r="r" t="t"/>
              <a:pathLst>
                <a:path extrusionOk="0" h="16301" w="18682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251950" y="4378800"/>
              <a:ext cx="467050" cy="406925"/>
            </a:xfrm>
            <a:custGeom>
              <a:rect b="b" l="l" r="r" t="t"/>
              <a:pathLst>
                <a:path extrusionOk="0" h="16277" w="18682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33550" y="4597000"/>
              <a:ext cx="467050" cy="408700"/>
            </a:xfrm>
            <a:custGeom>
              <a:rect b="b" l="l" r="r" t="t"/>
              <a:pathLst>
                <a:path extrusionOk="0" h="16348" w="18682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251375" y="4820825"/>
              <a:ext cx="468225" cy="320300"/>
            </a:xfrm>
            <a:custGeom>
              <a:rect b="b" l="l" r="r" t="t"/>
              <a:pathLst>
                <a:path extrusionOk="0" h="12812" w="18729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1016050" y="4819625"/>
              <a:ext cx="467625" cy="320025"/>
            </a:xfrm>
            <a:custGeom>
              <a:rect b="b" l="l" r="r" t="t"/>
              <a:pathLst>
                <a:path extrusionOk="0" h="12801" w="18705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13"/>
          <p:cNvGrpSpPr/>
          <p:nvPr/>
        </p:nvGrpSpPr>
        <p:grpSpPr>
          <a:xfrm flipH="1">
            <a:off x="8086732" y="3766522"/>
            <a:ext cx="1097638" cy="1395170"/>
            <a:chOff x="7075850" y="3051729"/>
            <a:chExt cx="809708" cy="1029190"/>
          </a:xfrm>
        </p:grpSpPr>
        <p:sp>
          <p:nvSpPr>
            <p:cNvPr id="868" name="Google Shape;868;p13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3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3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3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3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3"/>
            <p:cNvSpPr/>
            <p:nvPr/>
          </p:nvSpPr>
          <p:spPr>
            <a:xfrm flipH="1">
              <a:off x="7407828" y="342591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3"/>
            <p:cNvSpPr/>
            <p:nvPr/>
          </p:nvSpPr>
          <p:spPr>
            <a:xfrm flipH="1">
              <a:off x="7188074" y="342591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3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3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3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3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3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3"/>
            <p:cNvSpPr/>
            <p:nvPr/>
          </p:nvSpPr>
          <p:spPr>
            <a:xfrm flipH="1">
              <a:off x="7772720" y="3640568"/>
              <a:ext cx="7353" cy="96622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3"/>
            <p:cNvSpPr/>
            <p:nvPr/>
          </p:nvSpPr>
          <p:spPr>
            <a:xfrm flipH="1">
              <a:off x="7552669" y="3640568"/>
              <a:ext cx="8241" cy="96622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3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3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3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3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3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3"/>
            <p:cNvSpPr/>
            <p:nvPr/>
          </p:nvSpPr>
          <p:spPr>
            <a:xfrm flipH="1">
              <a:off x="7400475" y="385520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3"/>
            <p:cNvSpPr/>
            <p:nvPr/>
          </p:nvSpPr>
          <p:spPr>
            <a:xfrm flipH="1">
              <a:off x="7180449" y="3855201"/>
              <a:ext cx="7649" cy="96037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13"/>
          <p:cNvGrpSpPr/>
          <p:nvPr/>
        </p:nvGrpSpPr>
        <p:grpSpPr>
          <a:xfrm rot="10800000">
            <a:off x="-119893" y="696"/>
            <a:ext cx="1887296" cy="919006"/>
            <a:chOff x="5934602" y="3942088"/>
            <a:chExt cx="1887296" cy="919006"/>
          </a:xfrm>
        </p:grpSpPr>
        <p:sp>
          <p:nvSpPr>
            <p:cNvPr id="890" name="Google Shape;890;p13"/>
            <p:cNvSpPr/>
            <p:nvPr/>
          </p:nvSpPr>
          <p:spPr>
            <a:xfrm>
              <a:off x="6395901" y="4203595"/>
              <a:ext cx="574765" cy="492577"/>
            </a:xfrm>
            <a:custGeom>
              <a:rect b="b" l="l" r="r" t="t"/>
              <a:pathLst>
                <a:path extrusionOk="0" h="16396" w="18885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6474915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7399369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6864474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5934602" y="4475829"/>
              <a:ext cx="568556" cy="385265"/>
            </a:xfrm>
            <a:custGeom>
              <a:rect b="b" l="l" r="r" t="t"/>
              <a:pathLst>
                <a:path extrusionOk="0" h="12824" w="18681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6865205" y="4474026"/>
              <a:ext cx="570382" cy="384905"/>
            </a:xfrm>
            <a:custGeom>
              <a:rect b="b" l="l" r="r" t="t"/>
              <a:pathLst>
                <a:path extrusionOk="0" h="12812" w="18741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text 2">
  <p:cSld name="CUSTOM_2">
    <p:bg>
      <p:bgPr>
        <a:solidFill>
          <a:schemeClr val="dk1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14"/>
          <p:cNvGrpSpPr/>
          <p:nvPr/>
        </p:nvGrpSpPr>
        <p:grpSpPr>
          <a:xfrm flipH="1" rot="10800000">
            <a:off x="-116875" y="-7330"/>
            <a:ext cx="1437916" cy="1187607"/>
            <a:chOff x="-116875" y="3952645"/>
            <a:chExt cx="1437916" cy="1187607"/>
          </a:xfrm>
        </p:grpSpPr>
        <p:sp>
          <p:nvSpPr>
            <p:cNvPr id="898" name="Google Shape;898;p14"/>
            <p:cNvSpPr/>
            <p:nvPr/>
          </p:nvSpPr>
          <p:spPr>
            <a:xfrm>
              <a:off x="-116875" y="3952645"/>
              <a:ext cx="574735" cy="492577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79" y="16395"/>
                  </a:cubicBezTo>
                  <a:lnTo>
                    <a:pt x="13776" y="16217"/>
                  </a:lnTo>
                  <a:cubicBezTo>
                    <a:pt x="14014" y="16395"/>
                    <a:pt x="14192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3" y="8156"/>
                    <a:pt x="18657" y="7978"/>
                  </a:cubicBezTo>
                  <a:lnTo>
                    <a:pt x="14157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9" name="Google Shape;899;p14"/>
            <p:cNvGrpSpPr/>
            <p:nvPr/>
          </p:nvGrpSpPr>
          <p:grpSpPr>
            <a:xfrm>
              <a:off x="-116875" y="4482045"/>
              <a:ext cx="1437916" cy="658207"/>
              <a:chOff x="-116875" y="4203595"/>
              <a:chExt cx="1437916" cy="658207"/>
            </a:xfrm>
          </p:grpSpPr>
          <p:sp>
            <p:nvSpPr>
              <p:cNvPr id="900" name="Google Shape;900;p14"/>
              <p:cNvSpPr/>
              <p:nvPr/>
            </p:nvSpPr>
            <p:spPr>
              <a:xfrm>
                <a:off x="885820" y="4740160"/>
                <a:ext cx="435221" cy="121642"/>
              </a:xfrm>
              <a:custGeom>
                <a:rect b="b" l="l" r="r" t="t"/>
                <a:pathLst>
                  <a:path extrusionOk="0" h="4049" w="14300">
                    <a:moveTo>
                      <a:pt x="2977" y="1"/>
                    </a:moveTo>
                    <a:cubicBezTo>
                      <a:pt x="2572" y="25"/>
                      <a:pt x="2393" y="251"/>
                      <a:pt x="2393" y="251"/>
                    </a:cubicBezTo>
                    <a:lnTo>
                      <a:pt x="0" y="4049"/>
                    </a:lnTo>
                    <a:lnTo>
                      <a:pt x="14300" y="3977"/>
                    </a:lnTo>
                    <a:lnTo>
                      <a:pt x="12037" y="179"/>
                    </a:lnTo>
                    <a:cubicBezTo>
                      <a:pt x="11811" y="1"/>
                      <a:pt x="11811" y="1"/>
                      <a:pt x="11394" y="25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-38257" y="4733010"/>
                <a:ext cx="422560" cy="126659"/>
              </a:xfrm>
              <a:custGeom>
                <a:rect b="b" l="l" r="r" t="t"/>
                <a:pathLst>
                  <a:path extrusionOk="0" h="4216" w="13884">
                    <a:moveTo>
                      <a:pt x="2573" y="191"/>
                    </a:moveTo>
                    <a:cubicBezTo>
                      <a:pt x="2168" y="239"/>
                      <a:pt x="2168" y="239"/>
                      <a:pt x="1953" y="465"/>
                    </a:cubicBezTo>
                    <a:lnTo>
                      <a:pt x="1" y="4215"/>
                    </a:lnTo>
                    <a:lnTo>
                      <a:pt x="13884" y="4168"/>
                    </a:lnTo>
                    <a:lnTo>
                      <a:pt x="11859" y="572"/>
                    </a:lnTo>
                    <a:lnTo>
                      <a:pt x="11169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352386" y="4475829"/>
                <a:ext cx="570382" cy="385956"/>
              </a:xfrm>
              <a:custGeom>
                <a:rect b="b" l="l" r="r" t="t"/>
                <a:pathLst>
                  <a:path extrusionOk="0" h="12847" w="18741">
                    <a:moveTo>
                      <a:pt x="5132" y="0"/>
                    </a:moveTo>
                    <a:cubicBezTo>
                      <a:pt x="4703" y="48"/>
                      <a:pt x="4703" y="48"/>
                      <a:pt x="4525" y="274"/>
                    </a:cubicBezTo>
                    <a:lnTo>
                      <a:pt x="179" y="7822"/>
                    </a:lnTo>
                    <a:cubicBezTo>
                      <a:pt x="0" y="8049"/>
                      <a:pt x="238" y="8227"/>
                      <a:pt x="60" y="8465"/>
                    </a:cubicBezTo>
                    <a:lnTo>
                      <a:pt x="2572" y="12847"/>
                    </a:lnTo>
                    <a:lnTo>
                      <a:pt x="16014" y="12847"/>
                    </a:lnTo>
                    <a:lnTo>
                      <a:pt x="18526" y="8382"/>
                    </a:lnTo>
                    <a:cubicBezTo>
                      <a:pt x="18741" y="8180"/>
                      <a:pt x="18741" y="8180"/>
                      <a:pt x="18681" y="7739"/>
                    </a:cubicBezTo>
                    <a:lnTo>
                      <a:pt x="14431" y="381"/>
                    </a:lnTo>
                    <a:lnTo>
                      <a:pt x="13966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-116875" y="4203595"/>
                <a:ext cx="574735" cy="492577"/>
              </a:xfrm>
              <a:custGeom>
                <a:rect b="b" l="l" r="r" t="t"/>
                <a:pathLst>
                  <a:path extrusionOk="0" h="16396" w="18884">
                    <a:moveTo>
                      <a:pt x="5108" y="227"/>
                    </a:moveTo>
                    <a:cubicBezTo>
                      <a:pt x="4870" y="24"/>
                      <a:pt x="4691" y="250"/>
                      <a:pt x="4513" y="489"/>
                    </a:cubicBezTo>
                    <a:lnTo>
                      <a:pt x="179" y="8061"/>
                    </a:lnTo>
                    <a:cubicBezTo>
                      <a:pt x="179" y="8061"/>
                      <a:pt x="0" y="8287"/>
                      <a:pt x="203" y="8466"/>
                    </a:cubicBezTo>
                    <a:lnTo>
                      <a:pt x="4715" y="16038"/>
                    </a:lnTo>
                    <a:cubicBezTo>
                      <a:pt x="4513" y="16241"/>
                      <a:pt x="4953" y="16217"/>
                      <a:pt x="5179" y="16395"/>
                    </a:cubicBezTo>
                    <a:lnTo>
                      <a:pt x="13776" y="16217"/>
                    </a:lnTo>
                    <a:cubicBezTo>
                      <a:pt x="14014" y="16395"/>
                      <a:pt x="14192" y="16193"/>
                      <a:pt x="14371" y="15955"/>
                    </a:cubicBezTo>
                    <a:lnTo>
                      <a:pt x="18705" y="8394"/>
                    </a:lnTo>
                    <a:cubicBezTo>
                      <a:pt x="18705" y="8394"/>
                      <a:pt x="18883" y="8156"/>
                      <a:pt x="18657" y="7978"/>
                    </a:cubicBezTo>
                    <a:lnTo>
                      <a:pt x="14157" y="405"/>
                    </a:lnTo>
                    <a:cubicBezTo>
                      <a:pt x="14347" y="179"/>
                      <a:pt x="14133" y="0"/>
                      <a:pt x="13704" y="4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4" name="Google Shape;904;p14"/>
          <p:cNvSpPr txBox="1"/>
          <p:nvPr>
            <p:ph type="title"/>
          </p:nvPr>
        </p:nvSpPr>
        <p:spPr>
          <a:xfrm>
            <a:off x="3886375" y="1670558"/>
            <a:ext cx="43113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b="0" i="1"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905" name="Google Shape;905;p14"/>
          <p:cNvSpPr txBox="1"/>
          <p:nvPr>
            <p:ph idx="2" type="title"/>
          </p:nvPr>
        </p:nvSpPr>
        <p:spPr>
          <a:xfrm>
            <a:off x="3886375" y="1263808"/>
            <a:ext cx="2141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906" name="Google Shape;906;p14"/>
          <p:cNvSpPr txBox="1"/>
          <p:nvPr>
            <p:ph idx="3" type="title"/>
          </p:nvPr>
        </p:nvSpPr>
        <p:spPr>
          <a:xfrm>
            <a:off x="713225" y="2924695"/>
            <a:ext cx="43113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b="0" i="1"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907" name="Google Shape;907;p14"/>
          <p:cNvSpPr txBox="1"/>
          <p:nvPr>
            <p:ph idx="4" type="title"/>
          </p:nvPr>
        </p:nvSpPr>
        <p:spPr>
          <a:xfrm>
            <a:off x="2883125" y="2517945"/>
            <a:ext cx="2141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908" name="Google Shape;908;p14"/>
          <p:cNvSpPr txBox="1"/>
          <p:nvPr>
            <p:ph idx="5" type="title"/>
          </p:nvPr>
        </p:nvSpPr>
        <p:spPr>
          <a:xfrm>
            <a:off x="3886375" y="4167575"/>
            <a:ext cx="4629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b="0" i="1"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909" name="Google Shape;909;p14"/>
          <p:cNvSpPr txBox="1"/>
          <p:nvPr>
            <p:ph idx="6" type="title"/>
          </p:nvPr>
        </p:nvSpPr>
        <p:spPr>
          <a:xfrm>
            <a:off x="3886375" y="3760825"/>
            <a:ext cx="2141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 Vietnam"/>
              <a:buNone/>
              <a:defRPr b="1" sz="20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910" name="Google Shape;910;p14"/>
          <p:cNvSpPr txBox="1"/>
          <p:nvPr>
            <p:ph idx="7"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1" name="Google Shape;911;p14"/>
          <p:cNvGrpSpPr/>
          <p:nvPr/>
        </p:nvGrpSpPr>
        <p:grpSpPr>
          <a:xfrm>
            <a:off x="803730" y="-104086"/>
            <a:ext cx="517317" cy="717737"/>
            <a:chOff x="4788975" y="976450"/>
            <a:chExt cx="443250" cy="614975"/>
          </a:xfrm>
        </p:grpSpPr>
        <p:sp>
          <p:nvSpPr>
            <p:cNvPr id="912" name="Google Shape;912;p14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14"/>
          <p:cNvGrpSpPr/>
          <p:nvPr/>
        </p:nvGrpSpPr>
        <p:grpSpPr>
          <a:xfrm>
            <a:off x="370531" y="196399"/>
            <a:ext cx="517288" cy="717737"/>
            <a:chOff x="4204975" y="1251775"/>
            <a:chExt cx="443225" cy="614975"/>
          </a:xfrm>
        </p:grpSpPr>
        <p:sp>
          <p:nvSpPr>
            <p:cNvPr id="920" name="Google Shape;920;p14"/>
            <p:cNvSpPr/>
            <p:nvPr/>
          </p:nvSpPr>
          <p:spPr>
            <a:xfrm>
              <a:off x="4311825" y="1628300"/>
              <a:ext cx="228925" cy="23845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4205875" y="1444950"/>
              <a:ext cx="108950" cy="421800"/>
            </a:xfrm>
            <a:custGeom>
              <a:rect b="b" l="l" r="r" t="t"/>
              <a:pathLst>
                <a:path extrusionOk="0" h="16872" w="4358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4538350" y="1444950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4204975" y="1251775"/>
              <a:ext cx="443225" cy="386375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4224625" y="1481850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4311825" y="1635150"/>
              <a:ext cx="7475" cy="99150"/>
            </a:xfrm>
            <a:custGeom>
              <a:rect b="b" l="l" r="r" t="t"/>
              <a:pathLst>
                <a:path extrusionOk="0" h="3966" w="299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4533900" y="1635150"/>
              <a:ext cx="8350" cy="99150"/>
            </a:xfrm>
            <a:custGeom>
              <a:rect b="b" l="l" r="r" t="t"/>
              <a:pathLst>
                <a:path extrusionOk="0" h="3966" w="334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14"/>
          <p:cNvGrpSpPr/>
          <p:nvPr/>
        </p:nvGrpSpPr>
        <p:grpSpPr>
          <a:xfrm>
            <a:off x="8756755" y="3392989"/>
            <a:ext cx="517317" cy="717737"/>
            <a:chOff x="4788975" y="976450"/>
            <a:chExt cx="443250" cy="614975"/>
          </a:xfrm>
        </p:grpSpPr>
        <p:sp>
          <p:nvSpPr>
            <p:cNvPr id="928" name="Google Shape;928;p14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p14"/>
          <p:cNvGrpSpPr/>
          <p:nvPr/>
        </p:nvGrpSpPr>
        <p:grpSpPr>
          <a:xfrm>
            <a:off x="7338441" y="3876304"/>
            <a:ext cx="1994129" cy="1267201"/>
            <a:chOff x="-112459" y="3876304"/>
            <a:chExt cx="1994129" cy="1267201"/>
          </a:xfrm>
        </p:grpSpPr>
        <p:sp>
          <p:nvSpPr>
            <p:cNvPr id="936" name="Google Shape;936;p14"/>
            <p:cNvSpPr/>
            <p:nvPr/>
          </p:nvSpPr>
          <p:spPr>
            <a:xfrm>
              <a:off x="790849" y="3876304"/>
              <a:ext cx="599085" cy="523502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786648" y="4443268"/>
              <a:ext cx="605563" cy="525779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1280309" y="4164163"/>
              <a:ext cx="599085" cy="523502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1281046" y="4731897"/>
              <a:ext cx="600624" cy="410849"/>
            </a:xfrm>
            <a:custGeom>
              <a:rect b="b" l="l" r="r" t="t"/>
              <a:pathLst>
                <a:path extrusionOk="0" h="12812" w="1873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298727" y="4731897"/>
              <a:ext cx="600592" cy="410849"/>
            </a:xfrm>
            <a:custGeom>
              <a:rect b="b" l="l" r="r" t="t"/>
              <a:pathLst>
                <a:path extrusionOk="0" h="12812" w="18729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869860" y="5008308"/>
              <a:ext cx="445225" cy="135197"/>
            </a:xfrm>
            <a:custGeom>
              <a:rect b="b" l="l" r="r" t="t"/>
              <a:pathLst>
                <a:path extrusionOk="0" h="4216" w="13884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-112459" y="5008308"/>
              <a:ext cx="445193" cy="135197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15"/>
          <p:cNvGrpSpPr/>
          <p:nvPr/>
        </p:nvGrpSpPr>
        <p:grpSpPr>
          <a:xfrm>
            <a:off x="-118699" y="3550189"/>
            <a:ext cx="1579248" cy="1941530"/>
            <a:chOff x="1528601" y="3026727"/>
            <a:chExt cx="1579248" cy="1941530"/>
          </a:xfrm>
        </p:grpSpPr>
        <p:sp>
          <p:nvSpPr>
            <p:cNvPr id="945" name="Google Shape;945;p15"/>
            <p:cNvSpPr/>
            <p:nvPr/>
          </p:nvSpPr>
          <p:spPr>
            <a:xfrm>
              <a:off x="2019690" y="3879683"/>
              <a:ext cx="597824" cy="523168"/>
            </a:xfrm>
            <a:custGeom>
              <a:rect b="b" l="l" r="r" t="t"/>
              <a:pathLst>
                <a:path extrusionOk="0" h="16349" w="18682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1528601" y="4157485"/>
              <a:ext cx="605440" cy="524672"/>
            </a:xfrm>
            <a:custGeom>
              <a:rect b="b" l="l" r="r" t="t"/>
              <a:pathLst>
                <a:path extrusionOk="0" h="16396" w="18920">
                  <a:moveTo>
                    <a:pt x="5108" y="179"/>
                  </a:moveTo>
                  <a:cubicBezTo>
                    <a:pt x="4906" y="0"/>
                    <a:pt x="4703" y="203"/>
                    <a:pt x="4525" y="441"/>
                  </a:cubicBezTo>
                  <a:lnTo>
                    <a:pt x="179" y="8001"/>
                  </a:lnTo>
                  <a:cubicBezTo>
                    <a:pt x="179" y="8001"/>
                    <a:pt x="0" y="8239"/>
                    <a:pt x="238" y="8418"/>
                  </a:cubicBezTo>
                  <a:lnTo>
                    <a:pt x="4548" y="16217"/>
                  </a:lnTo>
                  <a:cubicBezTo>
                    <a:pt x="4548" y="16217"/>
                    <a:pt x="4775" y="16395"/>
                    <a:pt x="5191" y="16348"/>
                  </a:cubicBezTo>
                  <a:lnTo>
                    <a:pt x="13788" y="16169"/>
                  </a:lnTo>
                  <a:cubicBezTo>
                    <a:pt x="14014" y="16371"/>
                    <a:pt x="14192" y="16145"/>
                    <a:pt x="14395" y="15907"/>
                  </a:cubicBezTo>
                  <a:lnTo>
                    <a:pt x="18526" y="8573"/>
                  </a:lnTo>
                  <a:cubicBezTo>
                    <a:pt x="18717" y="8335"/>
                    <a:pt x="18919" y="8108"/>
                    <a:pt x="18681" y="7930"/>
                  </a:cubicBezTo>
                  <a:lnTo>
                    <a:pt x="14169" y="358"/>
                  </a:lnTo>
                  <a:cubicBezTo>
                    <a:pt x="14371" y="155"/>
                    <a:pt x="13942" y="179"/>
                    <a:pt x="13728" y="0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1529540" y="3592102"/>
              <a:ext cx="597824" cy="523136"/>
            </a:xfrm>
            <a:custGeom>
              <a:rect b="b" l="l" r="r" t="t"/>
              <a:pathLst>
                <a:path extrusionOk="0" h="16348" w="18682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8" name="Google Shape;948;p15"/>
            <p:cNvGrpSpPr/>
            <p:nvPr/>
          </p:nvGrpSpPr>
          <p:grpSpPr>
            <a:xfrm>
              <a:off x="1529540" y="3026727"/>
              <a:ext cx="1578309" cy="1941530"/>
              <a:chOff x="127802" y="3023277"/>
              <a:chExt cx="1578309" cy="1941530"/>
            </a:xfrm>
          </p:grpSpPr>
          <p:sp>
            <p:nvSpPr>
              <p:cNvPr id="949" name="Google Shape;949;p15"/>
              <p:cNvSpPr/>
              <p:nvPr/>
            </p:nvSpPr>
            <p:spPr>
              <a:xfrm>
                <a:off x="617953" y="3312333"/>
                <a:ext cx="597824" cy="523168"/>
              </a:xfrm>
              <a:custGeom>
                <a:rect b="b" l="l" r="r" t="t"/>
                <a:pathLst>
                  <a:path extrusionOk="0" h="16349" w="18682">
                    <a:moveTo>
                      <a:pt x="5037" y="25"/>
                    </a:moveTo>
                    <a:cubicBezTo>
                      <a:pt x="4799" y="25"/>
                      <a:pt x="4549" y="156"/>
                      <a:pt x="4465" y="358"/>
                    </a:cubicBezTo>
                    <a:lnTo>
                      <a:pt x="131" y="7847"/>
                    </a:lnTo>
                    <a:cubicBezTo>
                      <a:pt x="0" y="8085"/>
                      <a:pt x="0" y="8335"/>
                      <a:pt x="108" y="8490"/>
                    </a:cubicBezTo>
                    <a:lnTo>
                      <a:pt x="4441" y="15979"/>
                    </a:lnTo>
                    <a:cubicBezTo>
                      <a:pt x="4596" y="16193"/>
                      <a:pt x="4751" y="16312"/>
                      <a:pt x="5001" y="16312"/>
                    </a:cubicBezTo>
                    <a:lnTo>
                      <a:pt x="13657" y="16348"/>
                    </a:lnTo>
                    <a:cubicBezTo>
                      <a:pt x="13907" y="16312"/>
                      <a:pt x="14085" y="16193"/>
                      <a:pt x="14240" y="16015"/>
                    </a:cubicBezTo>
                    <a:lnTo>
                      <a:pt x="18526" y="8490"/>
                    </a:lnTo>
                    <a:cubicBezTo>
                      <a:pt x="18681" y="8335"/>
                      <a:pt x="18657" y="8085"/>
                      <a:pt x="18586" y="7871"/>
                    </a:cubicBezTo>
                    <a:lnTo>
                      <a:pt x="14216" y="334"/>
                    </a:lnTo>
                    <a:cubicBezTo>
                      <a:pt x="14121" y="179"/>
                      <a:pt x="13883" y="1"/>
                      <a:pt x="13704" y="48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1107519" y="4161232"/>
                <a:ext cx="597824" cy="520864"/>
              </a:xfrm>
              <a:custGeom>
                <a:rect b="b" l="l" r="r" t="t"/>
                <a:pathLst>
                  <a:path extrusionOk="0" h="16277" w="18682">
                    <a:moveTo>
                      <a:pt x="5025" y="1"/>
                    </a:moveTo>
                    <a:cubicBezTo>
                      <a:pt x="4775" y="1"/>
                      <a:pt x="4561" y="84"/>
                      <a:pt x="4466" y="287"/>
                    </a:cubicBezTo>
                    <a:lnTo>
                      <a:pt x="96" y="7835"/>
                    </a:lnTo>
                    <a:cubicBezTo>
                      <a:pt x="1" y="8014"/>
                      <a:pt x="25" y="8264"/>
                      <a:pt x="120" y="8418"/>
                    </a:cubicBezTo>
                    <a:lnTo>
                      <a:pt x="4490" y="15943"/>
                    </a:lnTo>
                    <a:cubicBezTo>
                      <a:pt x="4561" y="16169"/>
                      <a:pt x="4775" y="16277"/>
                      <a:pt x="5002" y="16253"/>
                    </a:cubicBezTo>
                    <a:lnTo>
                      <a:pt x="13669" y="16277"/>
                    </a:lnTo>
                    <a:cubicBezTo>
                      <a:pt x="13907" y="16277"/>
                      <a:pt x="14086" y="16169"/>
                      <a:pt x="14217" y="15991"/>
                    </a:cubicBezTo>
                    <a:lnTo>
                      <a:pt x="18575" y="8442"/>
                    </a:lnTo>
                    <a:cubicBezTo>
                      <a:pt x="18682" y="8264"/>
                      <a:pt x="18682" y="8014"/>
                      <a:pt x="18575" y="7859"/>
                    </a:cubicBezTo>
                    <a:lnTo>
                      <a:pt x="14193" y="334"/>
                    </a:lnTo>
                    <a:cubicBezTo>
                      <a:pt x="14110" y="108"/>
                      <a:pt x="13884" y="1"/>
                      <a:pt x="13669" y="37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5"/>
              <p:cNvSpPr/>
              <p:nvPr/>
            </p:nvSpPr>
            <p:spPr>
              <a:xfrm>
                <a:off x="127802" y="3023277"/>
                <a:ext cx="597824" cy="523136"/>
              </a:xfrm>
              <a:custGeom>
                <a:rect b="b" l="l" r="r" t="t"/>
                <a:pathLst>
                  <a:path extrusionOk="0" h="16348" w="18682">
                    <a:moveTo>
                      <a:pt x="5001" y="0"/>
                    </a:moveTo>
                    <a:cubicBezTo>
                      <a:pt x="4799" y="48"/>
                      <a:pt x="4537" y="155"/>
                      <a:pt x="4442" y="333"/>
                    </a:cubicBezTo>
                    <a:lnTo>
                      <a:pt x="155" y="7858"/>
                    </a:lnTo>
                    <a:cubicBezTo>
                      <a:pt x="1" y="8084"/>
                      <a:pt x="48" y="8287"/>
                      <a:pt x="84" y="8501"/>
                    </a:cubicBezTo>
                    <a:lnTo>
                      <a:pt x="4489" y="15990"/>
                    </a:lnTo>
                    <a:cubicBezTo>
                      <a:pt x="4537" y="16193"/>
                      <a:pt x="4775" y="16347"/>
                      <a:pt x="4978" y="16300"/>
                    </a:cubicBezTo>
                    <a:lnTo>
                      <a:pt x="13681" y="16276"/>
                    </a:lnTo>
                    <a:cubicBezTo>
                      <a:pt x="13931" y="16300"/>
                      <a:pt x="14062" y="16193"/>
                      <a:pt x="14217" y="15966"/>
                    </a:cubicBezTo>
                    <a:lnTo>
                      <a:pt x="18574" y="8501"/>
                    </a:lnTo>
                    <a:cubicBezTo>
                      <a:pt x="18658" y="8311"/>
                      <a:pt x="18682" y="8061"/>
                      <a:pt x="18503" y="7858"/>
                    </a:cubicBezTo>
                    <a:lnTo>
                      <a:pt x="14241" y="357"/>
                    </a:lnTo>
                    <a:cubicBezTo>
                      <a:pt x="14062" y="155"/>
                      <a:pt x="13883" y="83"/>
                      <a:pt x="13621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5"/>
              <p:cNvSpPr/>
              <p:nvPr/>
            </p:nvSpPr>
            <p:spPr>
              <a:xfrm>
                <a:off x="1107519" y="3591634"/>
                <a:ext cx="598592" cy="523168"/>
              </a:xfrm>
              <a:custGeom>
                <a:rect b="b" l="l" r="r" t="t"/>
                <a:pathLst>
                  <a:path extrusionOk="0" h="16349" w="18706">
                    <a:moveTo>
                      <a:pt x="4954" y="25"/>
                    </a:moveTo>
                    <a:cubicBezTo>
                      <a:pt x="4823" y="25"/>
                      <a:pt x="4537" y="120"/>
                      <a:pt x="4466" y="311"/>
                    </a:cubicBezTo>
                    <a:lnTo>
                      <a:pt x="96" y="7871"/>
                    </a:lnTo>
                    <a:cubicBezTo>
                      <a:pt x="25" y="8050"/>
                      <a:pt x="1" y="8312"/>
                      <a:pt x="96" y="8466"/>
                    </a:cubicBezTo>
                    <a:lnTo>
                      <a:pt x="4442" y="16015"/>
                    </a:lnTo>
                    <a:cubicBezTo>
                      <a:pt x="4561" y="16158"/>
                      <a:pt x="4799" y="16313"/>
                      <a:pt x="5002" y="16265"/>
                    </a:cubicBezTo>
                    <a:lnTo>
                      <a:pt x="13622" y="16289"/>
                    </a:lnTo>
                    <a:cubicBezTo>
                      <a:pt x="13884" y="16348"/>
                      <a:pt x="14086" y="16158"/>
                      <a:pt x="14241" y="16039"/>
                    </a:cubicBezTo>
                    <a:lnTo>
                      <a:pt x="18598" y="8466"/>
                    </a:lnTo>
                    <a:cubicBezTo>
                      <a:pt x="18682" y="8288"/>
                      <a:pt x="18706" y="8026"/>
                      <a:pt x="18598" y="7907"/>
                    </a:cubicBezTo>
                    <a:lnTo>
                      <a:pt x="14265" y="334"/>
                    </a:lnTo>
                    <a:cubicBezTo>
                      <a:pt x="14086" y="120"/>
                      <a:pt x="13907" y="49"/>
                      <a:pt x="13645" y="1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5"/>
              <p:cNvSpPr/>
              <p:nvPr/>
            </p:nvSpPr>
            <p:spPr>
              <a:xfrm>
                <a:off x="613751" y="4440135"/>
                <a:ext cx="605440" cy="524672"/>
              </a:xfrm>
              <a:custGeom>
                <a:rect b="b" l="l" r="r" t="t"/>
                <a:pathLst>
                  <a:path extrusionOk="0" h="16396" w="18920">
                    <a:moveTo>
                      <a:pt x="5108" y="179"/>
                    </a:moveTo>
                    <a:cubicBezTo>
                      <a:pt x="4906" y="0"/>
                      <a:pt x="4703" y="203"/>
                      <a:pt x="4525" y="441"/>
                    </a:cubicBezTo>
                    <a:lnTo>
                      <a:pt x="179" y="8001"/>
                    </a:lnTo>
                    <a:cubicBezTo>
                      <a:pt x="179" y="8001"/>
                      <a:pt x="0" y="8239"/>
                      <a:pt x="238" y="8418"/>
                    </a:cubicBezTo>
                    <a:lnTo>
                      <a:pt x="4548" y="16217"/>
                    </a:lnTo>
                    <a:cubicBezTo>
                      <a:pt x="4548" y="16217"/>
                      <a:pt x="4775" y="16395"/>
                      <a:pt x="5191" y="16348"/>
                    </a:cubicBezTo>
                    <a:lnTo>
                      <a:pt x="13788" y="16169"/>
                    </a:lnTo>
                    <a:cubicBezTo>
                      <a:pt x="14014" y="16371"/>
                      <a:pt x="14192" y="16145"/>
                      <a:pt x="14395" y="15907"/>
                    </a:cubicBezTo>
                    <a:lnTo>
                      <a:pt x="18526" y="8573"/>
                    </a:lnTo>
                    <a:cubicBezTo>
                      <a:pt x="18717" y="8335"/>
                      <a:pt x="18919" y="8108"/>
                      <a:pt x="18681" y="7930"/>
                    </a:cubicBezTo>
                    <a:lnTo>
                      <a:pt x="14169" y="358"/>
                    </a:lnTo>
                    <a:cubicBezTo>
                      <a:pt x="14371" y="155"/>
                      <a:pt x="13942" y="179"/>
                      <a:pt x="13728" y="0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4" name="Google Shape;954;p15"/>
          <p:cNvGrpSpPr/>
          <p:nvPr/>
        </p:nvGrpSpPr>
        <p:grpSpPr>
          <a:xfrm flipH="1" rot="10800000">
            <a:off x="7246528" y="10277"/>
            <a:ext cx="2073050" cy="1545371"/>
            <a:chOff x="7452678" y="3592402"/>
            <a:chExt cx="2073050" cy="1545371"/>
          </a:xfrm>
        </p:grpSpPr>
        <p:sp>
          <p:nvSpPr>
            <p:cNvPr id="955" name="Google Shape;955;p15"/>
            <p:cNvSpPr/>
            <p:nvPr/>
          </p:nvSpPr>
          <p:spPr>
            <a:xfrm>
              <a:off x="7535750" y="5002861"/>
              <a:ext cx="444256" cy="134912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8437186" y="3873201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8516034" y="5002861"/>
              <a:ext cx="444288" cy="134912"/>
            </a:xfrm>
            <a:custGeom>
              <a:rect b="b" l="l" r="r" t="t"/>
              <a:pathLst>
                <a:path extrusionOk="0" h="4216" w="13884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7943780" y="3592402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48"/>
                  </a:moveTo>
                  <a:cubicBezTo>
                    <a:pt x="4799" y="1"/>
                    <a:pt x="4537" y="179"/>
                    <a:pt x="4466" y="310"/>
                  </a:cubicBezTo>
                  <a:lnTo>
                    <a:pt x="156" y="7823"/>
                  </a:lnTo>
                  <a:cubicBezTo>
                    <a:pt x="1" y="8002"/>
                    <a:pt x="1" y="8264"/>
                    <a:pt x="132" y="8466"/>
                  </a:cubicBezTo>
                  <a:lnTo>
                    <a:pt x="4418" y="15955"/>
                  </a:lnTo>
                  <a:cubicBezTo>
                    <a:pt x="4513" y="16169"/>
                    <a:pt x="4775" y="16241"/>
                    <a:pt x="4978" y="16289"/>
                  </a:cubicBezTo>
                  <a:lnTo>
                    <a:pt x="13669" y="16324"/>
                  </a:lnTo>
                  <a:cubicBezTo>
                    <a:pt x="13907" y="16265"/>
                    <a:pt x="14110" y="16193"/>
                    <a:pt x="14217" y="15955"/>
                  </a:cubicBezTo>
                  <a:lnTo>
                    <a:pt x="18551" y="8442"/>
                  </a:lnTo>
                  <a:cubicBezTo>
                    <a:pt x="18682" y="8264"/>
                    <a:pt x="18622" y="8026"/>
                    <a:pt x="18551" y="7799"/>
                  </a:cubicBezTo>
                  <a:lnTo>
                    <a:pt x="14217" y="334"/>
                  </a:lnTo>
                  <a:cubicBezTo>
                    <a:pt x="14086" y="156"/>
                    <a:pt x="13907" y="1"/>
                    <a:pt x="1364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8924096" y="3592402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48"/>
                  </a:moveTo>
                  <a:cubicBezTo>
                    <a:pt x="4799" y="1"/>
                    <a:pt x="4537" y="179"/>
                    <a:pt x="4465" y="310"/>
                  </a:cubicBezTo>
                  <a:lnTo>
                    <a:pt x="155" y="7823"/>
                  </a:lnTo>
                  <a:cubicBezTo>
                    <a:pt x="1" y="8002"/>
                    <a:pt x="1" y="8264"/>
                    <a:pt x="120" y="8466"/>
                  </a:cubicBezTo>
                  <a:lnTo>
                    <a:pt x="4406" y="15955"/>
                  </a:lnTo>
                  <a:cubicBezTo>
                    <a:pt x="4513" y="16169"/>
                    <a:pt x="4775" y="16241"/>
                    <a:pt x="4977" y="16289"/>
                  </a:cubicBezTo>
                  <a:lnTo>
                    <a:pt x="13669" y="16324"/>
                  </a:lnTo>
                  <a:cubicBezTo>
                    <a:pt x="13907" y="16265"/>
                    <a:pt x="14109" y="16193"/>
                    <a:pt x="14217" y="15955"/>
                  </a:cubicBezTo>
                  <a:lnTo>
                    <a:pt x="18550" y="8442"/>
                  </a:lnTo>
                  <a:cubicBezTo>
                    <a:pt x="18681" y="8264"/>
                    <a:pt x="18622" y="8026"/>
                    <a:pt x="18550" y="7799"/>
                  </a:cubicBezTo>
                  <a:lnTo>
                    <a:pt x="14217" y="334"/>
                  </a:lnTo>
                  <a:cubicBezTo>
                    <a:pt x="14086" y="156"/>
                    <a:pt x="13907" y="1"/>
                    <a:pt x="1364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7945316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8925632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7946084" y="4727022"/>
              <a:ext cx="599328" cy="409984"/>
            </a:xfrm>
            <a:custGeom>
              <a:rect b="b" l="l" r="r" t="t"/>
              <a:pathLst>
                <a:path extrusionOk="0" h="12812" w="18729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8926368" y="4727022"/>
              <a:ext cx="599360" cy="409984"/>
            </a:xfrm>
            <a:custGeom>
              <a:rect b="b" l="l" r="r" t="t"/>
              <a:pathLst>
                <a:path extrusionOk="0" h="12812" w="1873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7452678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15"/>
          <p:cNvSpPr txBox="1"/>
          <p:nvPr>
            <p:ph type="title"/>
          </p:nvPr>
        </p:nvSpPr>
        <p:spPr>
          <a:xfrm>
            <a:off x="1499550" y="1781650"/>
            <a:ext cx="61449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e Vietnam"/>
              <a:buNone/>
              <a:defRPr sz="2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67" name="Google Shape;967;p15"/>
          <p:cNvGrpSpPr/>
          <p:nvPr/>
        </p:nvGrpSpPr>
        <p:grpSpPr>
          <a:xfrm>
            <a:off x="7423367" y="-467364"/>
            <a:ext cx="2135052" cy="1494885"/>
            <a:chOff x="7423367" y="-467364"/>
            <a:chExt cx="2135052" cy="1494885"/>
          </a:xfrm>
        </p:grpSpPr>
        <p:sp>
          <p:nvSpPr>
            <p:cNvPr id="968" name="Google Shape;968;p15"/>
            <p:cNvSpPr/>
            <p:nvPr/>
          </p:nvSpPr>
          <p:spPr>
            <a:xfrm>
              <a:off x="9076553" y="368146"/>
              <a:ext cx="324333" cy="349408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7568390" y="60694"/>
              <a:ext cx="310628" cy="334402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7424589" y="-196446"/>
              <a:ext cx="147868" cy="591532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7875735" y="-196446"/>
              <a:ext cx="148275" cy="591532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7423367" y="-467364"/>
              <a:ext cx="601446" cy="541852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7450031" y="-144695"/>
              <a:ext cx="547306" cy="224209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7568390" y="70300"/>
              <a:ext cx="10109" cy="139048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7869697" y="70300"/>
              <a:ext cx="11330" cy="139048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8587820" y="60694"/>
              <a:ext cx="310628" cy="334402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8443646" y="-196446"/>
              <a:ext cx="148241" cy="591532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8895199" y="-196446"/>
              <a:ext cx="148241" cy="591532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8442831" y="-467364"/>
              <a:ext cx="601412" cy="541852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8469088" y="-144695"/>
              <a:ext cx="547713" cy="224209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8587820" y="70300"/>
              <a:ext cx="10143" cy="139048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8889127" y="70300"/>
              <a:ext cx="10957" cy="139048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8080937" y="368777"/>
              <a:ext cx="311035" cy="335244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7936322" y="111638"/>
              <a:ext cx="147868" cy="591953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8387502" y="111638"/>
              <a:ext cx="148241" cy="591953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7935542" y="-159316"/>
              <a:ext cx="601005" cy="541887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7962579" y="163388"/>
              <a:ext cx="546899" cy="224594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8080123" y="379190"/>
              <a:ext cx="10143" cy="138207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8382244" y="379190"/>
              <a:ext cx="10516" cy="138207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8931531" y="94107"/>
              <a:ext cx="155128" cy="618248"/>
            </a:xfrm>
            <a:custGeom>
              <a:rect b="b" l="l" r="r" t="t"/>
              <a:pathLst>
                <a:path extrusionOk="0" h="17634" w="4573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8930751" y="-188522"/>
              <a:ext cx="627668" cy="566079"/>
            </a:xfrm>
            <a:custGeom>
              <a:rect b="b" l="l" r="r" t="t"/>
              <a:pathLst>
                <a:path extrusionOk="0" h="16146" w="18503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8959009" y="148767"/>
              <a:ext cx="570339" cy="233815"/>
            </a:xfrm>
            <a:custGeom>
              <a:rect b="b" l="l" r="r" t="t"/>
              <a:pathLst>
                <a:path extrusionOk="0" h="6669" w="16813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8580967" y="677666"/>
              <a:ext cx="324333" cy="349443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8431094" y="410114"/>
              <a:ext cx="153940" cy="617407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8900830" y="410114"/>
              <a:ext cx="155128" cy="617407"/>
            </a:xfrm>
            <a:custGeom>
              <a:rect b="b" l="l" r="r" t="t"/>
              <a:pathLst>
                <a:path extrusionOk="0" h="17610" w="4573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8429092" y="126644"/>
              <a:ext cx="627668" cy="565658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8457351" y="463547"/>
              <a:ext cx="571560" cy="234201"/>
            </a:xfrm>
            <a:custGeom>
              <a:rect b="b" l="l" r="r" t="t"/>
              <a:pathLst>
                <a:path extrusionOk="0" h="6680" w="16849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8580967" y="688956"/>
              <a:ext cx="10109" cy="144447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8896013" y="688956"/>
              <a:ext cx="10923" cy="144447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15"/>
          <p:cNvGrpSpPr/>
          <p:nvPr/>
        </p:nvGrpSpPr>
        <p:grpSpPr>
          <a:xfrm>
            <a:off x="-155745" y="3747620"/>
            <a:ext cx="1147051" cy="1457981"/>
            <a:chOff x="3179568" y="3237157"/>
            <a:chExt cx="1147051" cy="1457981"/>
          </a:xfrm>
        </p:grpSpPr>
        <p:sp>
          <p:nvSpPr>
            <p:cNvPr id="1001" name="Google Shape;1001;p15"/>
            <p:cNvSpPr/>
            <p:nvPr/>
          </p:nvSpPr>
          <p:spPr>
            <a:xfrm flipH="1">
              <a:off x="3339381" y="3756984"/>
              <a:ext cx="320922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5"/>
            <p:cNvSpPr/>
            <p:nvPr/>
          </p:nvSpPr>
          <p:spPr>
            <a:xfrm flipH="1">
              <a:off x="3656109" y="3503835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5"/>
            <p:cNvSpPr/>
            <p:nvPr/>
          </p:nvSpPr>
          <p:spPr>
            <a:xfrm flipH="1">
              <a:off x="3190786" y="3503835"/>
              <a:ext cx="152788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5"/>
            <p:cNvSpPr/>
            <p:nvPr/>
          </p:nvSpPr>
          <p:spPr>
            <a:xfrm flipH="1">
              <a:off x="3189984" y="3237157"/>
              <a:ext cx="619717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5"/>
            <p:cNvSpPr/>
            <p:nvPr/>
          </p:nvSpPr>
          <p:spPr>
            <a:xfrm flipH="1">
              <a:off x="3218263" y="3554810"/>
              <a:ext cx="563125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5"/>
            <p:cNvSpPr/>
            <p:nvPr/>
          </p:nvSpPr>
          <p:spPr>
            <a:xfrm flipH="1">
              <a:off x="3649852" y="3767235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5"/>
            <p:cNvSpPr/>
            <p:nvPr/>
          </p:nvSpPr>
          <p:spPr>
            <a:xfrm flipH="1">
              <a:off x="3338541" y="3767235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5"/>
            <p:cNvSpPr/>
            <p:nvPr/>
          </p:nvSpPr>
          <p:spPr>
            <a:xfrm flipH="1">
              <a:off x="3857102" y="4061868"/>
              <a:ext cx="320083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5"/>
            <p:cNvSpPr/>
            <p:nvPr/>
          </p:nvSpPr>
          <p:spPr>
            <a:xfrm flipH="1">
              <a:off x="4172992" y="3808753"/>
              <a:ext cx="15236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5"/>
            <p:cNvSpPr/>
            <p:nvPr/>
          </p:nvSpPr>
          <p:spPr>
            <a:xfrm flipH="1">
              <a:off x="3707703" y="3808753"/>
              <a:ext cx="152788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5"/>
            <p:cNvSpPr/>
            <p:nvPr/>
          </p:nvSpPr>
          <p:spPr>
            <a:xfrm flipH="1">
              <a:off x="3706867" y="3542075"/>
              <a:ext cx="61975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5"/>
            <p:cNvSpPr/>
            <p:nvPr/>
          </p:nvSpPr>
          <p:spPr>
            <a:xfrm flipH="1">
              <a:off x="3735180" y="3859694"/>
              <a:ext cx="56396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5"/>
            <p:cNvSpPr/>
            <p:nvPr/>
          </p:nvSpPr>
          <p:spPr>
            <a:xfrm flipH="1">
              <a:off x="4166769" y="4071324"/>
              <a:ext cx="10417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5"/>
            <p:cNvSpPr/>
            <p:nvPr/>
          </p:nvSpPr>
          <p:spPr>
            <a:xfrm flipH="1">
              <a:off x="3855039" y="4071324"/>
              <a:ext cx="11675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5"/>
            <p:cNvSpPr/>
            <p:nvPr/>
          </p:nvSpPr>
          <p:spPr>
            <a:xfrm flipH="1">
              <a:off x="3328545" y="4365129"/>
              <a:ext cx="32050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5"/>
            <p:cNvSpPr/>
            <p:nvPr/>
          </p:nvSpPr>
          <p:spPr>
            <a:xfrm flipH="1">
              <a:off x="3645693" y="4112014"/>
              <a:ext cx="15236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5"/>
            <p:cNvSpPr/>
            <p:nvPr/>
          </p:nvSpPr>
          <p:spPr>
            <a:xfrm flipH="1">
              <a:off x="3180404" y="4112014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5"/>
            <p:cNvSpPr/>
            <p:nvPr/>
          </p:nvSpPr>
          <p:spPr>
            <a:xfrm flipH="1">
              <a:off x="3179568" y="3845302"/>
              <a:ext cx="619298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5"/>
            <p:cNvSpPr/>
            <p:nvPr/>
          </p:nvSpPr>
          <p:spPr>
            <a:xfrm flipH="1">
              <a:off x="3207462" y="4162955"/>
              <a:ext cx="563545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5"/>
            <p:cNvSpPr/>
            <p:nvPr/>
          </p:nvSpPr>
          <p:spPr>
            <a:xfrm flipH="1">
              <a:off x="3639435" y="4375379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5"/>
            <p:cNvSpPr/>
            <p:nvPr/>
          </p:nvSpPr>
          <p:spPr>
            <a:xfrm flipH="1">
              <a:off x="3327740" y="4375379"/>
              <a:ext cx="10836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2" name="Google Shape;1022;p15"/>
          <p:cNvSpPr txBox="1"/>
          <p:nvPr>
            <p:ph idx="2" type="title"/>
          </p:nvPr>
        </p:nvSpPr>
        <p:spPr>
          <a:xfrm>
            <a:off x="5319775" y="3238800"/>
            <a:ext cx="2324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solidFill>
                  <a:schemeClr val="accent6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grpSp>
        <p:nvGrpSpPr>
          <p:cNvPr id="1023" name="Google Shape;1023;p15"/>
          <p:cNvGrpSpPr/>
          <p:nvPr/>
        </p:nvGrpSpPr>
        <p:grpSpPr>
          <a:xfrm>
            <a:off x="-3812" y="10275"/>
            <a:ext cx="1434054" cy="420405"/>
            <a:chOff x="-3812" y="10275"/>
            <a:chExt cx="1434054" cy="420405"/>
          </a:xfrm>
        </p:grpSpPr>
        <p:sp>
          <p:nvSpPr>
            <p:cNvPr id="1024" name="Google Shape;1024;p15"/>
            <p:cNvSpPr/>
            <p:nvPr/>
          </p:nvSpPr>
          <p:spPr>
            <a:xfrm>
              <a:off x="408528" y="12584"/>
              <a:ext cx="606332" cy="418096"/>
            </a:xfrm>
            <a:custGeom>
              <a:rect b="b" l="l" r="r" t="t"/>
              <a:pathLst>
                <a:path extrusionOk="0" h="13038" w="18908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1" y="4394"/>
                  </a:cubicBezTo>
                  <a:lnTo>
                    <a:pt x="16157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-3812" y="10275"/>
              <a:ext cx="452088" cy="133305"/>
            </a:xfrm>
            <a:custGeom>
              <a:rect b="b" l="l" r="r" t="t"/>
              <a:pathLst>
                <a:path extrusionOk="0" h="4157" w="14098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978539" y="10275"/>
              <a:ext cx="451703" cy="133305"/>
            </a:xfrm>
            <a:custGeom>
              <a:rect b="b" l="l" r="r" t="t"/>
              <a:pathLst>
                <a:path extrusionOk="0" h="4157" w="14086">
                  <a:moveTo>
                    <a:pt x="1" y="1"/>
                  </a:moveTo>
                  <a:lnTo>
                    <a:pt x="2263" y="3775"/>
                  </a:lnTo>
                  <a:cubicBezTo>
                    <a:pt x="2060" y="4001"/>
                    <a:pt x="2465" y="3954"/>
                    <a:pt x="2703" y="4156"/>
                  </a:cubicBezTo>
                  <a:lnTo>
                    <a:pt x="11323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15"/>
          <p:cNvGrpSpPr/>
          <p:nvPr/>
        </p:nvGrpSpPr>
        <p:grpSpPr>
          <a:xfrm flipH="1" rot="10800000">
            <a:off x="7713750" y="4723100"/>
            <a:ext cx="1434054" cy="420405"/>
            <a:chOff x="-3812" y="10275"/>
            <a:chExt cx="1434054" cy="420405"/>
          </a:xfrm>
        </p:grpSpPr>
        <p:sp>
          <p:nvSpPr>
            <p:cNvPr id="1028" name="Google Shape;1028;p15"/>
            <p:cNvSpPr/>
            <p:nvPr/>
          </p:nvSpPr>
          <p:spPr>
            <a:xfrm>
              <a:off x="408528" y="12584"/>
              <a:ext cx="606332" cy="418096"/>
            </a:xfrm>
            <a:custGeom>
              <a:rect b="b" l="l" r="r" t="t"/>
              <a:pathLst>
                <a:path extrusionOk="0" h="13038" w="18908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1" y="4394"/>
                  </a:cubicBezTo>
                  <a:lnTo>
                    <a:pt x="16157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-3812" y="10275"/>
              <a:ext cx="452088" cy="133305"/>
            </a:xfrm>
            <a:custGeom>
              <a:rect b="b" l="l" r="r" t="t"/>
              <a:pathLst>
                <a:path extrusionOk="0" h="4157" w="14098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978539" y="10275"/>
              <a:ext cx="451703" cy="133305"/>
            </a:xfrm>
            <a:custGeom>
              <a:rect b="b" l="l" r="r" t="t"/>
              <a:pathLst>
                <a:path extrusionOk="0" h="4157" w="14086">
                  <a:moveTo>
                    <a:pt x="1" y="1"/>
                  </a:moveTo>
                  <a:lnTo>
                    <a:pt x="2263" y="3775"/>
                  </a:lnTo>
                  <a:cubicBezTo>
                    <a:pt x="2060" y="4001"/>
                    <a:pt x="2465" y="3954"/>
                    <a:pt x="2703" y="4156"/>
                  </a:cubicBezTo>
                  <a:lnTo>
                    <a:pt x="11323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6"/>
          <p:cNvSpPr txBox="1"/>
          <p:nvPr>
            <p:ph type="title"/>
          </p:nvPr>
        </p:nvSpPr>
        <p:spPr>
          <a:xfrm>
            <a:off x="773800" y="4300836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33" name="Google Shape;1033;p16"/>
          <p:cNvGrpSpPr/>
          <p:nvPr/>
        </p:nvGrpSpPr>
        <p:grpSpPr>
          <a:xfrm>
            <a:off x="857433" y="-532696"/>
            <a:ext cx="553841" cy="768411"/>
            <a:chOff x="4788975" y="976450"/>
            <a:chExt cx="443250" cy="614975"/>
          </a:xfrm>
        </p:grpSpPr>
        <p:sp>
          <p:nvSpPr>
            <p:cNvPr id="1034" name="Google Shape;1034;p16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16"/>
          <p:cNvGrpSpPr/>
          <p:nvPr/>
        </p:nvGrpSpPr>
        <p:grpSpPr>
          <a:xfrm rot="5400000">
            <a:off x="-504795" y="3802897"/>
            <a:ext cx="1989978" cy="977309"/>
            <a:chOff x="7535750" y="4160464"/>
            <a:chExt cx="1989978" cy="977309"/>
          </a:xfrm>
        </p:grpSpPr>
        <p:sp>
          <p:nvSpPr>
            <p:cNvPr id="1042" name="Google Shape;1042;p16"/>
            <p:cNvSpPr/>
            <p:nvPr/>
          </p:nvSpPr>
          <p:spPr>
            <a:xfrm>
              <a:off x="7535750" y="5002861"/>
              <a:ext cx="444256" cy="134912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8516034" y="5002861"/>
              <a:ext cx="444288" cy="134912"/>
            </a:xfrm>
            <a:custGeom>
              <a:rect b="b" l="l" r="r" t="t"/>
              <a:pathLst>
                <a:path extrusionOk="0" h="4216" w="13884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8925632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7946084" y="4727022"/>
              <a:ext cx="599328" cy="409984"/>
            </a:xfrm>
            <a:custGeom>
              <a:rect b="b" l="l" r="r" t="t"/>
              <a:pathLst>
                <a:path extrusionOk="0" h="12812" w="18729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8926368" y="4727022"/>
              <a:ext cx="599360" cy="409984"/>
            </a:xfrm>
            <a:custGeom>
              <a:rect b="b" l="l" r="r" t="t"/>
              <a:pathLst>
                <a:path extrusionOk="0" h="12812" w="1873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16"/>
          <p:cNvGrpSpPr/>
          <p:nvPr/>
        </p:nvGrpSpPr>
        <p:grpSpPr>
          <a:xfrm rot="-5400000">
            <a:off x="7660355" y="343524"/>
            <a:ext cx="1989978" cy="977309"/>
            <a:chOff x="7535750" y="4160464"/>
            <a:chExt cx="1989978" cy="977309"/>
          </a:xfrm>
        </p:grpSpPr>
        <p:sp>
          <p:nvSpPr>
            <p:cNvPr id="1049" name="Google Shape;1049;p16"/>
            <p:cNvSpPr/>
            <p:nvPr/>
          </p:nvSpPr>
          <p:spPr>
            <a:xfrm>
              <a:off x="7535750" y="5002861"/>
              <a:ext cx="444256" cy="134912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8516034" y="5002861"/>
              <a:ext cx="444288" cy="134912"/>
            </a:xfrm>
            <a:custGeom>
              <a:rect b="b" l="l" r="r" t="t"/>
              <a:pathLst>
                <a:path extrusionOk="0" h="4216" w="13884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8925632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7946084" y="4727022"/>
              <a:ext cx="599328" cy="409984"/>
            </a:xfrm>
            <a:custGeom>
              <a:rect b="b" l="l" r="r" t="t"/>
              <a:pathLst>
                <a:path extrusionOk="0" h="12812" w="18729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8926368" y="4727022"/>
              <a:ext cx="599360" cy="409984"/>
            </a:xfrm>
            <a:custGeom>
              <a:rect b="b" l="l" r="r" t="t"/>
              <a:pathLst>
                <a:path extrusionOk="0" h="12812" w="1873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5" name="Google Shape;1055;p16"/>
          <p:cNvGrpSpPr/>
          <p:nvPr/>
        </p:nvGrpSpPr>
        <p:grpSpPr>
          <a:xfrm rot="-1812367">
            <a:off x="-198115" y="-279982"/>
            <a:ext cx="1092719" cy="1092716"/>
            <a:chOff x="786648" y="3876304"/>
            <a:chExt cx="1092746" cy="1092743"/>
          </a:xfrm>
        </p:grpSpPr>
        <p:sp>
          <p:nvSpPr>
            <p:cNvPr id="1056" name="Google Shape;1056;p16"/>
            <p:cNvSpPr/>
            <p:nvPr/>
          </p:nvSpPr>
          <p:spPr>
            <a:xfrm>
              <a:off x="790849" y="3876304"/>
              <a:ext cx="599085" cy="523502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786648" y="4443268"/>
              <a:ext cx="605563" cy="525779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1280309" y="4164163"/>
              <a:ext cx="599085" cy="523502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16"/>
          <p:cNvGrpSpPr/>
          <p:nvPr/>
        </p:nvGrpSpPr>
        <p:grpSpPr>
          <a:xfrm>
            <a:off x="8703854" y="2361163"/>
            <a:ext cx="1092746" cy="1092743"/>
            <a:chOff x="786648" y="3876304"/>
            <a:chExt cx="1092746" cy="1092743"/>
          </a:xfrm>
        </p:grpSpPr>
        <p:sp>
          <p:nvSpPr>
            <p:cNvPr id="1060" name="Google Shape;1060;p16"/>
            <p:cNvSpPr/>
            <p:nvPr/>
          </p:nvSpPr>
          <p:spPr>
            <a:xfrm>
              <a:off x="790849" y="3876304"/>
              <a:ext cx="599085" cy="523502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786648" y="4443268"/>
              <a:ext cx="605563" cy="525779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1280309" y="4164163"/>
              <a:ext cx="599085" cy="523502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Google Shape;1063;p16"/>
          <p:cNvGrpSpPr/>
          <p:nvPr/>
        </p:nvGrpSpPr>
        <p:grpSpPr>
          <a:xfrm>
            <a:off x="-113742" y="4518129"/>
            <a:ext cx="553841" cy="768411"/>
            <a:chOff x="4788975" y="976450"/>
            <a:chExt cx="443250" cy="614975"/>
          </a:xfrm>
        </p:grpSpPr>
        <p:sp>
          <p:nvSpPr>
            <p:cNvPr id="1064" name="Google Shape;1064;p16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1" name="Google Shape;1071;p16"/>
          <p:cNvGrpSpPr/>
          <p:nvPr/>
        </p:nvGrpSpPr>
        <p:grpSpPr>
          <a:xfrm>
            <a:off x="8703856" y="4474486"/>
            <a:ext cx="553841" cy="768411"/>
            <a:chOff x="4788975" y="976450"/>
            <a:chExt cx="443250" cy="614975"/>
          </a:xfrm>
        </p:grpSpPr>
        <p:sp>
          <p:nvSpPr>
            <p:cNvPr id="1072" name="Google Shape;1072;p16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7"/>
          <p:cNvSpPr txBox="1"/>
          <p:nvPr>
            <p:ph type="title"/>
          </p:nvPr>
        </p:nvSpPr>
        <p:spPr>
          <a:xfrm>
            <a:off x="1416525" y="2332513"/>
            <a:ext cx="30891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1" name="Google Shape;1081;p17"/>
          <p:cNvSpPr txBox="1"/>
          <p:nvPr>
            <p:ph idx="2" type="title"/>
          </p:nvPr>
        </p:nvSpPr>
        <p:spPr>
          <a:xfrm>
            <a:off x="2363975" y="1872088"/>
            <a:ext cx="2141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b="1" sz="1800"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b="1" sz="1800"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b="1" sz="1800"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b="1" sz="1800"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b="1" sz="1800"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b="1" sz="1800"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b="1" sz="1800"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b="1" sz="1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2" name="Google Shape;1082;p17"/>
          <p:cNvSpPr txBox="1"/>
          <p:nvPr>
            <p:ph idx="3"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83" name="Google Shape;1083;p17"/>
          <p:cNvGrpSpPr/>
          <p:nvPr/>
        </p:nvGrpSpPr>
        <p:grpSpPr>
          <a:xfrm>
            <a:off x="-168609" y="-5737"/>
            <a:ext cx="1091966" cy="1090462"/>
            <a:chOff x="7945316" y="3873201"/>
            <a:chExt cx="1091966" cy="1090462"/>
          </a:xfrm>
        </p:grpSpPr>
        <p:sp>
          <p:nvSpPr>
            <p:cNvPr id="1084" name="Google Shape;1084;p17"/>
            <p:cNvSpPr/>
            <p:nvPr/>
          </p:nvSpPr>
          <p:spPr>
            <a:xfrm>
              <a:off x="8437186" y="3873201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7945316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17"/>
          <p:cNvGrpSpPr/>
          <p:nvPr/>
        </p:nvGrpSpPr>
        <p:grpSpPr>
          <a:xfrm>
            <a:off x="-116595" y="-503623"/>
            <a:ext cx="517317" cy="717737"/>
            <a:chOff x="4788975" y="976450"/>
            <a:chExt cx="443250" cy="614975"/>
          </a:xfrm>
        </p:grpSpPr>
        <p:sp>
          <p:nvSpPr>
            <p:cNvPr id="1088" name="Google Shape;1088;p17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7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17"/>
          <p:cNvGrpSpPr/>
          <p:nvPr/>
        </p:nvGrpSpPr>
        <p:grpSpPr>
          <a:xfrm rot="10800000">
            <a:off x="7713738" y="4723100"/>
            <a:ext cx="1434054" cy="420405"/>
            <a:chOff x="-3812" y="10275"/>
            <a:chExt cx="1434054" cy="420405"/>
          </a:xfrm>
        </p:grpSpPr>
        <p:sp>
          <p:nvSpPr>
            <p:cNvPr id="1096" name="Google Shape;1096;p17"/>
            <p:cNvSpPr/>
            <p:nvPr/>
          </p:nvSpPr>
          <p:spPr>
            <a:xfrm>
              <a:off x="408528" y="12584"/>
              <a:ext cx="606332" cy="418096"/>
            </a:xfrm>
            <a:custGeom>
              <a:rect b="b" l="l" r="r" t="t"/>
              <a:pathLst>
                <a:path extrusionOk="0" h="13038" w="18908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1" y="4394"/>
                  </a:cubicBezTo>
                  <a:lnTo>
                    <a:pt x="16157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-3812" y="10275"/>
              <a:ext cx="452088" cy="133305"/>
            </a:xfrm>
            <a:custGeom>
              <a:rect b="b" l="l" r="r" t="t"/>
              <a:pathLst>
                <a:path extrusionOk="0" h="4157" w="14098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978539" y="10275"/>
              <a:ext cx="451703" cy="133305"/>
            </a:xfrm>
            <a:custGeom>
              <a:rect b="b" l="l" r="r" t="t"/>
              <a:pathLst>
                <a:path extrusionOk="0" h="4157" w="14086">
                  <a:moveTo>
                    <a:pt x="1" y="1"/>
                  </a:moveTo>
                  <a:lnTo>
                    <a:pt x="2263" y="3775"/>
                  </a:lnTo>
                  <a:cubicBezTo>
                    <a:pt x="2060" y="4001"/>
                    <a:pt x="2465" y="3954"/>
                    <a:pt x="2703" y="4156"/>
                  </a:cubicBezTo>
                  <a:lnTo>
                    <a:pt x="11323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9" name="Google Shape;1099;p17"/>
          <p:cNvGrpSpPr/>
          <p:nvPr/>
        </p:nvGrpSpPr>
        <p:grpSpPr>
          <a:xfrm>
            <a:off x="8656505" y="4249702"/>
            <a:ext cx="517317" cy="717737"/>
            <a:chOff x="4788975" y="976450"/>
            <a:chExt cx="443250" cy="614975"/>
          </a:xfrm>
        </p:grpSpPr>
        <p:sp>
          <p:nvSpPr>
            <p:cNvPr id="1100" name="Google Shape;1100;p17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18"/>
          <p:cNvGrpSpPr/>
          <p:nvPr/>
        </p:nvGrpSpPr>
        <p:grpSpPr>
          <a:xfrm flipH="1" rot="10800000">
            <a:off x="-919647" y="-86785"/>
            <a:ext cx="2073050" cy="1545371"/>
            <a:chOff x="7452678" y="3592402"/>
            <a:chExt cx="2073050" cy="1545371"/>
          </a:xfrm>
        </p:grpSpPr>
        <p:sp>
          <p:nvSpPr>
            <p:cNvPr id="1109" name="Google Shape;1109;p18"/>
            <p:cNvSpPr/>
            <p:nvPr/>
          </p:nvSpPr>
          <p:spPr>
            <a:xfrm>
              <a:off x="7535750" y="5002861"/>
              <a:ext cx="444256" cy="134912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8437186" y="3873201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8516034" y="5002861"/>
              <a:ext cx="444288" cy="134912"/>
            </a:xfrm>
            <a:custGeom>
              <a:rect b="b" l="l" r="r" t="t"/>
              <a:pathLst>
                <a:path extrusionOk="0" h="4216" w="13884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7943780" y="3592402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48"/>
                  </a:moveTo>
                  <a:cubicBezTo>
                    <a:pt x="4799" y="1"/>
                    <a:pt x="4537" y="179"/>
                    <a:pt x="4466" y="310"/>
                  </a:cubicBezTo>
                  <a:lnTo>
                    <a:pt x="156" y="7823"/>
                  </a:lnTo>
                  <a:cubicBezTo>
                    <a:pt x="1" y="8002"/>
                    <a:pt x="1" y="8264"/>
                    <a:pt x="132" y="8466"/>
                  </a:cubicBezTo>
                  <a:lnTo>
                    <a:pt x="4418" y="15955"/>
                  </a:lnTo>
                  <a:cubicBezTo>
                    <a:pt x="4513" y="16169"/>
                    <a:pt x="4775" y="16241"/>
                    <a:pt x="4978" y="16289"/>
                  </a:cubicBezTo>
                  <a:lnTo>
                    <a:pt x="13669" y="16324"/>
                  </a:lnTo>
                  <a:cubicBezTo>
                    <a:pt x="13907" y="16265"/>
                    <a:pt x="14110" y="16193"/>
                    <a:pt x="14217" y="15955"/>
                  </a:cubicBezTo>
                  <a:lnTo>
                    <a:pt x="18551" y="8442"/>
                  </a:lnTo>
                  <a:cubicBezTo>
                    <a:pt x="18682" y="8264"/>
                    <a:pt x="18622" y="8026"/>
                    <a:pt x="18551" y="7799"/>
                  </a:cubicBezTo>
                  <a:lnTo>
                    <a:pt x="14217" y="334"/>
                  </a:lnTo>
                  <a:cubicBezTo>
                    <a:pt x="14086" y="156"/>
                    <a:pt x="13907" y="1"/>
                    <a:pt x="1364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7945316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7946084" y="4727022"/>
              <a:ext cx="599328" cy="409984"/>
            </a:xfrm>
            <a:custGeom>
              <a:rect b="b" l="l" r="r" t="t"/>
              <a:pathLst>
                <a:path extrusionOk="0" h="12812" w="18729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8926368" y="4727022"/>
              <a:ext cx="599360" cy="409984"/>
            </a:xfrm>
            <a:custGeom>
              <a:rect b="b" l="l" r="r" t="t"/>
              <a:pathLst>
                <a:path extrusionOk="0" h="12812" w="1873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7452678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Google Shape;1118;p18"/>
          <p:cNvSpPr txBox="1"/>
          <p:nvPr>
            <p:ph type="title"/>
          </p:nvPr>
        </p:nvSpPr>
        <p:spPr>
          <a:xfrm>
            <a:off x="1428841" y="3808175"/>
            <a:ext cx="25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1119" name="Google Shape;1119;p18"/>
          <p:cNvSpPr txBox="1"/>
          <p:nvPr>
            <p:ph idx="2" type="title"/>
          </p:nvPr>
        </p:nvSpPr>
        <p:spPr>
          <a:xfrm>
            <a:off x="5200859" y="3808175"/>
            <a:ext cx="25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1120" name="Google Shape;1120;p18"/>
          <p:cNvSpPr txBox="1"/>
          <p:nvPr>
            <p:ph idx="3" type="title"/>
          </p:nvPr>
        </p:nvSpPr>
        <p:spPr>
          <a:xfrm>
            <a:off x="1428843" y="3347750"/>
            <a:ext cx="2514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1121" name="Google Shape;1121;p18"/>
          <p:cNvSpPr txBox="1"/>
          <p:nvPr>
            <p:ph idx="4" type="title"/>
          </p:nvPr>
        </p:nvSpPr>
        <p:spPr>
          <a:xfrm>
            <a:off x="5200855" y="3347750"/>
            <a:ext cx="2514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1122" name="Google Shape;1122;p18"/>
          <p:cNvSpPr txBox="1"/>
          <p:nvPr>
            <p:ph idx="5"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23" name="Google Shape;1123;p18"/>
          <p:cNvGrpSpPr/>
          <p:nvPr/>
        </p:nvGrpSpPr>
        <p:grpSpPr>
          <a:xfrm>
            <a:off x="-484170" y="-904943"/>
            <a:ext cx="1683089" cy="1776427"/>
            <a:chOff x="-464670" y="3237145"/>
            <a:chExt cx="1683089" cy="1776427"/>
          </a:xfrm>
        </p:grpSpPr>
        <p:sp>
          <p:nvSpPr>
            <p:cNvPr id="1124" name="Google Shape;1124;p18"/>
            <p:cNvSpPr/>
            <p:nvPr/>
          </p:nvSpPr>
          <p:spPr>
            <a:xfrm flipH="1">
              <a:off x="231181" y="3756972"/>
              <a:ext cx="320922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 flipH="1">
              <a:off x="547909" y="3503823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8"/>
            <p:cNvSpPr/>
            <p:nvPr/>
          </p:nvSpPr>
          <p:spPr>
            <a:xfrm flipH="1">
              <a:off x="82586" y="3503823"/>
              <a:ext cx="152788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 flipH="1">
              <a:off x="81784" y="3237145"/>
              <a:ext cx="619717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 flipH="1">
              <a:off x="110063" y="3554798"/>
              <a:ext cx="563125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 flipH="1">
              <a:off x="541652" y="3767222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 flipH="1">
              <a:off x="230341" y="3767222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 flipH="1">
              <a:off x="748902" y="4061855"/>
              <a:ext cx="320083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 flipH="1">
              <a:off x="1064792" y="3808741"/>
              <a:ext cx="15236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8"/>
            <p:cNvSpPr/>
            <p:nvPr/>
          </p:nvSpPr>
          <p:spPr>
            <a:xfrm flipH="1">
              <a:off x="599503" y="3808741"/>
              <a:ext cx="152788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 flipH="1">
              <a:off x="598667" y="3542063"/>
              <a:ext cx="61975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 flipH="1">
              <a:off x="626980" y="3859681"/>
              <a:ext cx="56396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8"/>
            <p:cNvSpPr/>
            <p:nvPr/>
          </p:nvSpPr>
          <p:spPr>
            <a:xfrm flipH="1">
              <a:off x="1058569" y="4071312"/>
              <a:ext cx="10417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8"/>
            <p:cNvSpPr/>
            <p:nvPr/>
          </p:nvSpPr>
          <p:spPr>
            <a:xfrm flipH="1">
              <a:off x="746839" y="4071312"/>
              <a:ext cx="11675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8"/>
            <p:cNvSpPr/>
            <p:nvPr/>
          </p:nvSpPr>
          <p:spPr>
            <a:xfrm flipH="1">
              <a:off x="-301536" y="4061855"/>
              <a:ext cx="320083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8"/>
            <p:cNvSpPr/>
            <p:nvPr/>
          </p:nvSpPr>
          <p:spPr>
            <a:xfrm flipH="1">
              <a:off x="14353" y="3808741"/>
              <a:ext cx="152753" cy="582295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8"/>
            <p:cNvSpPr/>
            <p:nvPr/>
          </p:nvSpPr>
          <p:spPr>
            <a:xfrm flipH="1">
              <a:off x="-450935" y="3808741"/>
              <a:ext cx="152753" cy="582295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8"/>
            <p:cNvSpPr/>
            <p:nvPr/>
          </p:nvSpPr>
          <p:spPr>
            <a:xfrm flipH="1">
              <a:off x="-451771" y="3542063"/>
              <a:ext cx="619717" cy="533391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8"/>
            <p:cNvSpPr/>
            <p:nvPr/>
          </p:nvSpPr>
          <p:spPr>
            <a:xfrm flipH="1">
              <a:off x="-423493" y="3859681"/>
              <a:ext cx="564383" cy="220707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8"/>
            <p:cNvSpPr/>
            <p:nvPr/>
          </p:nvSpPr>
          <p:spPr>
            <a:xfrm flipH="1">
              <a:off x="8096" y="4071312"/>
              <a:ext cx="10452" cy="136877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8"/>
            <p:cNvSpPr/>
            <p:nvPr/>
          </p:nvSpPr>
          <p:spPr>
            <a:xfrm flipH="1">
              <a:off x="-303215" y="4071312"/>
              <a:ext cx="11290" cy="136877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8"/>
            <p:cNvSpPr/>
            <p:nvPr/>
          </p:nvSpPr>
          <p:spPr>
            <a:xfrm flipH="1">
              <a:off x="220345" y="4365117"/>
              <a:ext cx="32050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8"/>
            <p:cNvSpPr/>
            <p:nvPr/>
          </p:nvSpPr>
          <p:spPr>
            <a:xfrm flipH="1">
              <a:off x="537493" y="4112002"/>
              <a:ext cx="15236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8"/>
            <p:cNvSpPr/>
            <p:nvPr/>
          </p:nvSpPr>
          <p:spPr>
            <a:xfrm flipH="1">
              <a:off x="72204" y="4112002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8"/>
            <p:cNvSpPr/>
            <p:nvPr/>
          </p:nvSpPr>
          <p:spPr>
            <a:xfrm flipH="1">
              <a:off x="71368" y="3845289"/>
              <a:ext cx="619298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8"/>
            <p:cNvSpPr/>
            <p:nvPr/>
          </p:nvSpPr>
          <p:spPr>
            <a:xfrm flipH="1">
              <a:off x="99262" y="4162942"/>
              <a:ext cx="563545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8"/>
            <p:cNvSpPr/>
            <p:nvPr/>
          </p:nvSpPr>
          <p:spPr>
            <a:xfrm flipH="1">
              <a:off x="531235" y="4375367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8"/>
            <p:cNvSpPr/>
            <p:nvPr/>
          </p:nvSpPr>
          <p:spPr>
            <a:xfrm flipH="1">
              <a:off x="219540" y="4375367"/>
              <a:ext cx="10836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8"/>
            <p:cNvSpPr/>
            <p:nvPr/>
          </p:nvSpPr>
          <p:spPr>
            <a:xfrm flipH="1">
              <a:off x="-308596" y="4669172"/>
              <a:ext cx="334205" cy="343986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8"/>
            <p:cNvSpPr/>
            <p:nvPr/>
          </p:nvSpPr>
          <p:spPr>
            <a:xfrm flipH="1">
              <a:off x="21414" y="4405807"/>
              <a:ext cx="158626" cy="607765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8"/>
            <p:cNvSpPr/>
            <p:nvPr/>
          </p:nvSpPr>
          <p:spPr>
            <a:xfrm flipH="1">
              <a:off x="-463833" y="4405807"/>
              <a:ext cx="159849" cy="607765"/>
            </a:xfrm>
            <a:custGeom>
              <a:rect b="b" l="l" r="r" t="t"/>
              <a:pathLst>
                <a:path extrusionOk="0" h="17610" w="4573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8"/>
            <p:cNvSpPr/>
            <p:nvPr/>
          </p:nvSpPr>
          <p:spPr>
            <a:xfrm flipH="1">
              <a:off x="-464670" y="4126773"/>
              <a:ext cx="646772" cy="556825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8"/>
            <p:cNvSpPr/>
            <p:nvPr/>
          </p:nvSpPr>
          <p:spPr>
            <a:xfrm flipH="1">
              <a:off x="-435972" y="4458404"/>
              <a:ext cx="588957" cy="230543"/>
            </a:xfrm>
            <a:custGeom>
              <a:rect b="b" l="l" r="r" t="t"/>
              <a:pathLst>
                <a:path extrusionOk="0" h="6680" w="16849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8"/>
            <p:cNvSpPr/>
            <p:nvPr/>
          </p:nvSpPr>
          <p:spPr>
            <a:xfrm flipH="1">
              <a:off x="15192" y="4680285"/>
              <a:ext cx="10417" cy="14219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8"/>
            <p:cNvSpPr/>
            <p:nvPr/>
          </p:nvSpPr>
          <p:spPr>
            <a:xfrm flipH="1">
              <a:off x="-310276" y="4680285"/>
              <a:ext cx="11256" cy="142192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9" name="Google Shape;1159;p18"/>
          <p:cNvGrpSpPr/>
          <p:nvPr/>
        </p:nvGrpSpPr>
        <p:grpSpPr>
          <a:xfrm>
            <a:off x="8663005" y="4249702"/>
            <a:ext cx="517317" cy="717737"/>
            <a:chOff x="4788975" y="976450"/>
            <a:chExt cx="443250" cy="614975"/>
          </a:xfrm>
        </p:grpSpPr>
        <p:sp>
          <p:nvSpPr>
            <p:cNvPr id="1160" name="Google Shape;1160;p18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18"/>
          <p:cNvGrpSpPr/>
          <p:nvPr/>
        </p:nvGrpSpPr>
        <p:grpSpPr>
          <a:xfrm flipH="1" rot="10800000">
            <a:off x="7713750" y="4723100"/>
            <a:ext cx="1434054" cy="420405"/>
            <a:chOff x="-3812" y="10275"/>
            <a:chExt cx="1434054" cy="420405"/>
          </a:xfrm>
        </p:grpSpPr>
        <p:sp>
          <p:nvSpPr>
            <p:cNvPr id="1168" name="Google Shape;1168;p18"/>
            <p:cNvSpPr/>
            <p:nvPr/>
          </p:nvSpPr>
          <p:spPr>
            <a:xfrm>
              <a:off x="408528" y="12584"/>
              <a:ext cx="606332" cy="418096"/>
            </a:xfrm>
            <a:custGeom>
              <a:rect b="b" l="l" r="r" t="t"/>
              <a:pathLst>
                <a:path extrusionOk="0" h="13038" w="18908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1" y="4394"/>
                  </a:cubicBezTo>
                  <a:lnTo>
                    <a:pt x="16157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-3812" y="10275"/>
              <a:ext cx="452088" cy="133305"/>
            </a:xfrm>
            <a:custGeom>
              <a:rect b="b" l="l" r="r" t="t"/>
              <a:pathLst>
                <a:path extrusionOk="0" h="4157" w="14098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978539" y="10275"/>
              <a:ext cx="451703" cy="133305"/>
            </a:xfrm>
            <a:custGeom>
              <a:rect b="b" l="l" r="r" t="t"/>
              <a:pathLst>
                <a:path extrusionOk="0" h="4157" w="14086">
                  <a:moveTo>
                    <a:pt x="1" y="1"/>
                  </a:moveTo>
                  <a:lnTo>
                    <a:pt x="2263" y="3775"/>
                  </a:lnTo>
                  <a:cubicBezTo>
                    <a:pt x="2060" y="4001"/>
                    <a:pt x="2465" y="3954"/>
                    <a:pt x="2703" y="4156"/>
                  </a:cubicBezTo>
                  <a:lnTo>
                    <a:pt x="11323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86" y="13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solidFill>
          <a:schemeClr val="dk1"/>
        </a:solid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9"/>
          <p:cNvSpPr txBox="1"/>
          <p:nvPr>
            <p:ph type="title"/>
          </p:nvPr>
        </p:nvSpPr>
        <p:spPr>
          <a:xfrm>
            <a:off x="773800" y="670100"/>
            <a:ext cx="75966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3" name="Google Shape;1173;p19"/>
          <p:cNvSpPr txBox="1"/>
          <p:nvPr>
            <p:ph idx="2" type="title"/>
          </p:nvPr>
        </p:nvSpPr>
        <p:spPr>
          <a:xfrm>
            <a:off x="2075700" y="1505138"/>
            <a:ext cx="49926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e Vietnam Medium"/>
              <a:buChar char="●"/>
              <a:defRPr sz="16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sp>
        <p:nvSpPr>
          <p:cNvPr id="1174" name="Google Shape;1174;p19"/>
          <p:cNvSpPr txBox="1"/>
          <p:nvPr>
            <p:ph idx="3" type="title"/>
          </p:nvPr>
        </p:nvSpPr>
        <p:spPr>
          <a:xfrm>
            <a:off x="2735075" y="4274675"/>
            <a:ext cx="3673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Be Vietnam Medium"/>
              <a:buChar char="●"/>
              <a:defRPr b="1" sz="10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sp>
        <p:nvSpPr>
          <p:cNvPr id="1175" name="Google Shape;1175;p19"/>
          <p:cNvSpPr txBox="1"/>
          <p:nvPr/>
        </p:nvSpPr>
        <p:spPr>
          <a:xfrm>
            <a:off x="2213899" y="3756047"/>
            <a:ext cx="4716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4"/>
              </a:rPr>
              <a:t>Freepik</a:t>
            </a:r>
            <a:r>
              <a:rPr b="0" i="0" lang="en" sz="10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. </a:t>
            </a:r>
            <a:endParaRPr b="0" i="0" sz="1400" u="none" cap="none" strike="noStrike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grpSp>
        <p:nvGrpSpPr>
          <p:cNvPr id="1176" name="Google Shape;1176;p19"/>
          <p:cNvGrpSpPr/>
          <p:nvPr/>
        </p:nvGrpSpPr>
        <p:grpSpPr>
          <a:xfrm>
            <a:off x="-187643" y="4159693"/>
            <a:ext cx="1094254" cy="1095441"/>
            <a:chOff x="-391318" y="3025681"/>
            <a:chExt cx="1094254" cy="1095441"/>
          </a:xfrm>
        </p:grpSpPr>
        <p:sp>
          <p:nvSpPr>
            <p:cNvPr id="1177" name="Google Shape;1177;p19"/>
            <p:cNvSpPr/>
            <p:nvPr/>
          </p:nvSpPr>
          <p:spPr>
            <a:xfrm>
              <a:off x="-390364" y="3594958"/>
              <a:ext cx="601362" cy="526164"/>
            </a:xfrm>
            <a:custGeom>
              <a:rect b="b" l="l" r="r" t="t"/>
              <a:pathLst>
                <a:path extrusionOk="0" h="16408" w="18753">
                  <a:moveTo>
                    <a:pt x="4918" y="1"/>
                  </a:moveTo>
                  <a:cubicBezTo>
                    <a:pt x="4739" y="239"/>
                    <a:pt x="4513" y="37"/>
                    <a:pt x="4560" y="441"/>
                  </a:cubicBezTo>
                  <a:lnTo>
                    <a:pt x="0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0" y="16229"/>
                    <a:pt x="4799" y="16408"/>
                    <a:pt x="5001" y="16169"/>
                  </a:cubicBezTo>
                  <a:lnTo>
                    <a:pt x="13621" y="16408"/>
                  </a:lnTo>
                  <a:cubicBezTo>
                    <a:pt x="13823" y="16169"/>
                    <a:pt x="14062" y="16372"/>
                    <a:pt x="14240" y="16146"/>
                  </a:cubicBezTo>
                  <a:lnTo>
                    <a:pt x="18574" y="8573"/>
                  </a:lnTo>
                  <a:cubicBezTo>
                    <a:pt x="18753" y="8347"/>
                    <a:pt x="18705" y="7930"/>
                    <a:pt x="18503" y="7752"/>
                  </a:cubicBezTo>
                  <a:lnTo>
                    <a:pt x="14216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8" name="Google Shape;1178;p19"/>
            <p:cNvGrpSpPr/>
            <p:nvPr/>
          </p:nvGrpSpPr>
          <p:grpSpPr>
            <a:xfrm>
              <a:off x="-391318" y="3025681"/>
              <a:ext cx="1094254" cy="806391"/>
              <a:chOff x="-391318" y="3025681"/>
              <a:chExt cx="1094254" cy="806391"/>
            </a:xfrm>
          </p:grpSpPr>
          <p:sp>
            <p:nvSpPr>
              <p:cNvPr id="1179" name="Google Shape;1179;p19"/>
              <p:cNvSpPr/>
              <p:nvPr/>
            </p:nvSpPr>
            <p:spPr>
              <a:xfrm>
                <a:off x="101574" y="3305908"/>
                <a:ext cx="601362" cy="526164"/>
              </a:xfrm>
              <a:custGeom>
                <a:rect b="b" l="l" r="r" t="t"/>
                <a:pathLst>
                  <a:path extrusionOk="0" h="16408" w="18753">
                    <a:moveTo>
                      <a:pt x="4918" y="1"/>
                    </a:moveTo>
                    <a:cubicBezTo>
                      <a:pt x="4739" y="239"/>
                      <a:pt x="4513" y="37"/>
                      <a:pt x="4560" y="441"/>
                    </a:cubicBezTo>
                    <a:lnTo>
                      <a:pt x="0" y="7835"/>
                    </a:lnTo>
                    <a:lnTo>
                      <a:pt x="72" y="8657"/>
                    </a:lnTo>
                    <a:lnTo>
                      <a:pt x="4358" y="16015"/>
                    </a:lnTo>
                    <a:cubicBezTo>
                      <a:pt x="4560" y="16229"/>
                      <a:pt x="4799" y="16408"/>
                      <a:pt x="5001" y="16169"/>
                    </a:cubicBezTo>
                    <a:lnTo>
                      <a:pt x="13621" y="16408"/>
                    </a:lnTo>
                    <a:cubicBezTo>
                      <a:pt x="13823" y="16169"/>
                      <a:pt x="14062" y="16372"/>
                      <a:pt x="14240" y="16146"/>
                    </a:cubicBezTo>
                    <a:lnTo>
                      <a:pt x="18574" y="8573"/>
                    </a:lnTo>
                    <a:cubicBezTo>
                      <a:pt x="18753" y="8347"/>
                      <a:pt x="18705" y="7930"/>
                      <a:pt x="18503" y="7752"/>
                    </a:cubicBezTo>
                    <a:lnTo>
                      <a:pt x="14216" y="394"/>
                    </a:lnTo>
                    <a:lnTo>
                      <a:pt x="13752" y="1"/>
                    </a:ln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19"/>
              <p:cNvSpPr/>
              <p:nvPr/>
            </p:nvSpPr>
            <p:spPr>
              <a:xfrm>
                <a:off x="-391318" y="3025681"/>
                <a:ext cx="599085" cy="523117"/>
              </a:xfrm>
              <a:custGeom>
                <a:rect b="b" l="l" r="r" t="t"/>
                <a:pathLst>
                  <a:path extrusionOk="0" h="16313" w="18682">
                    <a:moveTo>
                      <a:pt x="4977" y="1"/>
                    </a:moveTo>
                    <a:cubicBezTo>
                      <a:pt x="4775" y="24"/>
                      <a:pt x="4549" y="120"/>
                      <a:pt x="4441" y="298"/>
                    </a:cubicBezTo>
                    <a:lnTo>
                      <a:pt x="84" y="7823"/>
                    </a:lnTo>
                    <a:cubicBezTo>
                      <a:pt x="24" y="8025"/>
                      <a:pt x="0" y="8252"/>
                      <a:pt x="108" y="8490"/>
                    </a:cubicBezTo>
                    <a:lnTo>
                      <a:pt x="4465" y="15955"/>
                    </a:lnTo>
                    <a:cubicBezTo>
                      <a:pt x="4572" y="16181"/>
                      <a:pt x="4775" y="16288"/>
                      <a:pt x="5001" y="16241"/>
                    </a:cubicBezTo>
                    <a:lnTo>
                      <a:pt x="13657" y="16312"/>
                    </a:lnTo>
                    <a:cubicBezTo>
                      <a:pt x="13907" y="16265"/>
                      <a:pt x="14145" y="16157"/>
                      <a:pt x="14240" y="15979"/>
                    </a:cubicBezTo>
                    <a:lnTo>
                      <a:pt x="18550" y="8490"/>
                    </a:lnTo>
                    <a:cubicBezTo>
                      <a:pt x="18657" y="8287"/>
                      <a:pt x="18681" y="8002"/>
                      <a:pt x="18526" y="7823"/>
                    </a:cubicBezTo>
                    <a:lnTo>
                      <a:pt x="14216" y="334"/>
                    </a:lnTo>
                    <a:cubicBezTo>
                      <a:pt x="14109" y="96"/>
                      <a:pt x="13859" y="1"/>
                      <a:pt x="13681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1" name="Google Shape;1181;p19"/>
          <p:cNvGrpSpPr/>
          <p:nvPr/>
        </p:nvGrpSpPr>
        <p:grpSpPr>
          <a:xfrm>
            <a:off x="8246838" y="-2"/>
            <a:ext cx="1093516" cy="1660445"/>
            <a:chOff x="-392087" y="1596261"/>
            <a:chExt cx="1093516" cy="1660445"/>
          </a:xfrm>
        </p:grpSpPr>
        <p:sp>
          <p:nvSpPr>
            <p:cNvPr id="1182" name="Google Shape;1182;p19"/>
            <p:cNvSpPr/>
            <p:nvPr/>
          </p:nvSpPr>
          <p:spPr>
            <a:xfrm>
              <a:off x="100804" y="2733236"/>
              <a:ext cx="599855" cy="523470"/>
            </a:xfrm>
            <a:custGeom>
              <a:rect b="b" l="l" r="r" t="t"/>
              <a:pathLst>
                <a:path extrusionOk="0" h="16324" w="18706">
                  <a:moveTo>
                    <a:pt x="5025" y="0"/>
                  </a:moveTo>
                  <a:cubicBezTo>
                    <a:pt x="4775" y="60"/>
                    <a:pt x="4584" y="131"/>
                    <a:pt x="4489" y="310"/>
                  </a:cubicBezTo>
                  <a:lnTo>
                    <a:pt x="120" y="7835"/>
                  </a:lnTo>
                  <a:cubicBezTo>
                    <a:pt x="24" y="8085"/>
                    <a:pt x="1" y="8299"/>
                    <a:pt x="155" y="8501"/>
                  </a:cubicBezTo>
                  <a:lnTo>
                    <a:pt x="4465" y="15991"/>
                  </a:lnTo>
                  <a:cubicBezTo>
                    <a:pt x="4561" y="16229"/>
                    <a:pt x="4799" y="16324"/>
                    <a:pt x="5001" y="16300"/>
                  </a:cubicBezTo>
                  <a:lnTo>
                    <a:pt x="13693" y="16324"/>
                  </a:lnTo>
                  <a:cubicBezTo>
                    <a:pt x="13883" y="16300"/>
                    <a:pt x="14109" y="16193"/>
                    <a:pt x="14240" y="16014"/>
                  </a:cubicBezTo>
                  <a:lnTo>
                    <a:pt x="18598" y="8501"/>
                  </a:lnTo>
                  <a:cubicBezTo>
                    <a:pt x="18705" y="8323"/>
                    <a:pt x="18681" y="8061"/>
                    <a:pt x="18574" y="7835"/>
                  </a:cubicBezTo>
                  <a:lnTo>
                    <a:pt x="14264" y="334"/>
                  </a:lnTo>
                  <a:cubicBezTo>
                    <a:pt x="14086" y="131"/>
                    <a:pt x="13907" y="36"/>
                    <a:pt x="13693" y="36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-392087" y="2455285"/>
              <a:ext cx="600624" cy="524239"/>
            </a:xfrm>
            <a:custGeom>
              <a:rect b="b" l="l" r="r" t="t"/>
              <a:pathLst>
                <a:path extrusionOk="0" h="16348" w="18730">
                  <a:moveTo>
                    <a:pt x="5025" y="1"/>
                  </a:moveTo>
                  <a:cubicBezTo>
                    <a:pt x="4775" y="48"/>
                    <a:pt x="4596" y="132"/>
                    <a:pt x="4489" y="310"/>
                  </a:cubicBezTo>
                  <a:lnTo>
                    <a:pt x="132" y="7823"/>
                  </a:lnTo>
                  <a:cubicBezTo>
                    <a:pt x="24" y="8061"/>
                    <a:pt x="1" y="8287"/>
                    <a:pt x="155" y="8490"/>
                  </a:cubicBezTo>
                  <a:lnTo>
                    <a:pt x="4465" y="15991"/>
                  </a:lnTo>
                  <a:cubicBezTo>
                    <a:pt x="4573" y="16217"/>
                    <a:pt x="4823" y="16300"/>
                    <a:pt x="5025" y="16348"/>
                  </a:cubicBezTo>
                  <a:lnTo>
                    <a:pt x="13705" y="16324"/>
                  </a:lnTo>
                  <a:cubicBezTo>
                    <a:pt x="13907" y="16300"/>
                    <a:pt x="14109" y="16193"/>
                    <a:pt x="14240" y="16015"/>
                  </a:cubicBezTo>
                  <a:lnTo>
                    <a:pt x="18598" y="8490"/>
                  </a:lnTo>
                  <a:cubicBezTo>
                    <a:pt x="18729" y="8287"/>
                    <a:pt x="18681" y="8026"/>
                    <a:pt x="18574" y="7823"/>
                  </a:cubicBezTo>
                  <a:lnTo>
                    <a:pt x="14264" y="334"/>
                  </a:lnTo>
                  <a:cubicBezTo>
                    <a:pt x="14109" y="132"/>
                    <a:pt x="13907" y="1"/>
                    <a:pt x="13728" y="25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101574" y="2167426"/>
              <a:ext cx="599855" cy="526548"/>
            </a:xfrm>
            <a:custGeom>
              <a:rect b="b" l="l" r="r" t="t"/>
              <a:pathLst>
                <a:path extrusionOk="0" h="16420" w="18706">
                  <a:moveTo>
                    <a:pt x="5096" y="0"/>
                  </a:moveTo>
                  <a:cubicBezTo>
                    <a:pt x="4691" y="48"/>
                    <a:pt x="4513" y="250"/>
                    <a:pt x="4513" y="250"/>
                  </a:cubicBezTo>
                  <a:lnTo>
                    <a:pt x="179" y="7823"/>
                  </a:lnTo>
                  <a:cubicBezTo>
                    <a:pt x="0" y="8049"/>
                    <a:pt x="24" y="8466"/>
                    <a:pt x="24" y="8466"/>
                  </a:cubicBezTo>
                  <a:lnTo>
                    <a:pt x="4537" y="16038"/>
                  </a:lnTo>
                  <a:lnTo>
                    <a:pt x="4977" y="16395"/>
                  </a:lnTo>
                  <a:lnTo>
                    <a:pt x="13573" y="16217"/>
                  </a:lnTo>
                  <a:cubicBezTo>
                    <a:pt x="13800" y="16419"/>
                    <a:pt x="14002" y="16193"/>
                    <a:pt x="14181" y="15955"/>
                  </a:cubicBezTo>
                  <a:lnTo>
                    <a:pt x="18526" y="8382"/>
                  </a:lnTo>
                  <a:cubicBezTo>
                    <a:pt x="18526" y="8382"/>
                    <a:pt x="18705" y="8156"/>
                    <a:pt x="18467" y="7978"/>
                  </a:cubicBezTo>
                  <a:lnTo>
                    <a:pt x="14395" y="381"/>
                  </a:lnTo>
                  <a:cubicBezTo>
                    <a:pt x="14157" y="203"/>
                    <a:pt x="13931" y="0"/>
                    <a:pt x="1351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98880" y="1596261"/>
              <a:ext cx="601779" cy="525779"/>
            </a:xfrm>
            <a:custGeom>
              <a:rect b="b" l="l" r="r" t="t"/>
              <a:pathLst>
                <a:path extrusionOk="0" h="16396" w="18766">
                  <a:moveTo>
                    <a:pt x="5109" y="1"/>
                  </a:moveTo>
                  <a:cubicBezTo>
                    <a:pt x="4930" y="227"/>
                    <a:pt x="4513" y="263"/>
                    <a:pt x="4513" y="263"/>
                  </a:cubicBezTo>
                  <a:lnTo>
                    <a:pt x="180" y="7823"/>
                  </a:lnTo>
                  <a:cubicBezTo>
                    <a:pt x="1" y="8026"/>
                    <a:pt x="25" y="8466"/>
                    <a:pt x="263" y="8645"/>
                  </a:cubicBezTo>
                  <a:lnTo>
                    <a:pt x="4549" y="16015"/>
                  </a:lnTo>
                  <a:lnTo>
                    <a:pt x="4978" y="16396"/>
                  </a:lnTo>
                  <a:lnTo>
                    <a:pt x="13812" y="16396"/>
                  </a:lnTo>
                  <a:cubicBezTo>
                    <a:pt x="13812" y="16396"/>
                    <a:pt x="14241" y="16372"/>
                    <a:pt x="14419" y="16146"/>
                  </a:cubicBezTo>
                  <a:lnTo>
                    <a:pt x="18765" y="8573"/>
                  </a:lnTo>
                  <a:cubicBezTo>
                    <a:pt x="18765" y="8573"/>
                    <a:pt x="18706" y="8156"/>
                    <a:pt x="18479" y="7978"/>
                  </a:cubicBezTo>
                  <a:lnTo>
                    <a:pt x="14396" y="382"/>
                  </a:lnTo>
                  <a:cubicBezTo>
                    <a:pt x="14169" y="179"/>
                    <a:pt x="13931" y="1"/>
                    <a:pt x="13753" y="227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-391318" y="1887198"/>
              <a:ext cx="599085" cy="524239"/>
            </a:xfrm>
            <a:custGeom>
              <a:rect b="b" l="l" r="r" t="t"/>
              <a:pathLst>
                <a:path extrusionOk="0" h="16348" w="18682">
                  <a:moveTo>
                    <a:pt x="5001" y="72"/>
                  </a:moveTo>
                  <a:cubicBezTo>
                    <a:pt x="4775" y="0"/>
                    <a:pt x="4537" y="155"/>
                    <a:pt x="4441" y="334"/>
                  </a:cubicBezTo>
                  <a:lnTo>
                    <a:pt x="131" y="7846"/>
                  </a:lnTo>
                  <a:cubicBezTo>
                    <a:pt x="0" y="8049"/>
                    <a:pt x="0" y="8311"/>
                    <a:pt x="131" y="8489"/>
                  </a:cubicBezTo>
                  <a:lnTo>
                    <a:pt x="4441" y="16014"/>
                  </a:lnTo>
                  <a:cubicBezTo>
                    <a:pt x="4572" y="16217"/>
                    <a:pt x="4775" y="16347"/>
                    <a:pt x="5025" y="16312"/>
                  </a:cubicBezTo>
                  <a:lnTo>
                    <a:pt x="13681" y="16312"/>
                  </a:lnTo>
                  <a:cubicBezTo>
                    <a:pt x="13883" y="16347"/>
                    <a:pt x="14109" y="16193"/>
                    <a:pt x="14216" y="16014"/>
                  </a:cubicBezTo>
                  <a:lnTo>
                    <a:pt x="18526" y="8489"/>
                  </a:lnTo>
                  <a:cubicBezTo>
                    <a:pt x="18681" y="8287"/>
                    <a:pt x="18657" y="8025"/>
                    <a:pt x="18526" y="7846"/>
                  </a:cubicBezTo>
                  <a:lnTo>
                    <a:pt x="14216" y="334"/>
                  </a:lnTo>
                  <a:cubicBezTo>
                    <a:pt x="14085" y="155"/>
                    <a:pt x="13907" y="48"/>
                    <a:pt x="13657" y="72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p19"/>
          <p:cNvSpPr/>
          <p:nvPr/>
        </p:nvSpPr>
        <p:spPr>
          <a:xfrm flipH="1" rot="10800000">
            <a:off x="798878" y="4723100"/>
            <a:ext cx="606332" cy="418096"/>
          </a:xfrm>
          <a:custGeom>
            <a:rect b="b" l="l" r="r" t="t"/>
            <a:pathLst>
              <a:path extrusionOk="0" h="13038" w="18908">
                <a:moveTo>
                  <a:pt x="2715" y="36"/>
                </a:moveTo>
                <a:lnTo>
                  <a:pt x="203" y="4465"/>
                </a:lnTo>
                <a:cubicBezTo>
                  <a:pt x="1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7" y="12609"/>
                </a:lnTo>
                <a:lnTo>
                  <a:pt x="18527" y="5037"/>
                </a:lnTo>
                <a:cubicBezTo>
                  <a:pt x="18729" y="4798"/>
                  <a:pt x="18908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19"/>
          <p:cNvSpPr/>
          <p:nvPr/>
        </p:nvSpPr>
        <p:spPr>
          <a:xfrm flipH="1" rot="10800000">
            <a:off x="386538" y="5010200"/>
            <a:ext cx="452088" cy="133305"/>
          </a:xfrm>
          <a:custGeom>
            <a:rect b="b" l="l" r="r" t="t"/>
            <a:pathLst>
              <a:path extrusionOk="0" h="4157" w="14098">
                <a:moveTo>
                  <a:pt x="1" y="1"/>
                </a:moveTo>
                <a:lnTo>
                  <a:pt x="2263" y="3775"/>
                </a:lnTo>
                <a:cubicBezTo>
                  <a:pt x="2061" y="4001"/>
                  <a:pt x="2465" y="3954"/>
                  <a:pt x="2704" y="4156"/>
                </a:cubicBezTo>
                <a:lnTo>
                  <a:pt x="11324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98" y="132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9"/>
          <p:cNvSpPr/>
          <p:nvPr/>
        </p:nvSpPr>
        <p:spPr>
          <a:xfrm flipH="1" rot="10800000">
            <a:off x="1368889" y="5010200"/>
            <a:ext cx="451703" cy="133305"/>
          </a:xfrm>
          <a:custGeom>
            <a:rect b="b" l="l" r="r" t="t"/>
            <a:pathLst>
              <a:path extrusionOk="0" h="4157" w="14086">
                <a:moveTo>
                  <a:pt x="1" y="1"/>
                </a:moveTo>
                <a:lnTo>
                  <a:pt x="2263" y="3775"/>
                </a:lnTo>
                <a:cubicBezTo>
                  <a:pt x="2060" y="4001"/>
                  <a:pt x="2465" y="3954"/>
                  <a:pt x="2703" y="4156"/>
                </a:cubicBezTo>
                <a:lnTo>
                  <a:pt x="11323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86" y="132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0" name="Google Shape;1190;p19"/>
          <p:cNvGrpSpPr/>
          <p:nvPr/>
        </p:nvGrpSpPr>
        <p:grpSpPr>
          <a:xfrm flipH="1">
            <a:off x="8285849" y="-485664"/>
            <a:ext cx="517288" cy="717737"/>
            <a:chOff x="4204975" y="1251775"/>
            <a:chExt cx="443225" cy="614975"/>
          </a:xfrm>
        </p:grpSpPr>
        <p:sp>
          <p:nvSpPr>
            <p:cNvPr id="1191" name="Google Shape;1191;p19"/>
            <p:cNvSpPr/>
            <p:nvPr/>
          </p:nvSpPr>
          <p:spPr>
            <a:xfrm>
              <a:off x="4311825" y="1628300"/>
              <a:ext cx="228925" cy="23845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205875" y="1444950"/>
              <a:ext cx="108950" cy="421800"/>
            </a:xfrm>
            <a:custGeom>
              <a:rect b="b" l="l" r="r" t="t"/>
              <a:pathLst>
                <a:path extrusionOk="0" h="16872" w="4358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4538350" y="1444950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4204975" y="1251775"/>
              <a:ext cx="443225" cy="386375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4224625" y="1481850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4311825" y="1635150"/>
              <a:ext cx="7475" cy="99150"/>
            </a:xfrm>
            <a:custGeom>
              <a:rect b="b" l="l" r="r" t="t"/>
              <a:pathLst>
                <a:path extrusionOk="0" h="3966" w="299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4533900" y="1635150"/>
              <a:ext cx="8350" cy="99150"/>
            </a:xfrm>
            <a:custGeom>
              <a:rect b="b" l="l" r="r" t="t"/>
              <a:pathLst>
                <a:path extrusionOk="0" h="3966" w="334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8" name="Google Shape;1198;p19"/>
          <p:cNvGrpSpPr/>
          <p:nvPr/>
        </p:nvGrpSpPr>
        <p:grpSpPr>
          <a:xfrm>
            <a:off x="-580955" y="3397709"/>
            <a:ext cx="1002331" cy="1563082"/>
            <a:chOff x="-332880" y="1960634"/>
            <a:chExt cx="1002331" cy="1563082"/>
          </a:xfrm>
        </p:grpSpPr>
        <p:sp>
          <p:nvSpPr>
            <p:cNvPr id="1199" name="Google Shape;1199;p19"/>
            <p:cNvSpPr/>
            <p:nvPr/>
          </p:nvSpPr>
          <p:spPr>
            <a:xfrm>
              <a:off x="261805" y="2416530"/>
              <a:ext cx="277546" cy="289442"/>
            </a:xfrm>
            <a:custGeom>
              <a:rect b="b" l="l" r="r" t="t"/>
              <a:pathLst>
                <a:path extrusionOk="0" h="9562" w="9169">
                  <a:moveTo>
                    <a:pt x="131" y="1"/>
                  </a:moveTo>
                  <a:lnTo>
                    <a:pt x="0" y="9562"/>
                  </a:lnTo>
                  <a:lnTo>
                    <a:pt x="9168" y="9562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133490" y="2194893"/>
              <a:ext cx="132310" cy="511079"/>
            </a:xfrm>
            <a:custGeom>
              <a:rect b="b" l="l" r="r" t="t"/>
              <a:pathLst>
                <a:path extrusionOk="0" h="16884" w="4371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6"/>
                    <a:pt x="358" y="10085"/>
                  </a:cubicBezTo>
                  <a:lnTo>
                    <a:pt x="4168" y="16836"/>
                  </a:lnTo>
                  <a:cubicBezTo>
                    <a:pt x="4192" y="16872"/>
                    <a:pt x="4227" y="16884"/>
                    <a:pt x="4263" y="16884"/>
                  </a:cubicBezTo>
                  <a:cubicBezTo>
                    <a:pt x="4311" y="16884"/>
                    <a:pt x="4370" y="16848"/>
                    <a:pt x="4370" y="16788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536414" y="2194893"/>
              <a:ext cx="131947" cy="511079"/>
            </a:xfrm>
            <a:custGeom>
              <a:rect b="b" l="l" r="r" t="t"/>
              <a:pathLst>
                <a:path extrusionOk="0" h="16884" w="4359">
                  <a:moveTo>
                    <a:pt x="4359" y="1"/>
                  </a:moveTo>
                  <a:lnTo>
                    <a:pt x="1" y="7323"/>
                  </a:lnTo>
                  <a:lnTo>
                    <a:pt x="1" y="16788"/>
                  </a:lnTo>
                  <a:cubicBezTo>
                    <a:pt x="1" y="16848"/>
                    <a:pt x="37" y="16884"/>
                    <a:pt x="84" y="16884"/>
                  </a:cubicBezTo>
                  <a:cubicBezTo>
                    <a:pt x="120" y="16884"/>
                    <a:pt x="156" y="16872"/>
                    <a:pt x="168" y="16836"/>
                  </a:cubicBezTo>
                  <a:lnTo>
                    <a:pt x="3989" y="10085"/>
                  </a:lnTo>
                  <a:cubicBezTo>
                    <a:pt x="4239" y="9656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132764" y="1960634"/>
              <a:ext cx="536687" cy="468186"/>
            </a:xfrm>
            <a:custGeom>
              <a:rect b="b" l="l" r="r" t="t"/>
              <a:pathLst>
                <a:path extrusionOk="0" h="15467" w="17730">
                  <a:moveTo>
                    <a:pt x="4740" y="0"/>
                  </a:moveTo>
                  <a:cubicBezTo>
                    <a:pt x="4525" y="0"/>
                    <a:pt x="4323" y="131"/>
                    <a:pt x="4216" y="310"/>
                  </a:cubicBezTo>
                  <a:lnTo>
                    <a:pt x="96" y="7430"/>
                  </a:lnTo>
                  <a:cubicBezTo>
                    <a:pt x="1" y="7632"/>
                    <a:pt x="1" y="7859"/>
                    <a:pt x="96" y="8037"/>
                  </a:cubicBezTo>
                  <a:lnTo>
                    <a:pt x="4216" y="15169"/>
                  </a:lnTo>
                  <a:cubicBezTo>
                    <a:pt x="4323" y="15359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59"/>
                    <a:pt x="13503" y="15169"/>
                  </a:cubicBezTo>
                  <a:lnTo>
                    <a:pt x="17622" y="8037"/>
                  </a:lnTo>
                  <a:cubicBezTo>
                    <a:pt x="17729" y="7859"/>
                    <a:pt x="17729" y="7632"/>
                    <a:pt x="17622" y="7430"/>
                  </a:cubicBezTo>
                  <a:lnTo>
                    <a:pt x="13503" y="310"/>
                  </a:lnTo>
                  <a:cubicBezTo>
                    <a:pt x="13383" y="131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156193" y="2239572"/>
              <a:ext cx="488739" cy="193940"/>
            </a:xfrm>
            <a:custGeom>
              <a:rect b="b" l="l" r="r" t="t"/>
              <a:pathLst>
                <a:path extrusionOk="0" h="6407" w="16146">
                  <a:moveTo>
                    <a:pt x="1" y="1"/>
                  </a:moveTo>
                  <a:cubicBezTo>
                    <a:pt x="453" y="882"/>
                    <a:pt x="906" y="1727"/>
                    <a:pt x="1382" y="2561"/>
                  </a:cubicBezTo>
                  <a:cubicBezTo>
                    <a:pt x="1834" y="3418"/>
                    <a:pt x="2311" y="4263"/>
                    <a:pt x="2787" y="5097"/>
                  </a:cubicBezTo>
                  <a:lnTo>
                    <a:pt x="3168" y="5728"/>
                  </a:lnTo>
                  <a:lnTo>
                    <a:pt x="3346" y="6049"/>
                  </a:lnTo>
                  <a:cubicBezTo>
                    <a:pt x="3418" y="6180"/>
                    <a:pt x="3549" y="6275"/>
                    <a:pt x="3668" y="6323"/>
                  </a:cubicBezTo>
                  <a:cubicBezTo>
                    <a:pt x="3799" y="6406"/>
                    <a:pt x="3966" y="6406"/>
                    <a:pt x="4097" y="6406"/>
                  </a:cubicBezTo>
                  <a:lnTo>
                    <a:pt x="5180" y="6406"/>
                  </a:lnTo>
                  <a:lnTo>
                    <a:pt x="8061" y="6383"/>
                  </a:lnTo>
                  <a:lnTo>
                    <a:pt x="11705" y="6383"/>
                  </a:lnTo>
                  <a:lnTo>
                    <a:pt x="12050" y="6347"/>
                  </a:lnTo>
                  <a:cubicBezTo>
                    <a:pt x="12109" y="6347"/>
                    <a:pt x="12157" y="6359"/>
                    <a:pt x="12217" y="6359"/>
                  </a:cubicBezTo>
                  <a:cubicBezTo>
                    <a:pt x="12300" y="6359"/>
                    <a:pt x="12383" y="6347"/>
                    <a:pt x="12455" y="6299"/>
                  </a:cubicBezTo>
                  <a:cubicBezTo>
                    <a:pt x="12586" y="6252"/>
                    <a:pt x="12705" y="6180"/>
                    <a:pt x="12788" y="6049"/>
                  </a:cubicBezTo>
                  <a:cubicBezTo>
                    <a:pt x="12860" y="5918"/>
                    <a:pt x="12907" y="5847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27"/>
                    <a:pt x="16146" y="25"/>
                  </a:cubicBezTo>
                  <a:cubicBezTo>
                    <a:pt x="15146" y="1680"/>
                    <a:pt x="14133" y="3335"/>
                    <a:pt x="13157" y="5025"/>
                  </a:cubicBezTo>
                  <a:lnTo>
                    <a:pt x="12788" y="5621"/>
                  </a:lnTo>
                  <a:cubicBezTo>
                    <a:pt x="12729" y="5728"/>
                    <a:pt x="12681" y="5847"/>
                    <a:pt x="12609" y="5918"/>
                  </a:cubicBezTo>
                  <a:cubicBezTo>
                    <a:pt x="12562" y="6025"/>
                    <a:pt x="12479" y="6073"/>
                    <a:pt x="12383" y="6121"/>
                  </a:cubicBezTo>
                  <a:cubicBezTo>
                    <a:pt x="12276" y="6144"/>
                    <a:pt x="12181" y="6144"/>
                    <a:pt x="12050" y="6144"/>
                  </a:cubicBezTo>
                  <a:lnTo>
                    <a:pt x="11705" y="6144"/>
                  </a:lnTo>
                  <a:lnTo>
                    <a:pt x="10978" y="6121"/>
                  </a:lnTo>
                  <a:lnTo>
                    <a:pt x="5180" y="6121"/>
                  </a:lnTo>
                  <a:lnTo>
                    <a:pt x="4454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73"/>
                  </a:cubicBezTo>
                  <a:cubicBezTo>
                    <a:pt x="3692" y="6025"/>
                    <a:pt x="3620" y="5978"/>
                    <a:pt x="3573" y="5894"/>
                  </a:cubicBezTo>
                  <a:lnTo>
                    <a:pt x="3394" y="5597"/>
                  </a:lnTo>
                  <a:lnTo>
                    <a:pt x="3037" y="4966"/>
                  </a:lnTo>
                  <a:cubicBezTo>
                    <a:pt x="2537" y="4120"/>
                    <a:pt x="2061" y="3287"/>
                    <a:pt x="1537" y="2489"/>
                  </a:cubicBezTo>
                  <a:cubicBezTo>
                    <a:pt x="1060" y="1656"/>
                    <a:pt x="537" y="834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261805" y="2425551"/>
              <a:ext cx="9384" cy="119324"/>
            </a:xfrm>
            <a:custGeom>
              <a:rect b="b" l="l" r="r" t="t"/>
              <a:pathLst>
                <a:path extrusionOk="0" h="3942" w="310">
                  <a:moveTo>
                    <a:pt x="0" y="0"/>
                  </a:moveTo>
                  <a:lnTo>
                    <a:pt x="155" y="394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531026" y="2425551"/>
              <a:ext cx="9747" cy="119324"/>
            </a:xfrm>
            <a:custGeom>
              <a:rect b="b" l="l" r="r" t="t"/>
              <a:pathLst>
                <a:path extrusionOk="0" h="3942" w="322">
                  <a:moveTo>
                    <a:pt x="0" y="0"/>
                  </a:moveTo>
                  <a:lnTo>
                    <a:pt x="179" y="39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-197724" y="2690080"/>
              <a:ext cx="289442" cy="301701"/>
            </a:xfrm>
            <a:custGeom>
              <a:rect b="b" l="l" r="r" t="t"/>
              <a:pathLst>
                <a:path extrusionOk="0" h="9967" w="9562">
                  <a:moveTo>
                    <a:pt x="120" y="1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-331427" y="2458333"/>
              <a:ext cx="137335" cy="533085"/>
            </a:xfrm>
            <a:custGeom>
              <a:rect b="b" l="l" r="r" t="t"/>
              <a:pathLst>
                <a:path extrusionOk="0" h="17611" w="4537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120" y="10074"/>
                    <a:pt x="370" y="10526"/>
                  </a:cubicBezTo>
                  <a:lnTo>
                    <a:pt x="4346" y="17551"/>
                  </a:lnTo>
                  <a:cubicBezTo>
                    <a:pt x="4358" y="17586"/>
                    <a:pt x="4406" y="17610"/>
                    <a:pt x="4442" y="17610"/>
                  </a:cubicBezTo>
                  <a:cubicBezTo>
                    <a:pt x="4489" y="17610"/>
                    <a:pt x="4537" y="17575"/>
                    <a:pt x="4537" y="17503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88085" y="2458333"/>
              <a:ext cx="138061" cy="533085"/>
            </a:xfrm>
            <a:custGeom>
              <a:rect b="b" l="l" r="r" t="t"/>
              <a:pathLst>
                <a:path extrusionOk="0" h="17611" w="4561">
                  <a:moveTo>
                    <a:pt x="4561" y="1"/>
                  </a:moveTo>
                  <a:lnTo>
                    <a:pt x="0" y="7657"/>
                  </a:lnTo>
                  <a:lnTo>
                    <a:pt x="0" y="17503"/>
                  </a:lnTo>
                  <a:cubicBezTo>
                    <a:pt x="0" y="17575"/>
                    <a:pt x="48" y="17610"/>
                    <a:pt x="96" y="17610"/>
                  </a:cubicBezTo>
                  <a:cubicBezTo>
                    <a:pt x="131" y="17610"/>
                    <a:pt x="179" y="17586"/>
                    <a:pt x="191" y="17551"/>
                  </a:cubicBezTo>
                  <a:lnTo>
                    <a:pt x="4191" y="10526"/>
                  </a:lnTo>
                  <a:cubicBezTo>
                    <a:pt x="4442" y="10074"/>
                    <a:pt x="4561" y="9597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-332880" y="2213630"/>
              <a:ext cx="559753" cy="488739"/>
            </a:xfrm>
            <a:custGeom>
              <a:rect b="b" l="l" r="r" t="t"/>
              <a:pathLst>
                <a:path extrusionOk="0" h="16146" w="18492">
                  <a:moveTo>
                    <a:pt x="4966" y="1"/>
                  </a:moveTo>
                  <a:cubicBezTo>
                    <a:pt x="4740" y="1"/>
                    <a:pt x="4513" y="132"/>
                    <a:pt x="4418" y="334"/>
                  </a:cubicBezTo>
                  <a:lnTo>
                    <a:pt x="120" y="7763"/>
                  </a:lnTo>
                  <a:cubicBezTo>
                    <a:pt x="1" y="7966"/>
                    <a:pt x="1" y="8192"/>
                    <a:pt x="120" y="8383"/>
                  </a:cubicBezTo>
                  <a:lnTo>
                    <a:pt x="4418" y="15848"/>
                  </a:lnTo>
                  <a:cubicBezTo>
                    <a:pt x="4513" y="16015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5"/>
                    <a:pt x="14098" y="15848"/>
                  </a:cubicBezTo>
                  <a:lnTo>
                    <a:pt x="18396" y="8383"/>
                  </a:lnTo>
                  <a:cubicBezTo>
                    <a:pt x="18491" y="8192"/>
                    <a:pt x="18491" y="7966"/>
                    <a:pt x="18396" y="7763"/>
                  </a:cubicBezTo>
                  <a:lnTo>
                    <a:pt x="14098" y="334"/>
                  </a:lnTo>
                  <a:cubicBezTo>
                    <a:pt x="13979" y="132"/>
                    <a:pt x="13777" y="1"/>
                    <a:pt x="13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-307998" y="2504828"/>
              <a:ext cx="509989" cy="202234"/>
            </a:xfrm>
            <a:custGeom>
              <a:rect b="b" l="l" r="r" t="t"/>
              <a:pathLst>
                <a:path extrusionOk="0" h="6681" w="16848">
                  <a:moveTo>
                    <a:pt x="1" y="1"/>
                  </a:moveTo>
                  <a:cubicBezTo>
                    <a:pt x="477" y="906"/>
                    <a:pt x="953" y="1811"/>
                    <a:pt x="1429" y="2680"/>
                  </a:cubicBezTo>
                  <a:cubicBezTo>
                    <a:pt x="1941" y="3561"/>
                    <a:pt x="2417" y="4442"/>
                    <a:pt x="2918" y="5323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72" y="6418"/>
                    <a:pt x="3691" y="6549"/>
                    <a:pt x="3822" y="6597"/>
                  </a:cubicBezTo>
                  <a:cubicBezTo>
                    <a:pt x="3965" y="6680"/>
                    <a:pt x="4144" y="6680"/>
                    <a:pt x="4275" y="6680"/>
                  </a:cubicBezTo>
                  <a:lnTo>
                    <a:pt x="5394" y="6680"/>
                  </a:lnTo>
                  <a:lnTo>
                    <a:pt x="8406" y="6645"/>
                  </a:lnTo>
                  <a:lnTo>
                    <a:pt x="11454" y="6645"/>
                  </a:lnTo>
                  <a:lnTo>
                    <a:pt x="12204" y="6621"/>
                  </a:lnTo>
                  <a:lnTo>
                    <a:pt x="12574" y="6621"/>
                  </a:lnTo>
                  <a:cubicBezTo>
                    <a:pt x="12633" y="6621"/>
                    <a:pt x="12681" y="6633"/>
                    <a:pt x="12740" y="6633"/>
                  </a:cubicBezTo>
                  <a:cubicBezTo>
                    <a:pt x="12824" y="6633"/>
                    <a:pt x="12907" y="6621"/>
                    <a:pt x="12978" y="6573"/>
                  </a:cubicBezTo>
                  <a:cubicBezTo>
                    <a:pt x="13133" y="6525"/>
                    <a:pt x="13228" y="6418"/>
                    <a:pt x="13336" y="6323"/>
                  </a:cubicBezTo>
                  <a:cubicBezTo>
                    <a:pt x="13407" y="6204"/>
                    <a:pt x="13455" y="6097"/>
                    <a:pt x="13502" y="5978"/>
                  </a:cubicBezTo>
                  <a:lnTo>
                    <a:pt x="13883" y="5323"/>
                  </a:lnTo>
                  <a:cubicBezTo>
                    <a:pt x="14883" y="3561"/>
                    <a:pt x="15872" y="1811"/>
                    <a:pt x="16848" y="25"/>
                  </a:cubicBezTo>
                  <a:cubicBezTo>
                    <a:pt x="15788" y="1751"/>
                    <a:pt x="14764" y="3489"/>
                    <a:pt x="13728" y="5216"/>
                  </a:cubicBezTo>
                  <a:lnTo>
                    <a:pt x="13359" y="5871"/>
                  </a:lnTo>
                  <a:cubicBezTo>
                    <a:pt x="13276" y="5978"/>
                    <a:pt x="13228" y="6097"/>
                    <a:pt x="13157" y="6204"/>
                  </a:cubicBezTo>
                  <a:cubicBezTo>
                    <a:pt x="13109" y="6275"/>
                    <a:pt x="13002" y="6347"/>
                    <a:pt x="12907" y="6395"/>
                  </a:cubicBezTo>
                  <a:cubicBezTo>
                    <a:pt x="12800" y="6418"/>
                    <a:pt x="12704" y="6418"/>
                    <a:pt x="12574" y="6418"/>
                  </a:cubicBezTo>
                  <a:lnTo>
                    <a:pt x="12204" y="6418"/>
                  </a:lnTo>
                  <a:lnTo>
                    <a:pt x="11454" y="6395"/>
                  </a:lnTo>
                  <a:lnTo>
                    <a:pt x="8406" y="6395"/>
                  </a:lnTo>
                  <a:lnTo>
                    <a:pt x="5394" y="6371"/>
                  </a:lnTo>
                  <a:lnTo>
                    <a:pt x="4275" y="6371"/>
                  </a:lnTo>
                  <a:cubicBezTo>
                    <a:pt x="4120" y="6371"/>
                    <a:pt x="4049" y="6371"/>
                    <a:pt x="3941" y="6347"/>
                  </a:cubicBezTo>
                  <a:cubicBezTo>
                    <a:pt x="3846" y="6299"/>
                    <a:pt x="3763" y="6252"/>
                    <a:pt x="3715" y="6144"/>
                  </a:cubicBezTo>
                  <a:lnTo>
                    <a:pt x="3549" y="5847"/>
                  </a:lnTo>
                  <a:lnTo>
                    <a:pt x="3144" y="5192"/>
                  </a:lnTo>
                  <a:cubicBezTo>
                    <a:pt x="2644" y="4311"/>
                    <a:pt x="2132" y="3442"/>
                    <a:pt x="1608" y="2585"/>
                  </a:cubicBezTo>
                  <a:cubicBezTo>
                    <a:pt x="1084" y="1727"/>
                    <a:pt x="560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-197724" y="2699101"/>
              <a:ext cx="9051" cy="124712"/>
            </a:xfrm>
            <a:custGeom>
              <a:rect b="b" l="l" r="r" t="t"/>
              <a:pathLst>
                <a:path extrusionOk="0" h="4120" w="299">
                  <a:moveTo>
                    <a:pt x="1" y="0"/>
                  </a:moveTo>
                  <a:lnTo>
                    <a:pt x="156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83393" y="2699101"/>
              <a:ext cx="9777" cy="124712"/>
            </a:xfrm>
            <a:custGeom>
              <a:rect b="b" l="l" r="r" t="t"/>
              <a:pathLst>
                <a:path extrusionOk="0" h="4120" w="323">
                  <a:moveTo>
                    <a:pt x="1" y="0"/>
                  </a:moveTo>
                  <a:lnTo>
                    <a:pt x="155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261805" y="2958212"/>
              <a:ext cx="277546" cy="289079"/>
            </a:xfrm>
            <a:custGeom>
              <a:rect b="b" l="l" r="r" t="t"/>
              <a:pathLst>
                <a:path extrusionOk="0" h="9550" w="9169">
                  <a:moveTo>
                    <a:pt x="131" y="1"/>
                  </a:moveTo>
                  <a:lnTo>
                    <a:pt x="0" y="9550"/>
                  </a:lnTo>
                  <a:lnTo>
                    <a:pt x="9168" y="9550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133490" y="2736575"/>
              <a:ext cx="132310" cy="510715"/>
            </a:xfrm>
            <a:custGeom>
              <a:rect b="b" l="l" r="r" t="t"/>
              <a:pathLst>
                <a:path extrusionOk="0" h="16872" w="4371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7"/>
                    <a:pt x="358" y="10061"/>
                  </a:cubicBezTo>
                  <a:lnTo>
                    <a:pt x="4168" y="16812"/>
                  </a:lnTo>
                  <a:cubicBezTo>
                    <a:pt x="4192" y="16860"/>
                    <a:pt x="4227" y="16872"/>
                    <a:pt x="4251" y="16872"/>
                  </a:cubicBezTo>
                  <a:cubicBezTo>
                    <a:pt x="4311" y="16872"/>
                    <a:pt x="4370" y="16824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536414" y="2736575"/>
              <a:ext cx="131947" cy="510715"/>
            </a:xfrm>
            <a:custGeom>
              <a:rect b="b" l="l" r="r" t="t"/>
              <a:pathLst>
                <a:path extrusionOk="0" h="16872" w="4359">
                  <a:moveTo>
                    <a:pt x="4359" y="1"/>
                  </a:moveTo>
                  <a:lnTo>
                    <a:pt x="1" y="7323"/>
                  </a:lnTo>
                  <a:lnTo>
                    <a:pt x="1" y="16765"/>
                  </a:lnTo>
                  <a:cubicBezTo>
                    <a:pt x="1" y="16824"/>
                    <a:pt x="48" y="16872"/>
                    <a:pt x="96" y="16872"/>
                  </a:cubicBezTo>
                  <a:cubicBezTo>
                    <a:pt x="120" y="16872"/>
                    <a:pt x="156" y="16860"/>
                    <a:pt x="168" y="16812"/>
                  </a:cubicBezTo>
                  <a:lnTo>
                    <a:pt x="3989" y="10061"/>
                  </a:lnTo>
                  <a:cubicBezTo>
                    <a:pt x="4239" y="9657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132764" y="2502315"/>
              <a:ext cx="536687" cy="468186"/>
            </a:xfrm>
            <a:custGeom>
              <a:rect b="b" l="l" r="r" t="t"/>
              <a:pathLst>
                <a:path extrusionOk="0" h="15467" w="17730">
                  <a:moveTo>
                    <a:pt x="4740" y="1"/>
                  </a:moveTo>
                  <a:cubicBezTo>
                    <a:pt x="4525" y="1"/>
                    <a:pt x="4323" y="108"/>
                    <a:pt x="4216" y="310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37"/>
                  </a:cubicBezTo>
                  <a:lnTo>
                    <a:pt x="4216" y="15169"/>
                  </a:lnTo>
                  <a:cubicBezTo>
                    <a:pt x="4323" y="15348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48"/>
                    <a:pt x="13503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3" y="310"/>
                  </a:lnTo>
                  <a:cubicBezTo>
                    <a:pt x="13383" y="108"/>
                    <a:pt x="13181" y="1"/>
                    <a:pt x="12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156193" y="2781253"/>
              <a:ext cx="488739" cy="193213"/>
            </a:xfrm>
            <a:custGeom>
              <a:rect b="b" l="l" r="r" t="t"/>
              <a:pathLst>
                <a:path extrusionOk="0" h="6383" w="16146">
                  <a:moveTo>
                    <a:pt x="1" y="1"/>
                  </a:moveTo>
                  <a:cubicBezTo>
                    <a:pt x="453" y="858"/>
                    <a:pt x="906" y="1715"/>
                    <a:pt x="1382" y="2561"/>
                  </a:cubicBezTo>
                  <a:cubicBezTo>
                    <a:pt x="1834" y="3418"/>
                    <a:pt x="2311" y="4240"/>
                    <a:pt x="2787" y="5097"/>
                  </a:cubicBezTo>
                  <a:lnTo>
                    <a:pt x="3168" y="5728"/>
                  </a:lnTo>
                  <a:lnTo>
                    <a:pt x="3346" y="6025"/>
                  </a:lnTo>
                  <a:cubicBezTo>
                    <a:pt x="3418" y="6156"/>
                    <a:pt x="3549" y="6252"/>
                    <a:pt x="3668" y="6323"/>
                  </a:cubicBezTo>
                  <a:cubicBezTo>
                    <a:pt x="3799" y="6383"/>
                    <a:pt x="3966" y="6383"/>
                    <a:pt x="4097" y="6383"/>
                  </a:cubicBezTo>
                  <a:lnTo>
                    <a:pt x="8061" y="6383"/>
                  </a:lnTo>
                  <a:lnTo>
                    <a:pt x="10978" y="6359"/>
                  </a:lnTo>
                  <a:lnTo>
                    <a:pt x="12050" y="6359"/>
                  </a:lnTo>
                  <a:cubicBezTo>
                    <a:pt x="12181" y="6359"/>
                    <a:pt x="12336" y="6359"/>
                    <a:pt x="12455" y="6299"/>
                  </a:cubicBezTo>
                  <a:cubicBezTo>
                    <a:pt x="12586" y="6252"/>
                    <a:pt x="12705" y="6156"/>
                    <a:pt x="12788" y="6049"/>
                  </a:cubicBezTo>
                  <a:cubicBezTo>
                    <a:pt x="12860" y="5930"/>
                    <a:pt x="12907" y="5823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15"/>
                    <a:pt x="16146" y="25"/>
                  </a:cubicBezTo>
                  <a:cubicBezTo>
                    <a:pt x="15146" y="1680"/>
                    <a:pt x="14133" y="3347"/>
                    <a:pt x="13157" y="5002"/>
                  </a:cubicBezTo>
                  <a:lnTo>
                    <a:pt x="12788" y="5621"/>
                  </a:lnTo>
                  <a:cubicBezTo>
                    <a:pt x="12729" y="5728"/>
                    <a:pt x="12681" y="5823"/>
                    <a:pt x="12609" y="5930"/>
                  </a:cubicBezTo>
                  <a:cubicBezTo>
                    <a:pt x="12562" y="6002"/>
                    <a:pt x="12479" y="6073"/>
                    <a:pt x="12383" y="6097"/>
                  </a:cubicBezTo>
                  <a:cubicBezTo>
                    <a:pt x="12336" y="6133"/>
                    <a:pt x="12276" y="6133"/>
                    <a:pt x="12228" y="6133"/>
                  </a:cubicBezTo>
                  <a:cubicBezTo>
                    <a:pt x="12169" y="6133"/>
                    <a:pt x="12121" y="6133"/>
                    <a:pt x="12050" y="6133"/>
                  </a:cubicBezTo>
                  <a:lnTo>
                    <a:pt x="10978" y="6133"/>
                  </a:lnTo>
                  <a:lnTo>
                    <a:pt x="8061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49"/>
                  </a:cubicBezTo>
                  <a:cubicBezTo>
                    <a:pt x="3692" y="6025"/>
                    <a:pt x="3620" y="5978"/>
                    <a:pt x="3573" y="5883"/>
                  </a:cubicBezTo>
                  <a:lnTo>
                    <a:pt x="3394" y="5573"/>
                  </a:lnTo>
                  <a:lnTo>
                    <a:pt x="3037" y="4954"/>
                  </a:lnTo>
                  <a:cubicBezTo>
                    <a:pt x="2537" y="4120"/>
                    <a:pt x="2061" y="3287"/>
                    <a:pt x="1537" y="2466"/>
                  </a:cubicBezTo>
                  <a:cubicBezTo>
                    <a:pt x="1060" y="1632"/>
                    <a:pt x="537" y="811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261805" y="2966869"/>
              <a:ext cx="9384" cy="120051"/>
            </a:xfrm>
            <a:custGeom>
              <a:rect b="b" l="l" r="r" t="t"/>
              <a:pathLst>
                <a:path extrusionOk="0" h="3966" w="310">
                  <a:moveTo>
                    <a:pt x="0" y="1"/>
                  </a:moveTo>
                  <a:lnTo>
                    <a:pt x="155" y="3965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531026" y="2966869"/>
              <a:ext cx="9747" cy="120051"/>
            </a:xfrm>
            <a:custGeom>
              <a:rect b="b" l="l" r="r" t="t"/>
              <a:pathLst>
                <a:path extrusionOk="0" h="3966" w="322">
                  <a:moveTo>
                    <a:pt x="0" y="1"/>
                  </a:moveTo>
                  <a:lnTo>
                    <a:pt x="179" y="3965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-197724" y="3222045"/>
              <a:ext cx="289442" cy="301671"/>
            </a:xfrm>
            <a:custGeom>
              <a:rect b="b" l="l" r="r" t="t"/>
              <a:pathLst>
                <a:path extrusionOk="0" h="9966" w="9562">
                  <a:moveTo>
                    <a:pt x="120" y="0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-331427" y="2990298"/>
              <a:ext cx="137335" cy="533418"/>
            </a:xfrm>
            <a:custGeom>
              <a:rect b="b" l="l" r="r" t="t"/>
              <a:pathLst>
                <a:path extrusionOk="0" h="17622" w="4537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14"/>
                  </a:cubicBezTo>
                  <a:lnTo>
                    <a:pt x="4346" y="17574"/>
                  </a:lnTo>
                  <a:cubicBezTo>
                    <a:pt x="4358" y="17610"/>
                    <a:pt x="4394" y="17622"/>
                    <a:pt x="4430" y="17622"/>
                  </a:cubicBezTo>
                  <a:cubicBezTo>
                    <a:pt x="4489" y="17622"/>
                    <a:pt x="4537" y="17586"/>
                    <a:pt x="4537" y="17527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88085" y="2990298"/>
              <a:ext cx="138061" cy="533418"/>
            </a:xfrm>
            <a:custGeom>
              <a:rect b="b" l="l" r="r" t="t"/>
              <a:pathLst>
                <a:path extrusionOk="0" h="17622" w="4561">
                  <a:moveTo>
                    <a:pt x="4561" y="1"/>
                  </a:moveTo>
                  <a:lnTo>
                    <a:pt x="0" y="7656"/>
                  </a:lnTo>
                  <a:lnTo>
                    <a:pt x="0" y="17527"/>
                  </a:lnTo>
                  <a:cubicBezTo>
                    <a:pt x="0" y="17586"/>
                    <a:pt x="48" y="17622"/>
                    <a:pt x="108" y="17622"/>
                  </a:cubicBezTo>
                  <a:cubicBezTo>
                    <a:pt x="143" y="17622"/>
                    <a:pt x="179" y="17610"/>
                    <a:pt x="191" y="17574"/>
                  </a:cubicBezTo>
                  <a:lnTo>
                    <a:pt x="4191" y="10514"/>
                  </a:lnTo>
                  <a:cubicBezTo>
                    <a:pt x="4442" y="10097"/>
                    <a:pt x="4561" y="9585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-332880" y="2746322"/>
              <a:ext cx="559753" cy="488709"/>
            </a:xfrm>
            <a:custGeom>
              <a:rect b="b" l="l" r="r" t="t"/>
              <a:pathLst>
                <a:path extrusionOk="0" h="16145" w="18492">
                  <a:moveTo>
                    <a:pt x="4966" y="0"/>
                  </a:moveTo>
                  <a:cubicBezTo>
                    <a:pt x="4740" y="0"/>
                    <a:pt x="4513" y="131"/>
                    <a:pt x="4418" y="310"/>
                  </a:cubicBezTo>
                  <a:lnTo>
                    <a:pt x="120" y="7763"/>
                  </a:lnTo>
                  <a:cubicBezTo>
                    <a:pt x="1" y="7930"/>
                    <a:pt x="1" y="8192"/>
                    <a:pt x="120" y="8382"/>
                  </a:cubicBezTo>
                  <a:lnTo>
                    <a:pt x="4418" y="15812"/>
                  </a:lnTo>
                  <a:cubicBezTo>
                    <a:pt x="4513" y="16014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4"/>
                    <a:pt x="14098" y="15812"/>
                  </a:cubicBezTo>
                  <a:lnTo>
                    <a:pt x="18396" y="8382"/>
                  </a:lnTo>
                  <a:cubicBezTo>
                    <a:pt x="18491" y="8192"/>
                    <a:pt x="18491" y="7930"/>
                    <a:pt x="18396" y="7763"/>
                  </a:cubicBezTo>
                  <a:lnTo>
                    <a:pt x="14098" y="310"/>
                  </a:lnTo>
                  <a:cubicBezTo>
                    <a:pt x="13979" y="131"/>
                    <a:pt x="13777" y="0"/>
                    <a:pt x="13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-307998" y="3037519"/>
              <a:ext cx="509989" cy="201114"/>
            </a:xfrm>
            <a:custGeom>
              <a:rect b="b" l="l" r="r" t="t"/>
              <a:pathLst>
                <a:path extrusionOk="0" h="6644" w="16848">
                  <a:moveTo>
                    <a:pt x="1" y="0"/>
                  </a:moveTo>
                  <a:cubicBezTo>
                    <a:pt x="477" y="905"/>
                    <a:pt x="953" y="1774"/>
                    <a:pt x="1429" y="2655"/>
                  </a:cubicBezTo>
                  <a:cubicBezTo>
                    <a:pt x="1941" y="3536"/>
                    <a:pt x="2417" y="4417"/>
                    <a:pt x="2918" y="5299"/>
                  </a:cubicBezTo>
                  <a:lnTo>
                    <a:pt x="3287" y="5965"/>
                  </a:lnTo>
                  <a:lnTo>
                    <a:pt x="3489" y="6299"/>
                  </a:lnTo>
                  <a:cubicBezTo>
                    <a:pt x="3572" y="6418"/>
                    <a:pt x="3691" y="6525"/>
                    <a:pt x="3822" y="6596"/>
                  </a:cubicBezTo>
                  <a:cubicBezTo>
                    <a:pt x="3965" y="6644"/>
                    <a:pt x="4144" y="6644"/>
                    <a:pt x="4275" y="6644"/>
                  </a:cubicBezTo>
                  <a:lnTo>
                    <a:pt x="8406" y="6644"/>
                  </a:lnTo>
                  <a:lnTo>
                    <a:pt x="11454" y="6620"/>
                  </a:lnTo>
                  <a:lnTo>
                    <a:pt x="12574" y="6620"/>
                  </a:lnTo>
                  <a:cubicBezTo>
                    <a:pt x="12704" y="6620"/>
                    <a:pt x="12859" y="6620"/>
                    <a:pt x="12978" y="6573"/>
                  </a:cubicBezTo>
                  <a:cubicBezTo>
                    <a:pt x="13133" y="6525"/>
                    <a:pt x="13228" y="6418"/>
                    <a:pt x="13336" y="6299"/>
                  </a:cubicBezTo>
                  <a:cubicBezTo>
                    <a:pt x="13407" y="6168"/>
                    <a:pt x="13455" y="6072"/>
                    <a:pt x="13502" y="5965"/>
                  </a:cubicBezTo>
                  <a:lnTo>
                    <a:pt x="13883" y="5299"/>
                  </a:lnTo>
                  <a:cubicBezTo>
                    <a:pt x="14883" y="3560"/>
                    <a:pt x="15872" y="1774"/>
                    <a:pt x="16848" y="24"/>
                  </a:cubicBezTo>
                  <a:cubicBezTo>
                    <a:pt x="15788" y="1750"/>
                    <a:pt x="14764" y="3489"/>
                    <a:pt x="13728" y="5215"/>
                  </a:cubicBezTo>
                  <a:lnTo>
                    <a:pt x="13359" y="5870"/>
                  </a:lnTo>
                  <a:cubicBezTo>
                    <a:pt x="13276" y="5965"/>
                    <a:pt x="13228" y="6096"/>
                    <a:pt x="13157" y="6192"/>
                  </a:cubicBezTo>
                  <a:cubicBezTo>
                    <a:pt x="13109" y="6275"/>
                    <a:pt x="13002" y="6346"/>
                    <a:pt x="12907" y="6370"/>
                  </a:cubicBezTo>
                  <a:cubicBezTo>
                    <a:pt x="12859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54" y="6394"/>
                  </a:lnTo>
                  <a:lnTo>
                    <a:pt x="8406" y="6370"/>
                  </a:lnTo>
                  <a:lnTo>
                    <a:pt x="4275" y="6370"/>
                  </a:lnTo>
                  <a:cubicBezTo>
                    <a:pt x="4120" y="6370"/>
                    <a:pt x="4049" y="6370"/>
                    <a:pt x="3941" y="6322"/>
                  </a:cubicBezTo>
                  <a:cubicBezTo>
                    <a:pt x="3846" y="6299"/>
                    <a:pt x="3763" y="6227"/>
                    <a:pt x="3715" y="6144"/>
                  </a:cubicBezTo>
                  <a:lnTo>
                    <a:pt x="3549" y="5822"/>
                  </a:lnTo>
                  <a:lnTo>
                    <a:pt x="3144" y="5168"/>
                  </a:lnTo>
                  <a:cubicBezTo>
                    <a:pt x="2644" y="4287"/>
                    <a:pt x="2132" y="3441"/>
                    <a:pt x="1608" y="2560"/>
                  </a:cubicBezTo>
                  <a:cubicBezTo>
                    <a:pt x="1084" y="1703"/>
                    <a:pt x="560" y="846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-197724" y="3231035"/>
              <a:ext cx="9051" cy="125469"/>
            </a:xfrm>
            <a:custGeom>
              <a:rect b="b" l="l" r="r" t="t"/>
              <a:pathLst>
                <a:path extrusionOk="0" h="4145" w="299">
                  <a:moveTo>
                    <a:pt x="1" y="1"/>
                  </a:moveTo>
                  <a:lnTo>
                    <a:pt x="156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83393" y="3231035"/>
              <a:ext cx="9777" cy="125469"/>
            </a:xfrm>
            <a:custGeom>
              <a:rect b="b" l="l" r="r" t="t"/>
              <a:pathLst>
                <a:path extrusionOk="0" h="4145" w="323">
                  <a:moveTo>
                    <a:pt x="1" y="1"/>
                  </a:moveTo>
                  <a:lnTo>
                    <a:pt x="155" y="414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2">
    <p:bg>
      <p:bgPr>
        <a:solidFill>
          <a:schemeClr val="dk1"/>
        </a:solidFill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20"/>
          <p:cNvGrpSpPr/>
          <p:nvPr/>
        </p:nvGrpSpPr>
        <p:grpSpPr>
          <a:xfrm>
            <a:off x="6501483" y="4161771"/>
            <a:ext cx="2500091" cy="1006863"/>
            <a:chOff x="5539960" y="3942088"/>
            <a:chExt cx="2281938" cy="919006"/>
          </a:xfrm>
        </p:grpSpPr>
        <p:sp>
          <p:nvSpPr>
            <p:cNvPr id="1229" name="Google Shape;1229;p20"/>
            <p:cNvSpPr/>
            <p:nvPr/>
          </p:nvSpPr>
          <p:spPr>
            <a:xfrm>
              <a:off x="6395901" y="4203595"/>
              <a:ext cx="574765" cy="492577"/>
            </a:xfrm>
            <a:custGeom>
              <a:rect b="b" l="l" r="r" t="t"/>
              <a:pathLst>
                <a:path extrusionOk="0" h="16396" w="18885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5539960" y="4737667"/>
              <a:ext cx="429438" cy="122724"/>
            </a:xfrm>
            <a:custGeom>
              <a:rect b="b" l="l" r="r" t="t"/>
              <a:pathLst>
                <a:path extrusionOk="0" h="4085" w="14110">
                  <a:moveTo>
                    <a:pt x="2727" y="84"/>
                  </a:moveTo>
                  <a:cubicBezTo>
                    <a:pt x="2465" y="36"/>
                    <a:pt x="2262" y="179"/>
                    <a:pt x="2179" y="334"/>
                  </a:cubicBezTo>
                  <a:lnTo>
                    <a:pt x="0" y="4060"/>
                  </a:lnTo>
                  <a:lnTo>
                    <a:pt x="14109" y="4084"/>
                  </a:lnTo>
                  <a:lnTo>
                    <a:pt x="11883" y="393"/>
                  </a:lnTo>
                  <a:cubicBezTo>
                    <a:pt x="11835" y="179"/>
                    <a:pt x="11549" y="0"/>
                    <a:pt x="11323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0"/>
            <p:cNvSpPr/>
            <p:nvPr/>
          </p:nvSpPr>
          <p:spPr>
            <a:xfrm>
              <a:off x="6474915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7399369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6864474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5934602" y="4475829"/>
              <a:ext cx="568556" cy="385265"/>
            </a:xfrm>
            <a:custGeom>
              <a:rect b="b" l="l" r="r" t="t"/>
              <a:pathLst>
                <a:path extrusionOk="0" h="12824" w="18681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6865205" y="4474026"/>
              <a:ext cx="570382" cy="384905"/>
            </a:xfrm>
            <a:custGeom>
              <a:rect b="b" l="l" r="r" t="t"/>
              <a:pathLst>
                <a:path extrusionOk="0" h="12812" w="18741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6" name="Google Shape;1236;p20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7" name="Google Shape;1237;p20"/>
          <p:cNvSpPr txBox="1"/>
          <p:nvPr>
            <p:ph idx="2" type="title"/>
          </p:nvPr>
        </p:nvSpPr>
        <p:spPr>
          <a:xfrm>
            <a:off x="2368325" y="962375"/>
            <a:ext cx="44073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Be Vietnam Medium"/>
              <a:buChar char="●"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e Vietnam Medium"/>
              <a:buChar char="○"/>
              <a:defRPr sz="15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e Vietnam Medium"/>
              <a:buChar char="■"/>
              <a:defRPr sz="15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e Vietnam Medium"/>
              <a:buChar char="●"/>
              <a:defRPr sz="15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e Vietnam Medium"/>
              <a:buChar char="○"/>
              <a:defRPr sz="15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e Vietnam Medium"/>
              <a:buChar char="■"/>
              <a:defRPr sz="15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e Vietnam Medium"/>
              <a:buChar char="●"/>
              <a:defRPr sz="15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e Vietnam Medium"/>
              <a:buChar char="○"/>
              <a:defRPr sz="15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e Vietnam Medium"/>
              <a:buChar char="■"/>
              <a:defRPr sz="15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grpSp>
        <p:nvGrpSpPr>
          <p:cNvPr id="1238" name="Google Shape;1238;p20"/>
          <p:cNvGrpSpPr/>
          <p:nvPr/>
        </p:nvGrpSpPr>
        <p:grpSpPr>
          <a:xfrm>
            <a:off x="8430766" y="4138763"/>
            <a:ext cx="1091966" cy="1090462"/>
            <a:chOff x="7945316" y="3873201"/>
            <a:chExt cx="1091966" cy="1090462"/>
          </a:xfrm>
        </p:grpSpPr>
        <p:sp>
          <p:nvSpPr>
            <p:cNvPr id="1239" name="Google Shape;1239;p20"/>
            <p:cNvSpPr/>
            <p:nvPr/>
          </p:nvSpPr>
          <p:spPr>
            <a:xfrm>
              <a:off x="8437186" y="3873201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7945316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2" name="Google Shape;1242;p20"/>
          <p:cNvGrpSpPr/>
          <p:nvPr/>
        </p:nvGrpSpPr>
        <p:grpSpPr>
          <a:xfrm>
            <a:off x="-168609" y="-5737"/>
            <a:ext cx="1091966" cy="1090462"/>
            <a:chOff x="7945316" y="3873201"/>
            <a:chExt cx="1091966" cy="1090462"/>
          </a:xfrm>
        </p:grpSpPr>
        <p:sp>
          <p:nvSpPr>
            <p:cNvPr id="1243" name="Google Shape;1243;p20"/>
            <p:cNvSpPr/>
            <p:nvPr/>
          </p:nvSpPr>
          <p:spPr>
            <a:xfrm>
              <a:off x="8437186" y="3873201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7945316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6" name="Google Shape;1246;p20"/>
          <p:cNvGrpSpPr/>
          <p:nvPr/>
        </p:nvGrpSpPr>
        <p:grpSpPr>
          <a:xfrm>
            <a:off x="-116595" y="-503623"/>
            <a:ext cx="517317" cy="717737"/>
            <a:chOff x="4788975" y="976450"/>
            <a:chExt cx="443250" cy="614975"/>
          </a:xfrm>
        </p:grpSpPr>
        <p:sp>
          <p:nvSpPr>
            <p:cNvPr id="1247" name="Google Shape;1247;p20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4" name="Google Shape;1254;p20"/>
          <p:cNvGrpSpPr/>
          <p:nvPr/>
        </p:nvGrpSpPr>
        <p:grpSpPr>
          <a:xfrm>
            <a:off x="8484255" y="3574077"/>
            <a:ext cx="517317" cy="717737"/>
            <a:chOff x="4788975" y="976450"/>
            <a:chExt cx="443250" cy="614975"/>
          </a:xfrm>
        </p:grpSpPr>
        <p:sp>
          <p:nvSpPr>
            <p:cNvPr id="1255" name="Google Shape;1255;p20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3"/>
          <p:cNvSpPr txBox="1"/>
          <p:nvPr>
            <p:ph idx="2" type="title"/>
          </p:nvPr>
        </p:nvSpPr>
        <p:spPr>
          <a:xfrm>
            <a:off x="713225" y="1343050"/>
            <a:ext cx="43674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e Vietnam Medium"/>
              <a:buChar char="●"/>
              <a:defRPr sz="16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●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○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Char char="■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grpSp>
        <p:nvGrpSpPr>
          <p:cNvPr id="164" name="Google Shape;164;p3"/>
          <p:cNvGrpSpPr/>
          <p:nvPr/>
        </p:nvGrpSpPr>
        <p:grpSpPr>
          <a:xfrm flipH="1">
            <a:off x="7158611" y="4109865"/>
            <a:ext cx="1986757" cy="1215969"/>
            <a:chOff x="-130525" y="4153175"/>
            <a:chExt cx="1614200" cy="987950"/>
          </a:xfrm>
        </p:grpSpPr>
        <p:sp>
          <p:nvSpPr>
            <p:cNvPr id="165" name="Google Shape;165;p3"/>
            <p:cNvSpPr/>
            <p:nvPr/>
          </p:nvSpPr>
          <p:spPr>
            <a:xfrm>
              <a:off x="-130525" y="4153175"/>
              <a:ext cx="467050" cy="408725"/>
            </a:xfrm>
            <a:custGeom>
              <a:rect b="b" l="l" r="r" t="t"/>
              <a:pathLst>
                <a:path extrusionOk="0" h="16349" w="18682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130525" y="4597575"/>
              <a:ext cx="467050" cy="407525"/>
            </a:xfrm>
            <a:custGeom>
              <a:rect b="b" l="l" r="r" t="t"/>
              <a:pathLst>
                <a:path extrusionOk="0" h="16301" w="18682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51950" y="4378800"/>
              <a:ext cx="467050" cy="406925"/>
            </a:xfrm>
            <a:custGeom>
              <a:rect b="b" l="l" r="r" t="t"/>
              <a:pathLst>
                <a:path extrusionOk="0" h="16277" w="18682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33550" y="4597000"/>
              <a:ext cx="467050" cy="408700"/>
            </a:xfrm>
            <a:custGeom>
              <a:rect b="b" l="l" r="r" t="t"/>
              <a:pathLst>
                <a:path extrusionOk="0" h="16348" w="18682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51375" y="4820825"/>
              <a:ext cx="468225" cy="320300"/>
            </a:xfrm>
            <a:custGeom>
              <a:rect b="b" l="l" r="r" t="t"/>
              <a:pathLst>
                <a:path extrusionOk="0" h="12812" w="18729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016050" y="4819625"/>
              <a:ext cx="467625" cy="320025"/>
            </a:xfrm>
            <a:custGeom>
              <a:rect b="b" l="l" r="r" t="t"/>
              <a:pathLst>
                <a:path extrusionOk="0" h="12801" w="18705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 flipH="1">
            <a:off x="8086732" y="3766522"/>
            <a:ext cx="1097638" cy="1395170"/>
            <a:chOff x="7075850" y="3051729"/>
            <a:chExt cx="809708" cy="1029190"/>
          </a:xfrm>
        </p:grpSpPr>
        <p:sp>
          <p:nvSpPr>
            <p:cNvPr id="172" name="Google Shape;172;p3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flipH="1">
              <a:off x="7407828" y="342591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 flipH="1">
              <a:off x="7188074" y="342591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 flipH="1">
              <a:off x="7772720" y="3640568"/>
              <a:ext cx="7353" cy="96622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 flipH="1">
              <a:off x="7552669" y="3640568"/>
              <a:ext cx="8241" cy="96622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 flipH="1">
              <a:off x="7400475" y="385520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 flipH="1">
              <a:off x="7180449" y="3855201"/>
              <a:ext cx="7649" cy="96037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3"/>
          <p:cNvGrpSpPr/>
          <p:nvPr/>
        </p:nvGrpSpPr>
        <p:grpSpPr>
          <a:xfrm rot="10800000">
            <a:off x="-119893" y="696"/>
            <a:ext cx="1887296" cy="919006"/>
            <a:chOff x="5934602" y="3942088"/>
            <a:chExt cx="1887296" cy="919006"/>
          </a:xfrm>
        </p:grpSpPr>
        <p:sp>
          <p:nvSpPr>
            <p:cNvPr id="194" name="Google Shape;194;p3"/>
            <p:cNvSpPr/>
            <p:nvPr/>
          </p:nvSpPr>
          <p:spPr>
            <a:xfrm>
              <a:off x="6395901" y="4203595"/>
              <a:ext cx="574765" cy="492577"/>
            </a:xfrm>
            <a:custGeom>
              <a:rect b="b" l="l" r="r" t="t"/>
              <a:pathLst>
                <a:path extrusionOk="0" h="16396" w="18885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474915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399369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864474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934602" y="4475829"/>
              <a:ext cx="568556" cy="385265"/>
            </a:xfrm>
            <a:custGeom>
              <a:rect b="b" l="l" r="r" t="t"/>
              <a:pathLst>
                <a:path extrusionOk="0" h="12824" w="18681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865205" y="4474026"/>
              <a:ext cx="570382" cy="384905"/>
            </a:xfrm>
            <a:custGeom>
              <a:rect b="b" l="l" r="r" t="t"/>
              <a:pathLst>
                <a:path extrusionOk="0" h="12812" w="18741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 flipH="1">
            <a:off x="-160266" y="-71611"/>
            <a:ext cx="517317" cy="717737"/>
            <a:chOff x="4788975" y="976450"/>
            <a:chExt cx="443250" cy="614975"/>
          </a:xfrm>
        </p:grpSpPr>
        <p:sp>
          <p:nvSpPr>
            <p:cNvPr id="201" name="Google Shape;201;p3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3"/>
          <p:cNvGrpSpPr/>
          <p:nvPr/>
        </p:nvGrpSpPr>
        <p:grpSpPr>
          <a:xfrm flipH="1">
            <a:off x="-160251" y="568099"/>
            <a:ext cx="517288" cy="717737"/>
            <a:chOff x="4204975" y="1251775"/>
            <a:chExt cx="443225" cy="614975"/>
          </a:xfrm>
        </p:grpSpPr>
        <p:sp>
          <p:nvSpPr>
            <p:cNvPr id="209" name="Google Shape;209;p3"/>
            <p:cNvSpPr/>
            <p:nvPr/>
          </p:nvSpPr>
          <p:spPr>
            <a:xfrm>
              <a:off x="4311825" y="1628300"/>
              <a:ext cx="228925" cy="23845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205875" y="1444950"/>
              <a:ext cx="108950" cy="421800"/>
            </a:xfrm>
            <a:custGeom>
              <a:rect b="b" l="l" r="r" t="t"/>
              <a:pathLst>
                <a:path extrusionOk="0" h="16872" w="4358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538350" y="1444950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204975" y="1251775"/>
              <a:ext cx="443225" cy="386375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224625" y="1481850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311825" y="1635150"/>
              <a:ext cx="7475" cy="99150"/>
            </a:xfrm>
            <a:custGeom>
              <a:rect b="b" l="l" r="r" t="t"/>
              <a:pathLst>
                <a:path extrusionOk="0" h="3966" w="299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33900" y="1635150"/>
              <a:ext cx="8350" cy="99150"/>
            </a:xfrm>
            <a:custGeom>
              <a:rect b="b" l="l" r="r" t="t"/>
              <a:pathLst>
                <a:path extrusionOk="0" h="3966" w="334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bg>
      <p:bgPr>
        <a:solidFill>
          <a:schemeClr val="dk1"/>
        </a:solidFill>
      </p:bgPr>
    </p:bg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22"/>
          <p:cNvGrpSpPr/>
          <p:nvPr/>
        </p:nvGrpSpPr>
        <p:grpSpPr>
          <a:xfrm flipH="1" rot="10800000">
            <a:off x="1268837" y="3936"/>
            <a:ext cx="8007656" cy="919715"/>
            <a:chOff x="1284450" y="3941397"/>
            <a:chExt cx="8007656" cy="919715"/>
          </a:xfrm>
        </p:grpSpPr>
        <p:sp>
          <p:nvSpPr>
            <p:cNvPr id="1265" name="Google Shape;1265;p22"/>
            <p:cNvSpPr/>
            <p:nvPr/>
          </p:nvSpPr>
          <p:spPr>
            <a:xfrm>
              <a:off x="1749736" y="4205037"/>
              <a:ext cx="568587" cy="491135"/>
            </a:xfrm>
            <a:custGeom>
              <a:rect b="b" l="l" r="r" t="t"/>
              <a:pathLst>
                <a:path extrusionOk="0" h="16348" w="18682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2676017" y="4200380"/>
              <a:ext cx="575465" cy="499006"/>
            </a:xfrm>
            <a:custGeom>
              <a:rect b="b" l="l" r="r" t="t"/>
              <a:pathLst>
                <a:path extrusionOk="0" h="16610" w="18908">
                  <a:moveTo>
                    <a:pt x="5108" y="0"/>
                  </a:moveTo>
                  <a:lnTo>
                    <a:pt x="4727" y="465"/>
                  </a:lnTo>
                  <a:lnTo>
                    <a:pt x="381" y="8037"/>
                  </a:lnTo>
                  <a:cubicBezTo>
                    <a:pt x="202" y="8263"/>
                    <a:pt x="0" y="8466"/>
                    <a:pt x="226" y="8680"/>
                  </a:cubicBezTo>
                  <a:lnTo>
                    <a:pt x="4513" y="16038"/>
                  </a:lnTo>
                  <a:lnTo>
                    <a:pt x="4977" y="16431"/>
                  </a:lnTo>
                  <a:lnTo>
                    <a:pt x="13811" y="16431"/>
                  </a:lnTo>
                  <a:cubicBezTo>
                    <a:pt x="14014" y="16609"/>
                    <a:pt x="14216" y="16371"/>
                    <a:pt x="14395" y="16169"/>
                  </a:cubicBezTo>
                  <a:lnTo>
                    <a:pt x="18729" y="8597"/>
                  </a:lnTo>
                  <a:cubicBezTo>
                    <a:pt x="18907" y="8370"/>
                    <a:pt x="18681" y="8192"/>
                    <a:pt x="18681" y="8192"/>
                  </a:cubicBezTo>
                  <a:lnTo>
                    <a:pt x="14371" y="393"/>
                  </a:lnTo>
                  <a:cubicBezTo>
                    <a:pt x="14145" y="203"/>
                    <a:pt x="14145" y="203"/>
                    <a:pt x="1372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1824032" y="4737667"/>
              <a:ext cx="421829" cy="121282"/>
            </a:xfrm>
            <a:custGeom>
              <a:rect b="b" l="l" r="r" t="t"/>
              <a:pathLst>
                <a:path extrusionOk="0" h="4037" w="13860">
                  <a:moveTo>
                    <a:pt x="2560" y="0"/>
                  </a:moveTo>
                  <a:cubicBezTo>
                    <a:pt x="2132" y="60"/>
                    <a:pt x="2132" y="60"/>
                    <a:pt x="1953" y="286"/>
                  </a:cubicBezTo>
                  <a:lnTo>
                    <a:pt x="0" y="4037"/>
                  </a:lnTo>
                  <a:lnTo>
                    <a:pt x="13859" y="3977"/>
                  </a:lnTo>
                  <a:lnTo>
                    <a:pt x="11823" y="393"/>
                  </a:lnTo>
                  <a:lnTo>
                    <a:pt x="11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748852" y="4736225"/>
              <a:ext cx="428707" cy="124887"/>
            </a:xfrm>
            <a:custGeom>
              <a:rect b="b" l="l" r="r" t="t"/>
              <a:pathLst>
                <a:path extrusionOk="0" h="4157" w="14086">
                  <a:moveTo>
                    <a:pt x="2786" y="179"/>
                  </a:moveTo>
                  <a:cubicBezTo>
                    <a:pt x="2560" y="1"/>
                    <a:pt x="2381" y="227"/>
                    <a:pt x="2179" y="465"/>
                  </a:cubicBezTo>
                  <a:lnTo>
                    <a:pt x="0" y="4025"/>
                  </a:lnTo>
                  <a:lnTo>
                    <a:pt x="14085" y="4156"/>
                  </a:lnTo>
                  <a:lnTo>
                    <a:pt x="11847" y="38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8252785" y="4203595"/>
              <a:ext cx="574735" cy="492577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8331768" y="4733010"/>
              <a:ext cx="422560" cy="126659"/>
            </a:xfrm>
            <a:custGeom>
              <a:rect b="b" l="l" r="r" t="t"/>
              <a:pathLst>
                <a:path extrusionOk="0" h="4216" w="13884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214322" y="3941397"/>
              <a:ext cx="570382" cy="492577"/>
            </a:xfrm>
            <a:custGeom>
              <a:rect b="b" l="l" r="r" t="t"/>
              <a:pathLst>
                <a:path extrusionOk="0" h="16396" w="18741">
                  <a:moveTo>
                    <a:pt x="5132" y="0"/>
                  </a:moveTo>
                  <a:cubicBezTo>
                    <a:pt x="4727" y="24"/>
                    <a:pt x="4525" y="262"/>
                    <a:pt x="4525" y="262"/>
                  </a:cubicBezTo>
                  <a:lnTo>
                    <a:pt x="215" y="7823"/>
                  </a:lnTo>
                  <a:cubicBezTo>
                    <a:pt x="1" y="8061"/>
                    <a:pt x="60" y="8465"/>
                    <a:pt x="60" y="8465"/>
                  </a:cubicBezTo>
                  <a:lnTo>
                    <a:pt x="4549" y="16038"/>
                  </a:lnTo>
                  <a:lnTo>
                    <a:pt x="5013" y="16395"/>
                  </a:lnTo>
                  <a:lnTo>
                    <a:pt x="13609" y="16216"/>
                  </a:lnTo>
                  <a:cubicBezTo>
                    <a:pt x="13836" y="16395"/>
                    <a:pt x="14014" y="16193"/>
                    <a:pt x="14217" y="15966"/>
                  </a:cubicBezTo>
                  <a:lnTo>
                    <a:pt x="18527" y="8394"/>
                  </a:lnTo>
                  <a:cubicBezTo>
                    <a:pt x="18741" y="8156"/>
                    <a:pt x="18741" y="8156"/>
                    <a:pt x="18503" y="7977"/>
                  </a:cubicBezTo>
                  <a:lnTo>
                    <a:pt x="14431" y="381"/>
                  </a:lnTo>
                  <a:cubicBezTo>
                    <a:pt x="14193" y="179"/>
                    <a:pt x="13967" y="0"/>
                    <a:pt x="13550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1284450" y="4474026"/>
              <a:ext cx="570017" cy="384905"/>
            </a:xfrm>
            <a:custGeom>
              <a:rect b="b" l="l" r="r" t="t"/>
              <a:pathLst>
                <a:path extrusionOk="0" h="12812" w="18729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215418" y="4472584"/>
              <a:ext cx="569287" cy="384574"/>
            </a:xfrm>
            <a:custGeom>
              <a:rect b="b" l="l" r="r" t="t"/>
              <a:pathLst>
                <a:path extrusionOk="0" h="12801" w="18705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8721358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8722058" y="4474026"/>
              <a:ext cx="570048" cy="384905"/>
            </a:xfrm>
            <a:custGeom>
              <a:rect b="b" l="l" r="r" t="t"/>
              <a:pathLst>
                <a:path extrusionOk="0" h="12812" w="1873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22"/>
          <p:cNvGrpSpPr/>
          <p:nvPr/>
        </p:nvGrpSpPr>
        <p:grpSpPr>
          <a:xfrm>
            <a:off x="-484328" y="-367230"/>
            <a:ext cx="2200010" cy="2088327"/>
            <a:chOff x="-424797" y="-530959"/>
            <a:chExt cx="2171991" cy="2088327"/>
          </a:xfrm>
        </p:grpSpPr>
        <p:sp>
          <p:nvSpPr>
            <p:cNvPr id="1277" name="Google Shape;1277;p22"/>
            <p:cNvSpPr/>
            <p:nvPr/>
          </p:nvSpPr>
          <p:spPr>
            <a:xfrm flipH="1">
              <a:off x="44421" y="949603"/>
              <a:ext cx="156606" cy="607765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 flipH="1">
              <a:off x="-264532" y="16168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 flipH="1">
              <a:off x="-264532" y="596392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 flipH="1">
              <a:off x="47300" y="-255653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 flipH="1">
              <a:off x="-412476" y="-522331"/>
              <a:ext cx="611448" cy="533425"/>
            </a:xfrm>
            <a:custGeom>
              <a:rect b="b" l="l" r="r" t="t"/>
              <a:pathLst>
                <a:path extrusionOk="0" h="15456" w="17718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 flipH="1">
              <a:off x="-384937" y="-204678"/>
              <a:ext cx="556370" cy="220673"/>
            </a:xfrm>
            <a:custGeom>
              <a:rect b="b" l="l" r="r" t="t"/>
              <a:pathLst>
                <a:path extrusionOk="0" h="6394" w="16122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 flipH="1">
              <a:off x="772528" y="-11132"/>
              <a:ext cx="316836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 flipH="1">
              <a:off x="1085223" y="-264281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 flipH="1">
              <a:off x="625826" y="-264281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 flipH="1">
              <a:off x="625032" y="-530959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 flipH="1">
              <a:off x="652951" y="-213306"/>
              <a:ext cx="555956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 flipH="1">
              <a:off x="1079046" y="-882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 flipH="1">
              <a:off x="771700" y="-882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 flipH="1">
              <a:off x="1283656" y="293752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 flipH="1">
              <a:off x="1595522" y="40637"/>
              <a:ext cx="15042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 flipH="1">
              <a:off x="1136160" y="40637"/>
              <a:ext cx="150843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 flipH="1">
              <a:off x="1135332" y="-226041"/>
              <a:ext cx="61186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 flipH="1">
              <a:off x="1163285" y="91577"/>
              <a:ext cx="55678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 flipH="1">
              <a:off x="1589380" y="303208"/>
              <a:ext cx="10284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2"/>
            <p:cNvSpPr/>
            <p:nvPr/>
          </p:nvSpPr>
          <p:spPr>
            <a:xfrm flipH="1">
              <a:off x="1281619" y="303208"/>
              <a:ext cx="11526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2"/>
            <p:cNvSpPr/>
            <p:nvPr/>
          </p:nvSpPr>
          <p:spPr>
            <a:xfrm flipH="1">
              <a:off x="246596" y="293752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 flipH="1">
              <a:off x="558462" y="40637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 flipH="1">
              <a:off x="99100" y="40637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 flipH="1">
              <a:off x="98272" y="-226041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 flipH="1">
              <a:off x="126190" y="91577"/>
              <a:ext cx="557198" cy="220707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 flipH="1">
              <a:off x="552285" y="303208"/>
              <a:ext cx="10318" cy="136877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2"/>
            <p:cNvSpPr/>
            <p:nvPr/>
          </p:nvSpPr>
          <p:spPr>
            <a:xfrm flipH="1">
              <a:off x="244939" y="303208"/>
              <a:ext cx="11147" cy="136877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2"/>
            <p:cNvSpPr/>
            <p:nvPr/>
          </p:nvSpPr>
          <p:spPr>
            <a:xfrm flipH="1">
              <a:off x="761830" y="597013"/>
              <a:ext cx="31642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2"/>
            <p:cNvSpPr/>
            <p:nvPr/>
          </p:nvSpPr>
          <p:spPr>
            <a:xfrm flipH="1">
              <a:off x="1074939" y="343898"/>
              <a:ext cx="15042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2"/>
            <p:cNvSpPr/>
            <p:nvPr/>
          </p:nvSpPr>
          <p:spPr>
            <a:xfrm flipH="1">
              <a:off x="615576" y="343898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 flipH="1">
              <a:off x="614748" y="77186"/>
              <a:ext cx="611414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 flipH="1">
              <a:off x="642287" y="394839"/>
              <a:ext cx="556370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 flipH="1">
              <a:off x="1068762" y="607263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 flipH="1">
              <a:off x="761036" y="607263"/>
              <a:ext cx="10698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 flipH="1">
              <a:off x="55134" y="326642"/>
              <a:ext cx="157814" cy="608593"/>
            </a:xfrm>
            <a:custGeom>
              <a:rect b="b" l="l" r="r" t="t"/>
              <a:pathLst>
                <a:path extrusionOk="0" h="17634" w="4573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 flipH="1">
              <a:off x="-424797" y="48437"/>
              <a:ext cx="638539" cy="557239"/>
            </a:xfrm>
            <a:custGeom>
              <a:rect b="b" l="l" r="r" t="t"/>
              <a:pathLst>
                <a:path extrusionOk="0" h="16146" w="18503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 flipH="1">
              <a:off x="-395221" y="380447"/>
              <a:ext cx="580217" cy="230164"/>
            </a:xfrm>
            <a:custGeom>
              <a:rect b="b" l="l" r="r" t="t"/>
              <a:pathLst>
                <a:path extrusionOk="0" h="6669" w="16813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 flipH="1">
              <a:off x="239624" y="901068"/>
              <a:ext cx="329950" cy="343986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 flipH="1">
              <a:off x="565433" y="637703"/>
              <a:ext cx="156606" cy="607765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 flipH="1">
              <a:off x="86366" y="637703"/>
              <a:ext cx="157814" cy="607765"/>
            </a:xfrm>
            <a:custGeom>
              <a:rect b="b" l="l" r="r" t="t"/>
              <a:pathLst>
                <a:path extrusionOk="0" h="17610" w="4573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 flipH="1">
              <a:off x="85537" y="358670"/>
              <a:ext cx="638539" cy="556825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2"/>
            <p:cNvSpPr/>
            <p:nvPr/>
          </p:nvSpPr>
          <p:spPr>
            <a:xfrm flipH="1">
              <a:off x="113870" y="690300"/>
              <a:ext cx="581459" cy="230543"/>
            </a:xfrm>
            <a:custGeom>
              <a:rect b="b" l="l" r="r" t="t"/>
              <a:pathLst>
                <a:path extrusionOk="0" h="6680" w="16849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2"/>
            <p:cNvSpPr/>
            <p:nvPr/>
          </p:nvSpPr>
          <p:spPr>
            <a:xfrm flipH="1">
              <a:off x="559291" y="912181"/>
              <a:ext cx="10284" cy="14219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 flipH="1">
              <a:off x="237968" y="912181"/>
              <a:ext cx="11112" cy="142192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 flipH="1">
              <a:off x="-424797" y="655753"/>
              <a:ext cx="638539" cy="556411"/>
            </a:xfrm>
            <a:custGeom>
              <a:rect b="b" l="l" r="r" t="t"/>
              <a:pathLst>
                <a:path extrusionOk="0" h="16122" w="18503">
                  <a:moveTo>
                    <a:pt x="4941" y="1"/>
                  </a:moveTo>
                  <a:cubicBezTo>
                    <a:pt x="4727" y="1"/>
                    <a:pt x="4524" y="96"/>
                    <a:pt x="4417" y="299"/>
                  </a:cubicBezTo>
                  <a:lnTo>
                    <a:pt x="107" y="7728"/>
                  </a:lnTo>
                  <a:cubicBezTo>
                    <a:pt x="0" y="7930"/>
                    <a:pt x="0" y="8180"/>
                    <a:pt x="107" y="8359"/>
                  </a:cubicBezTo>
                  <a:lnTo>
                    <a:pt x="4417" y="15812"/>
                  </a:lnTo>
                  <a:cubicBezTo>
                    <a:pt x="4524" y="16015"/>
                    <a:pt x="4727" y="16122"/>
                    <a:pt x="4941" y="16122"/>
                  </a:cubicBezTo>
                  <a:lnTo>
                    <a:pt x="13537" y="16122"/>
                  </a:lnTo>
                  <a:cubicBezTo>
                    <a:pt x="13764" y="16122"/>
                    <a:pt x="13990" y="16015"/>
                    <a:pt x="14085" y="15812"/>
                  </a:cubicBezTo>
                  <a:lnTo>
                    <a:pt x="18371" y="8359"/>
                  </a:lnTo>
                  <a:cubicBezTo>
                    <a:pt x="18502" y="8180"/>
                    <a:pt x="18502" y="7930"/>
                    <a:pt x="18371" y="7728"/>
                  </a:cubicBezTo>
                  <a:lnTo>
                    <a:pt x="14085" y="299"/>
                  </a:lnTo>
                  <a:cubicBezTo>
                    <a:pt x="13990" y="96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2"/>
            <p:cNvSpPr/>
            <p:nvPr/>
          </p:nvSpPr>
          <p:spPr>
            <a:xfrm flipH="1">
              <a:off x="-395221" y="987384"/>
              <a:ext cx="580217" cy="229715"/>
            </a:xfrm>
            <a:custGeom>
              <a:rect b="b" l="l" r="r" t="t"/>
              <a:pathLst>
                <a:path extrusionOk="0" h="6656" w="16813">
                  <a:moveTo>
                    <a:pt x="0" y="0"/>
                  </a:moveTo>
                  <a:cubicBezTo>
                    <a:pt x="453" y="881"/>
                    <a:pt x="929" y="1786"/>
                    <a:pt x="1429" y="2667"/>
                  </a:cubicBezTo>
                  <a:cubicBezTo>
                    <a:pt x="1905" y="3548"/>
                    <a:pt x="2406" y="4429"/>
                    <a:pt x="2906" y="5298"/>
                  </a:cubicBezTo>
                  <a:lnTo>
                    <a:pt x="3287" y="5953"/>
                  </a:lnTo>
                  <a:lnTo>
                    <a:pt x="3465" y="6311"/>
                  </a:lnTo>
                  <a:cubicBezTo>
                    <a:pt x="3560" y="6430"/>
                    <a:pt x="3668" y="6537"/>
                    <a:pt x="3810" y="6608"/>
                  </a:cubicBezTo>
                  <a:cubicBezTo>
                    <a:pt x="3965" y="6656"/>
                    <a:pt x="4144" y="6656"/>
                    <a:pt x="4239" y="6656"/>
                  </a:cubicBezTo>
                  <a:lnTo>
                    <a:pt x="8406" y="6656"/>
                  </a:lnTo>
                  <a:lnTo>
                    <a:pt x="11419" y="6632"/>
                  </a:lnTo>
                  <a:lnTo>
                    <a:pt x="12550" y="6632"/>
                  </a:lnTo>
                  <a:cubicBezTo>
                    <a:pt x="12669" y="6632"/>
                    <a:pt x="12823" y="6632"/>
                    <a:pt x="12978" y="6584"/>
                  </a:cubicBezTo>
                  <a:cubicBezTo>
                    <a:pt x="13097" y="6537"/>
                    <a:pt x="13228" y="6430"/>
                    <a:pt x="13300" y="6311"/>
                  </a:cubicBezTo>
                  <a:cubicBezTo>
                    <a:pt x="13371" y="6180"/>
                    <a:pt x="13431" y="6084"/>
                    <a:pt x="13502" y="5977"/>
                  </a:cubicBezTo>
                  <a:lnTo>
                    <a:pt x="13883" y="5298"/>
                  </a:lnTo>
                  <a:cubicBezTo>
                    <a:pt x="14883" y="3548"/>
                    <a:pt x="15836" y="1786"/>
                    <a:pt x="16812" y="36"/>
                  </a:cubicBezTo>
                  <a:cubicBezTo>
                    <a:pt x="15788" y="1762"/>
                    <a:pt x="14728" y="3465"/>
                    <a:pt x="13728" y="5227"/>
                  </a:cubicBezTo>
                  <a:lnTo>
                    <a:pt x="13324" y="5882"/>
                  </a:lnTo>
                  <a:cubicBezTo>
                    <a:pt x="13276" y="5977"/>
                    <a:pt x="13204" y="6108"/>
                    <a:pt x="13157" y="6180"/>
                  </a:cubicBezTo>
                  <a:cubicBezTo>
                    <a:pt x="13074" y="6287"/>
                    <a:pt x="13002" y="6334"/>
                    <a:pt x="12895" y="6382"/>
                  </a:cubicBezTo>
                  <a:cubicBezTo>
                    <a:pt x="12800" y="6406"/>
                    <a:pt x="12704" y="6406"/>
                    <a:pt x="12550" y="6406"/>
                  </a:cubicBezTo>
                  <a:lnTo>
                    <a:pt x="11419" y="6406"/>
                  </a:lnTo>
                  <a:lnTo>
                    <a:pt x="8406" y="6382"/>
                  </a:lnTo>
                  <a:lnTo>
                    <a:pt x="4239" y="6382"/>
                  </a:lnTo>
                  <a:cubicBezTo>
                    <a:pt x="4108" y="6382"/>
                    <a:pt x="4013" y="6382"/>
                    <a:pt x="3941" y="6334"/>
                  </a:cubicBezTo>
                  <a:cubicBezTo>
                    <a:pt x="3834" y="6311"/>
                    <a:pt x="3763" y="6227"/>
                    <a:pt x="3715" y="6156"/>
                  </a:cubicBezTo>
                  <a:lnTo>
                    <a:pt x="3513" y="5834"/>
                  </a:lnTo>
                  <a:lnTo>
                    <a:pt x="3132" y="5179"/>
                  </a:lnTo>
                  <a:cubicBezTo>
                    <a:pt x="2632" y="4298"/>
                    <a:pt x="2108" y="3441"/>
                    <a:pt x="1584" y="2572"/>
                  </a:cubicBezTo>
                  <a:cubicBezTo>
                    <a:pt x="1072" y="1715"/>
                    <a:pt x="524" y="8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2"/>
            <p:cNvSpPr/>
            <p:nvPr/>
          </p:nvSpPr>
          <p:spPr>
            <a:xfrm flipH="1">
              <a:off x="-270088" y="1196530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4" name="Google Shape;1324;p22"/>
          <p:cNvGrpSpPr/>
          <p:nvPr/>
        </p:nvGrpSpPr>
        <p:grpSpPr>
          <a:xfrm>
            <a:off x="-116875" y="4220538"/>
            <a:ext cx="7938773" cy="919714"/>
            <a:chOff x="-116875" y="3942088"/>
            <a:chExt cx="7938773" cy="919714"/>
          </a:xfrm>
        </p:grpSpPr>
        <p:sp>
          <p:nvSpPr>
            <p:cNvPr id="1325" name="Google Shape;1325;p22"/>
            <p:cNvSpPr/>
            <p:nvPr/>
          </p:nvSpPr>
          <p:spPr>
            <a:xfrm>
              <a:off x="6395901" y="4203595"/>
              <a:ext cx="574765" cy="492577"/>
            </a:xfrm>
            <a:custGeom>
              <a:rect b="b" l="l" r="r" t="t"/>
              <a:pathLst>
                <a:path extrusionOk="0" h="16396" w="18885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885820" y="4740160"/>
              <a:ext cx="435221" cy="121642"/>
            </a:xfrm>
            <a:custGeom>
              <a:rect b="b" l="l" r="r" t="t"/>
              <a:pathLst>
                <a:path extrusionOk="0" h="4049" w="14300">
                  <a:moveTo>
                    <a:pt x="2977" y="1"/>
                  </a:moveTo>
                  <a:cubicBezTo>
                    <a:pt x="2572" y="25"/>
                    <a:pt x="2393" y="251"/>
                    <a:pt x="2393" y="251"/>
                  </a:cubicBezTo>
                  <a:lnTo>
                    <a:pt x="0" y="4049"/>
                  </a:lnTo>
                  <a:lnTo>
                    <a:pt x="14300" y="3977"/>
                  </a:lnTo>
                  <a:lnTo>
                    <a:pt x="12037" y="179"/>
                  </a:lnTo>
                  <a:cubicBezTo>
                    <a:pt x="11811" y="1"/>
                    <a:pt x="11811" y="1"/>
                    <a:pt x="11394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5539960" y="4737667"/>
              <a:ext cx="429438" cy="122724"/>
            </a:xfrm>
            <a:custGeom>
              <a:rect b="b" l="l" r="r" t="t"/>
              <a:pathLst>
                <a:path extrusionOk="0" h="4085" w="14110">
                  <a:moveTo>
                    <a:pt x="2727" y="84"/>
                  </a:moveTo>
                  <a:cubicBezTo>
                    <a:pt x="2465" y="36"/>
                    <a:pt x="2262" y="179"/>
                    <a:pt x="2179" y="334"/>
                  </a:cubicBezTo>
                  <a:lnTo>
                    <a:pt x="0" y="4060"/>
                  </a:lnTo>
                  <a:lnTo>
                    <a:pt x="14109" y="4084"/>
                  </a:lnTo>
                  <a:lnTo>
                    <a:pt x="11883" y="393"/>
                  </a:lnTo>
                  <a:cubicBezTo>
                    <a:pt x="11835" y="179"/>
                    <a:pt x="11549" y="0"/>
                    <a:pt x="11323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6474915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7399369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-116875" y="4203595"/>
              <a:ext cx="574735" cy="492577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79" y="16395"/>
                  </a:cubicBezTo>
                  <a:lnTo>
                    <a:pt x="13776" y="16217"/>
                  </a:lnTo>
                  <a:cubicBezTo>
                    <a:pt x="14014" y="16395"/>
                    <a:pt x="14192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3" y="8156"/>
                    <a:pt x="18657" y="7978"/>
                  </a:cubicBezTo>
                  <a:lnTo>
                    <a:pt x="14157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-38257" y="4733010"/>
              <a:ext cx="422560" cy="126659"/>
            </a:xfrm>
            <a:custGeom>
              <a:rect b="b" l="l" r="r" t="t"/>
              <a:pathLst>
                <a:path extrusionOk="0" h="4216" w="13884">
                  <a:moveTo>
                    <a:pt x="2573" y="191"/>
                  </a:moveTo>
                  <a:cubicBezTo>
                    <a:pt x="2168" y="239"/>
                    <a:pt x="2168" y="239"/>
                    <a:pt x="1953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59" y="572"/>
                  </a:lnTo>
                  <a:lnTo>
                    <a:pt x="11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6864474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352386" y="4475829"/>
              <a:ext cx="570382" cy="385956"/>
            </a:xfrm>
            <a:custGeom>
              <a:rect b="b" l="l" r="r" t="t"/>
              <a:pathLst>
                <a:path extrusionOk="0" h="12847" w="18741">
                  <a:moveTo>
                    <a:pt x="5132" y="0"/>
                  </a:moveTo>
                  <a:cubicBezTo>
                    <a:pt x="4703" y="48"/>
                    <a:pt x="4703" y="48"/>
                    <a:pt x="4525" y="274"/>
                  </a:cubicBezTo>
                  <a:lnTo>
                    <a:pt x="179" y="7822"/>
                  </a:lnTo>
                  <a:cubicBezTo>
                    <a:pt x="0" y="8049"/>
                    <a:pt x="238" y="8227"/>
                    <a:pt x="60" y="8465"/>
                  </a:cubicBezTo>
                  <a:lnTo>
                    <a:pt x="2572" y="12847"/>
                  </a:lnTo>
                  <a:lnTo>
                    <a:pt x="16014" y="12847"/>
                  </a:lnTo>
                  <a:lnTo>
                    <a:pt x="18526" y="8382"/>
                  </a:lnTo>
                  <a:cubicBezTo>
                    <a:pt x="18741" y="8180"/>
                    <a:pt x="18741" y="8180"/>
                    <a:pt x="18681" y="7739"/>
                  </a:cubicBezTo>
                  <a:lnTo>
                    <a:pt x="14431" y="381"/>
                  </a:lnTo>
                  <a:lnTo>
                    <a:pt x="139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5934602" y="4475829"/>
              <a:ext cx="568556" cy="385265"/>
            </a:xfrm>
            <a:custGeom>
              <a:rect b="b" l="l" r="r" t="t"/>
              <a:pathLst>
                <a:path extrusionOk="0" h="12824" w="18681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6865205" y="4474026"/>
              <a:ext cx="570382" cy="384905"/>
            </a:xfrm>
            <a:custGeom>
              <a:rect b="b" l="l" r="r" t="t"/>
              <a:pathLst>
                <a:path extrusionOk="0" h="12812" w="18741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6" name="Google Shape;1336;p22"/>
          <p:cNvGrpSpPr/>
          <p:nvPr/>
        </p:nvGrpSpPr>
        <p:grpSpPr>
          <a:xfrm>
            <a:off x="7332169" y="3231530"/>
            <a:ext cx="2183719" cy="2374287"/>
            <a:chOff x="7453203" y="3465656"/>
            <a:chExt cx="2171991" cy="2374287"/>
          </a:xfrm>
        </p:grpSpPr>
        <p:sp>
          <p:nvSpPr>
            <p:cNvPr id="1337" name="Google Shape;1337;p22"/>
            <p:cNvSpPr/>
            <p:nvPr/>
          </p:nvSpPr>
          <p:spPr>
            <a:xfrm>
              <a:off x="9134979" y="3999462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9134979" y="4610643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9134979" y="5190867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9002254" y="3732334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81" y="10073"/>
                  </a:cubicBezTo>
                  <a:lnTo>
                    <a:pt x="4191" y="16824"/>
                  </a:lnTo>
                  <a:cubicBezTo>
                    <a:pt x="4215" y="16860"/>
                    <a:pt x="4251" y="16883"/>
                    <a:pt x="4287" y="16883"/>
                  </a:cubicBezTo>
                  <a:cubicBezTo>
                    <a:pt x="4322" y="16883"/>
                    <a:pt x="4370" y="16848"/>
                    <a:pt x="4370" y="16776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9001426" y="3465656"/>
              <a:ext cx="611448" cy="533805"/>
            </a:xfrm>
            <a:custGeom>
              <a:rect b="b" l="l" r="r" t="t"/>
              <a:pathLst>
                <a:path extrusionOk="0" h="15467" w="17718">
                  <a:moveTo>
                    <a:pt x="4739" y="0"/>
                  </a:moveTo>
                  <a:cubicBezTo>
                    <a:pt x="4549" y="0"/>
                    <a:pt x="4346" y="95"/>
                    <a:pt x="4215" y="298"/>
                  </a:cubicBezTo>
                  <a:lnTo>
                    <a:pt x="96" y="7430"/>
                  </a:lnTo>
                  <a:cubicBezTo>
                    <a:pt x="1" y="7608"/>
                    <a:pt x="1" y="7834"/>
                    <a:pt x="96" y="8037"/>
                  </a:cubicBezTo>
                  <a:lnTo>
                    <a:pt x="4215" y="15157"/>
                  </a:lnTo>
                  <a:cubicBezTo>
                    <a:pt x="4346" y="15335"/>
                    <a:pt x="4549" y="15466"/>
                    <a:pt x="4739" y="15466"/>
                  </a:cubicBezTo>
                  <a:lnTo>
                    <a:pt x="12978" y="15466"/>
                  </a:lnTo>
                  <a:cubicBezTo>
                    <a:pt x="13205" y="15466"/>
                    <a:pt x="13407" y="15335"/>
                    <a:pt x="13502" y="15157"/>
                  </a:cubicBezTo>
                  <a:lnTo>
                    <a:pt x="17622" y="8037"/>
                  </a:lnTo>
                  <a:cubicBezTo>
                    <a:pt x="17717" y="7834"/>
                    <a:pt x="17717" y="7608"/>
                    <a:pt x="17622" y="7430"/>
                  </a:cubicBezTo>
                  <a:lnTo>
                    <a:pt x="13502" y="298"/>
                  </a:lnTo>
                  <a:cubicBezTo>
                    <a:pt x="13407" y="95"/>
                    <a:pt x="13205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9028965" y="3783689"/>
              <a:ext cx="556370" cy="220293"/>
            </a:xfrm>
            <a:custGeom>
              <a:rect b="b" l="l" r="r" t="t"/>
              <a:pathLst>
                <a:path extrusionOk="0" h="6383" w="16122">
                  <a:moveTo>
                    <a:pt x="0" y="1"/>
                  </a:moveTo>
                  <a:cubicBezTo>
                    <a:pt x="453" y="846"/>
                    <a:pt x="905" y="1703"/>
                    <a:pt x="1358" y="2560"/>
                  </a:cubicBezTo>
                  <a:cubicBezTo>
                    <a:pt x="1834" y="3406"/>
                    <a:pt x="2310" y="4239"/>
                    <a:pt x="2798" y="5096"/>
                  </a:cubicBezTo>
                  <a:lnTo>
                    <a:pt x="3144" y="5716"/>
                  </a:lnTo>
                  <a:lnTo>
                    <a:pt x="3322" y="6025"/>
                  </a:lnTo>
                  <a:cubicBezTo>
                    <a:pt x="3394" y="6168"/>
                    <a:pt x="3525" y="6275"/>
                    <a:pt x="3644" y="6323"/>
                  </a:cubicBezTo>
                  <a:cubicBezTo>
                    <a:pt x="3739" y="6370"/>
                    <a:pt x="3846" y="6382"/>
                    <a:pt x="3941" y="6382"/>
                  </a:cubicBezTo>
                  <a:cubicBezTo>
                    <a:pt x="3989" y="6382"/>
                    <a:pt x="4037" y="6382"/>
                    <a:pt x="4072" y="6370"/>
                  </a:cubicBezTo>
                  <a:lnTo>
                    <a:pt x="10954" y="6370"/>
                  </a:lnTo>
                  <a:lnTo>
                    <a:pt x="11680" y="6347"/>
                  </a:lnTo>
                  <a:lnTo>
                    <a:pt x="12026" y="6347"/>
                  </a:lnTo>
                  <a:cubicBezTo>
                    <a:pt x="12157" y="6347"/>
                    <a:pt x="12311" y="6347"/>
                    <a:pt x="12430" y="6299"/>
                  </a:cubicBezTo>
                  <a:cubicBezTo>
                    <a:pt x="12561" y="6251"/>
                    <a:pt x="12681" y="6144"/>
                    <a:pt x="12764" y="6049"/>
                  </a:cubicBezTo>
                  <a:cubicBezTo>
                    <a:pt x="12835" y="5918"/>
                    <a:pt x="12883" y="5823"/>
                    <a:pt x="12931" y="5716"/>
                  </a:cubicBezTo>
                  <a:lnTo>
                    <a:pt x="13312" y="5096"/>
                  </a:lnTo>
                  <a:cubicBezTo>
                    <a:pt x="14264" y="3406"/>
                    <a:pt x="15193" y="1703"/>
                    <a:pt x="16121" y="24"/>
                  </a:cubicBezTo>
                  <a:cubicBezTo>
                    <a:pt x="15121" y="1679"/>
                    <a:pt x="14109" y="3334"/>
                    <a:pt x="13133" y="4989"/>
                  </a:cubicBezTo>
                  <a:lnTo>
                    <a:pt x="12788" y="5620"/>
                  </a:lnTo>
                  <a:cubicBezTo>
                    <a:pt x="12704" y="5716"/>
                    <a:pt x="12657" y="5847"/>
                    <a:pt x="12609" y="5918"/>
                  </a:cubicBezTo>
                  <a:cubicBezTo>
                    <a:pt x="12538" y="6001"/>
                    <a:pt x="12454" y="6073"/>
                    <a:pt x="12359" y="6097"/>
                  </a:cubicBezTo>
                  <a:cubicBezTo>
                    <a:pt x="12300" y="6120"/>
                    <a:pt x="12252" y="6132"/>
                    <a:pt x="12180" y="6132"/>
                  </a:cubicBezTo>
                  <a:cubicBezTo>
                    <a:pt x="12145" y="6132"/>
                    <a:pt x="12097" y="6132"/>
                    <a:pt x="12026" y="6120"/>
                  </a:cubicBezTo>
                  <a:lnTo>
                    <a:pt x="8061" y="6120"/>
                  </a:lnTo>
                  <a:lnTo>
                    <a:pt x="5156" y="6097"/>
                  </a:lnTo>
                  <a:lnTo>
                    <a:pt x="4072" y="6097"/>
                  </a:lnTo>
                  <a:cubicBezTo>
                    <a:pt x="3941" y="6097"/>
                    <a:pt x="3870" y="6097"/>
                    <a:pt x="3775" y="6073"/>
                  </a:cubicBezTo>
                  <a:cubicBezTo>
                    <a:pt x="3691" y="6025"/>
                    <a:pt x="3620" y="5966"/>
                    <a:pt x="3572" y="5894"/>
                  </a:cubicBezTo>
                  <a:lnTo>
                    <a:pt x="3370" y="5573"/>
                  </a:lnTo>
                  <a:lnTo>
                    <a:pt x="3013" y="4942"/>
                  </a:lnTo>
                  <a:cubicBezTo>
                    <a:pt x="2513" y="4108"/>
                    <a:pt x="2036" y="3287"/>
                    <a:pt x="1536" y="2453"/>
                  </a:cubicBezTo>
                  <a:cubicBezTo>
                    <a:pt x="1036" y="1632"/>
                    <a:pt x="536" y="82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8637794" y="4277183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8491126" y="4024482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0" y="1"/>
                  </a:moveTo>
                  <a:lnTo>
                    <a:pt x="0" y="8704"/>
                  </a:lnTo>
                  <a:cubicBezTo>
                    <a:pt x="0" y="9180"/>
                    <a:pt x="131" y="9657"/>
                    <a:pt x="357" y="10061"/>
                  </a:cubicBezTo>
                  <a:lnTo>
                    <a:pt x="4167" y="16812"/>
                  </a:lnTo>
                  <a:cubicBezTo>
                    <a:pt x="4191" y="16860"/>
                    <a:pt x="4227" y="16872"/>
                    <a:pt x="4263" y="16872"/>
                  </a:cubicBezTo>
                  <a:cubicBezTo>
                    <a:pt x="4322" y="16872"/>
                    <a:pt x="4370" y="16836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8950489" y="4024482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4370" y="1"/>
                  </a:moveTo>
                  <a:lnTo>
                    <a:pt x="0" y="7323"/>
                  </a:lnTo>
                  <a:lnTo>
                    <a:pt x="0" y="16765"/>
                  </a:lnTo>
                  <a:cubicBezTo>
                    <a:pt x="0" y="16836"/>
                    <a:pt x="36" y="16872"/>
                    <a:pt x="84" y="16872"/>
                  </a:cubicBezTo>
                  <a:cubicBezTo>
                    <a:pt x="119" y="16872"/>
                    <a:pt x="155" y="16860"/>
                    <a:pt x="167" y="16812"/>
                  </a:cubicBezTo>
                  <a:lnTo>
                    <a:pt x="3989" y="10061"/>
                  </a:lnTo>
                  <a:cubicBezTo>
                    <a:pt x="4239" y="9657"/>
                    <a:pt x="4370" y="9180"/>
                    <a:pt x="4370" y="8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8490298" y="3757390"/>
              <a:ext cx="611828" cy="533805"/>
            </a:xfrm>
            <a:custGeom>
              <a:rect b="b" l="l" r="r" t="t"/>
              <a:pathLst>
                <a:path extrusionOk="0" h="15467" w="17729">
                  <a:moveTo>
                    <a:pt x="4751" y="1"/>
                  </a:moveTo>
                  <a:cubicBezTo>
                    <a:pt x="4525" y="1"/>
                    <a:pt x="4322" y="108"/>
                    <a:pt x="4215" y="310"/>
                  </a:cubicBezTo>
                  <a:lnTo>
                    <a:pt x="107" y="7430"/>
                  </a:lnTo>
                  <a:cubicBezTo>
                    <a:pt x="0" y="7609"/>
                    <a:pt x="0" y="7835"/>
                    <a:pt x="107" y="8037"/>
                  </a:cubicBezTo>
                  <a:lnTo>
                    <a:pt x="4215" y="15169"/>
                  </a:lnTo>
                  <a:cubicBezTo>
                    <a:pt x="4322" y="15348"/>
                    <a:pt x="4525" y="15467"/>
                    <a:pt x="4751" y="15467"/>
                  </a:cubicBezTo>
                  <a:lnTo>
                    <a:pt x="12978" y="15467"/>
                  </a:lnTo>
                  <a:cubicBezTo>
                    <a:pt x="13180" y="15467"/>
                    <a:pt x="13383" y="15348"/>
                    <a:pt x="13502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2" y="310"/>
                  </a:lnTo>
                  <a:cubicBezTo>
                    <a:pt x="13383" y="108"/>
                    <a:pt x="13180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8517009" y="4075457"/>
              <a:ext cx="557198" cy="220673"/>
            </a:xfrm>
            <a:custGeom>
              <a:rect b="b" l="l" r="r" t="t"/>
              <a:pathLst>
                <a:path extrusionOk="0" h="6394" w="16146">
                  <a:moveTo>
                    <a:pt x="0" y="0"/>
                  </a:moveTo>
                  <a:cubicBezTo>
                    <a:pt x="453" y="857"/>
                    <a:pt x="905" y="1715"/>
                    <a:pt x="1381" y="2560"/>
                  </a:cubicBezTo>
                  <a:cubicBezTo>
                    <a:pt x="1834" y="3417"/>
                    <a:pt x="2310" y="4239"/>
                    <a:pt x="2798" y="5096"/>
                  </a:cubicBezTo>
                  <a:lnTo>
                    <a:pt x="3167" y="5727"/>
                  </a:lnTo>
                  <a:lnTo>
                    <a:pt x="3346" y="6025"/>
                  </a:lnTo>
                  <a:cubicBezTo>
                    <a:pt x="3417" y="6179"/>
                    <a:pt x="3548" y="6275"/>
                    <a:pt x="3667" y="6322"/>
                  </a:cubicBezTo>
                  <a:cubicBezTo>
                    <a:pt x="3751" y="6370"/>
                    <a:pt x="3846" y="6394"/>
                    <a:pt x="3941" y="6394"/>
                  </a:cubicBezTo>
                  <a:cubicBezTo>
                    <a:pt x="4001" y="6394"/>
                    <a:pt x="4048" y="6382"/>
                    <a:pt x="4096" y="6382"/>
                  </a:cubicBezTo>
                  <a:lnTo>
                    <a:pt x="8061" y="6382"/>
                  </a:lnTo>
                  <a:lnTo>
                    <a:pt x="10978" y="6358"/>
                  </a:lnTo>
                  <a:lnTo>
                    <a:pt x="12049" y="6358"/>
                  </a:lnTo>
                  <a:cubicBezTo>
                    <a:pt x="12180" y="6358"/>
                    <a:pt x="12311" y="6358"/>
                    <a:pt x="12454" y="6298"/>
                  </a:cubicBezTo>
                  <a:cubicBezTo>
                    <a:pt x="12585" y="6251"/>
                    <a:pt x="12704" y="6156"/>
                    <a:pt x="12787" y="6048"/>
                  </a:cubicBezTo>
                  <a:cubicBezTo>
                    <a:pt x="12859" y="5929"/>
                    <a:pt x="12907" y="5822"/>
                    <a:pt x="12954" y="5727"/>
                  </a:cubicBezTo>
                  <a:lnTo>
                    <a:pt x="13311" y="5096"/>
                  </a:lnTo>
                  <a:cubicBezTo>
                    <a:pt x="14264" y="3417"/>
                    <a:pt x="15193" y="1715"/>
                    <a:pt x="16145" y="24"/>
                  </a:cubicBezTo>
                  <a:cubicBezTo>
                    <a:pt x="15145" y="1679"/>
                    <a:pt x="14133" y="3346"/>
                    <a:pt x="13157" y="5001"/>
                  </a:cubicBezTo>
                  <a:lnTo>
                    <a:pt x="12787" y="5620"/>
                  </a:lnTo>
                  <a:cubicBezTo>
                    <a:pt x="12728" y="5727"/>
                    <a:pt x="12657" y="5846"/>
                    <a:pt x="12609" y="5929"/>
                  </a:cubicBezTo>
                  <a:cubicBezTo>
                    <a:pt x="12561" y="6001"/>
                    <a:pt x="12478" y="6072"/>
                    <a:pt x="12383" y="6096"/>
                  </a:cubicBezTo>
                  <a:cubicBezTo>
                    <a:pt x="12323" y="6132"/>
                    <a:pt x="12264" y="6144"/>
                    <a:pt x="12204" y="6144"/>
                  </a:cubicBezTo>
                  <a:cubicBezTo>
                    <a:pt x="12156" y="6144"/>
                    <a:pt x="12109" y="6132"/>
                    <a:pt x="12049" y="6132"/>
                  </a:cubicBezTo>
                  <a:lnTo>
                    <a:pt x="8061" y="6132"/>
                  </a:lnTo>
                  <a:lnTo>
                    <a:pt x="5179" y="6096"/>
                  </a:lnTo>
                  <a:lnTo>
                    <a:pt x="4096" y="6096"/>
                  </a:lnTo>
                  <a:cubicBezTo>
                    <a:pt x="3941" y="6096"/>
                    <a:pt x="3870" y="6096"/>
                    <a:pt x="3798" y="6072"/>
                  </a:cubicBezTo>
                  <a:cubicBezTo>
                    <a:pt x="3691" y="6025"/>
                    <a:pt x="3620" y="5977"/>
                    <a:pt x="3572" y="5905"/>
                  </a:cubicBezTo>
                  <a:lnTo>
                    <a:pt x="3393" y="5572"/>
                  </a:lnTo>
                  <a:lnTo>
                    <a:pt x="3012" y="4941"/>
                  </a:lnTo>
                  <a:cubicBezTo>
                    <a:pt x="2536" y="4120"/>
                    <a:pt x="2036" y="3286"/>
                    <a:pt x="1536" y="2465"/>
                  </a:cubicBezTo>
                  <a:cubicBezTo>
                    <a:pt x="1060" y="1631"/>
                    <a:pt x="536" y="83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8637794" y="4287882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3" y="394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8944312" y="4287882"/>
              <a:ext cx="11147" cy="136048"/>
            </a:xfrm>
            <a:custGeom>
              <a:rect b="b" l="l" r="r" t="t"/>
              <a:pathLst>
                <a:path extrusionOk="0" h="3942" w="323">
                  <a:moveTo>
                    <a:pt x="1" y="1"/>
                  </a:moveTo>
                  <a:lnTo>
                    <a:pt x="179" y="394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9002254" y="4338822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9001426" y="4072144"/>
              <a:ext cx="611448" cy="533425"/>
            </a:xfrm>
            <a:custGeom>
              <a:rect b="b" l="l" r="r" t="t"/>
              <a:pathLst>
                <a:path extrusionOk="0" h="15456" w="17718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9028965" y="4389797"/>
              <a:ext cx="556370" cy="220673"/>
            </a:xfrm>
            <a:custGeom>
              <a:rect b="b" l="l" r="r" t="t"/>
              <a:pathLst>
                <a:path extrusionOk="0" h="6394" w="16122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8111033" y="4583343"/>
              <a:ext cx="316836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7964366" y="4330194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8423728" y="4330194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7963537" y="4063516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7991490" y="4381169"/>
              <a:ext cx="555956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8111033" y="4593593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8418379" y="4593593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7600734" y="4888227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7454446" y="4635112"/>
              <a:ext cx="15042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7913394" y="4635112"/>
              <a:ext cx="150843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7453203" y="4368434"/>
              <a:ext cx="61186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7480328" y="4686052"/>
              <a:ext cx="55678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7600734" y="4897683"/>
              <a:ext cx="10284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7907252" y="4897683"/>
              <a:ext cx="11526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8637794" y="4888227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8491126" y="4635112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8950489" y="4635112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8490298" y="4368434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8517009" y="4686052"/>
              <a:ext cx="557198" cy="220707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8637794" y="4897683"/>
              <a:ext cx="10318" cy="136877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8944312" y="4897683"/>
              <a:ext cx="11147" cy="136877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8122145" y="5191488"/>
              <a:ext cx="31642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7975029" y="4938373"/>
              <a:ext cx="15042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8434012" y="4938373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7974235" y="4671661"/>
              <a:ext cx="611414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8001740" y="4989314"/>
              <a:ext cx="556370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8121317" y="5201738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8428663" y="5201738"/>
              <a:ext cx="10698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8987449" y="4921117"/>
              <a:ext cx="157814" cy="608593"/>
            </a:xfrm>
            <a:custGeom>
              <a:rect b="b" l="l" r="r" t="t"/>
              <a:pathLst>
                <a:path extrusionOk="0" h="17634" w="4573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8986655" y="4642912"/>
              <a:ext cx="638539" cy="557239"/>
            </a:xfrm>
            <a:custGeom>
              <a:rect b="b" l="l" r="r" t="t"/>
              <a:pathLst>
                <a:path extrusionOk="0" h="16146" w="18503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9015402" y="4974922"/>
              <a:ext cx="580217" cy="230164"/>
            </a:xfrm>
            <a:custGeom>
              <a:rect b="b" l="l" r="r" t="t"/>
              <a:pathLst>
                <a:path extrusionOk="0" h="6669" w="16813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8630823" y="5495543"/>
              <a:ext cx="329950" cy="343986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8478358" y="5232178"/>
              <a:ext cx="156606" cy="607765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8956217" y="5232178"/>
              <a:ext cx="157814" cy="607765"/>
            </a:xfrm>
            <a:custGeom>
              <a:rect b="b" l="l" r="r" t="t"/>
              <a:pathLst>
                <a:path extrusionOk="0" h="17610" w="4573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8476321" y="4953145"/>
              <a:ext cx="638539" cy="556825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8505068" y="5284775"/>
              <a:ext cx="581459" cy="230543"/>
            </a:xfrm>
            <a:custGeom>
              <a:rect b="b" l="l" r="r" t="t"/>
              <a:pathLst>
                <a:path extrusionOk="0" h="6680" w="16849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8630823" y="5506656"/>
              <a:ext cx="10284" cy="14219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8951317" y="5506656"/>
              <a:ext cx="11112" cy="142192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bg>
      <p:bgPr>
        <a:solidFill>
          <a:schemeClr val="dk1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3"/>
          <p:cNvGrpSpPr/>
          <p:nvPr/>
        </p:nvGrpSpPr>
        <p:grpSpPr>
          <a:xfrm flipH="1">
            <a:off x="7158611" y="4109865"/>
            <a:ext cx="1986757" cy="1215969"/>
            <a:chOff x="-130525" y="4153175"/>
            <a:chExt cx="1614200" cy="987950"/>
          </a:xfrm>
        </p:grpSpPr>
        <p:sp>
          <p:nvSpPr>
            <p:cNvPr id="1393" name="Google Shape;1393;p23"/>
            <p:cNvSpPr/>
            <p:nvPr/>
          </p:nvSpPr>
          <p:spPr>
            <a:xfrm>
              <a:off x="-130525" y="4153175"/>
              <a:ext cx="467050" cy="408725"/>
            </a:xfrm>
            <a:custGeom>
              <a:rect b="b" l="l" r="r" t="t"/>
              <a:pathLst>
                <a:path extrusionOk="0" h="16349" w="18682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-130525" y="4597575"/>
              <a:ext cx="467050" cy="407525"/>
            </a:xfrm>
            <a:custGeom>
              <a:rect b="b" l="l" r="r" t="t"/>
              <a:pathLst>
                <a:path extrusionOk="0" h="16301" w="18682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251950" y="4378800"/>
              <a:ext cx="467050" cy="406925"/>
            </a:xfrm>
            <a:custGeom>
              <a:rect b="b" l="l" r="r" t="t"/>
              <a:pathLst>
                <a:path extrusionOk="0" h="16277" w="18682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633550" y="4597000"/>
              <a:ext cx="467050" cy="408700"/>
            </a:xfrm>
            <a:custGeom>
              <a:rect b="b" l="l" r="r" t="t"/>
              <a:pathLst>
                <a:path extrusionOk="0" h="16348" w="18682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251375" y="4820825"/>
              <a:ext cx="468225" cy="320300"/>
            </a:xfrm>
            <a:custGeom>
              <a:rect b="b" l="l" r="r" t="t"/>
              <a:pathLst>
                <a:path extrusionOk="0" h="12812" w="18729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1016050" y="4819625"/>
              <a:ext cx="467625" cy="320025"/>
            </a:xfrm>
            <a:custGeom>
              <a:rect b="b" l="l" r="r" t="t"/>
              <a:pathLst>
                <a:path extrusionOk="0" h="12801" w="18705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9" name="Google Shape;1399;p23"/>
          <p:cNvGrpSpPr/>
          <p:nvPr/>
        </p:nvGrpSpPr>
        <p:grpSpPr>
          <a:xfrm flipH="1">
            <a:off x="8086732" y="3766522"/>
            <a:ext cx="1097638" cy="1395170"/>
            <a:chOff x="7075850" y="3051729"/>
            <a:chExt cx="809708" cy="1029190"/>
          </a:xfrm>
        </p:grpSpPr>
        <p:sp>
          <p:nvSpPr>
            <p:cNvPr id="1400" name="Google Shape;1400;p23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3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3"/>
            <p:cNvSpPr/>
            <p:nvPr/>
          </p:nvSpPr>
          <p:spPr>
            <a:xfrm flipH="1">
              <a:off x="7407828" y="342591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3"/>
            <p:cNvSpPr/>
            <p:nvPr/>
          </p:nvSpPr>
          <p:spPr>
            <a:xfrm flipH="1">
              <a:off x="7188074" y="342591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3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3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3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3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3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3"/>
            <p:cNvSpPr/>
            <p:nvPr/>
          </p:nvSpPr>
          <p:spPr>
            <a:xfrm flipH="1">
              <a:off x="7772720" y="3640568"/>
              <a:ext cx="7353" cy="96622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3"/>
            <p:cNvSpPr/>
            <p:nvPr/>
          </p:nvSpPr>
          <p:spPr>
            <a:xfrm flipH="1">
              <a:off x="7552669" y="3640568"/>
              <a:ext cx="8241" cy="96622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3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3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3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3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3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3"/>
            <p:cNvSpPr/>
            <p:nvPr/>
          </p:nvSpPr>
          <p:spPr>
            <a:xfrm flipH="1">
              <a:off x="7400475" y="385520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3"/>
            <p:cNvSpPr/>
            <p:nvPr/>
          </p:nvSpPr>
          <p:spPr>
            <a:xfrm flipH="1">
              <a:off x="7180449" y="3855201"/>
              <a:ext cx="7649" cy="96037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1" name="Google Shape;1421;p23"/>
          <p:cNvGrpSpPr/>
          <p:nvPr/>
        </p:nvGrpSpPr>
        <p:grpSpPr>
          <a:xfrm rot="10800000">
            <a:off x="-119893" y="696"/>
            <a:ext cx="1887296" cy="919006"/>
            <a:chOff x="5934602" y="3942088"/>
            <a:chExt cx="1887296" cy="919006"/>
          </a:xfrm>
        </p:grpSpPr>
        <p:sp>
          <p:nvSpPr>
            <p:cNvPr id="1422" name="Google Shape;1422;p23"/>
            <p:cNvSpPr/>
            <p:nvPr/>
          </p:nvSpPr>
          <p:spPr>
            <a:xfrm>
              <a:off x="6395901" y="4203595"/>
              <a:ext cx="574765" cy="492577"/>
            </a:xfrm>
            <a:custGeom>
              <a:rect b="b" l="l" r="r" t="t"/>
              <a:pathLst>
                <a:path extrusionOk="0" h="16396" w="18885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6474915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7399369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6864474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5934602" y="4475829"/>
              <a:ext cx="568556" cy="385265"/>
            </a:xfrm>
            <a:custGeom>
              <a:rect b="b" l="l" r="r" t="t"/>
              <a:pathLst>
                <a:path extrusionOk="0" h="12824" w="18681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6865205" y="4474026"/>
              <a:ext cx="570382" cy="384905"/>
            </a:xfrm>
            <a:custGeom>
              <a:rect b="b" l="l" r="r" t="t"/>
              <a:pathLst>
                <a:path extrusionOk="0" h="12812" w="18741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8" name="Google Shape;1428;p23"/>
          <p:cNvGrpSpPr/>
          <p:nvPr/>
        </p:nvGrpSpPr>
        <p:grpSpPr>
          <a:xfrm flipH="1">
            <a:off x="-160266" y="-71611"/>
            <a:ext cx="517317" cy="717737"/>
            <a:chOff x="4788975" y="976450"/>
            <a:chExt cx="443250" cy="614975"/>
          </a:xfrm>
        </p:grpSpPr>
        <p:sp>
          <p:nvSpPr>
            <p:cNvPr id="1429" name="Google Shape;1429;p23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6" name="Google Shape;1436;p23"/>
          <p:cNvGrpSpPr/>
          <p:nvPr/>
        </p:nvGrpSpPr>
        <p:grpSpPr>
          <a:xfrm flipH="1">
            <a:off x="-160251" y="568099"/>
            <a:ext cx="517288" cy="717737"/>
            <a:chOff x="4204975" y="1251775"/>
            <a:chExt cx="443225" cy="614975"/>
          </a:xfrm>
        </p:grpSpPr>
        <p:sp>
          <p:nvSpPr>
            <p:cNvPr id="1437" name="Google Shape;1437;p23"/>
            <p:cNvSpPr/>
            <p:nvPr/>
          </p:nvSpPr>
          <p:spPr>
            <a:xfrm>
              <a:off x="4311825" y="1628300"/>
              <a:ext cx="228925" cy="23845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4205875" y="1444950"/>
              <a:ext cx="108950" cy="421800"/>
            </a:xfrm>
            <a:custGeom>
              <a:rect b="b" l="l" r="r" t="t"/>
              <a:pathLst>
                <a:path extrusionOk="0" h="16872" w="4358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4538350" y="1444950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4204975" y="1251775"/>
              <a:ext cx="443225" cy="386375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4224625" y="1481850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4311825" y="1635150"/>
              <a:ext cx="7475" cy="99150"/>
            </a:xfrm>
            <a:custGeom>
              <a:rect b="b" l="l" r="r" t="t"/>
              <a:pathLst>
                <a:path extrusionOk="0" h="3966" w="299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4533900" y="1635150"/>
              <a:ext cx="8350" cy="99150"/>
            </a:xfrm>
            <a:custGeom>
              <a:rect b="b" l="l" r="r" t="t"/>
              <a:pathLst>
                <a:path extrusionOk="0" h="3966" w="334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4"/>
          <p:cNvSpPr txBox="1"/>
          <p:nvPr>
            <p:ph idx="2" type="title"/>
          </p:nvPr>
        </p:nvSpPr>
        <p:spPr>
          <a:xfrm>
            <a:off x="713225" y="962375"/>
            <a:ext cx="77175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Be Vietnam Medium"/>
              <a:buAutoNum type="arabicPeriod"/>
              <a:defRPr sz="12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AutoNum type="alphaLcPeriod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AutoNum type="romanLcPeriod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AutoNum type="arabicPeriod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AutoNum type="alphaLcPeriod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AutoNum type="romanLcPeriod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AutoNum type="arabicPeriod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AutoNum type="alphaLcPeriod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AutoNum type="romanLcPeriod"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grpSp>
        <p:nvGrpSpPr>
          <p:cNvPr id="219" name="Google Shape;219;p4"/>
          <p:cNvGrpSpPr/>
          <p:nvPr/>
        </p:nvGrpSpPr>
        <p:grpSpPr>
          <a:xfrm>
            <a:off x="6862060" y="4224488"/>
            <a:ext cx="2281938" cy="919006"/>
            <a:chOff x="5539960" y="3942088"/>
            <a:chExt cx="2281938" cy="919006"/>
          </a:xfrm>
        </p:grpSpPr>
        <p:sp>
          <p:nvSpPr>
            <p:cNvPr id="220" name="Google Shape;220;p4"/>
            <p:cNvSpPr/>
            <p:nvPr/>
          </p:nvSpPr>
          <p:spPr>
            <a:xfrm>
              <a:off x="6395901" y="4203595"/>
              <a:ext cx="574765" cy="492577"/>
            </a:xfrm>
            <a:custGeom>
              <a:rect b="b" l="l" r="r" t="t"/>
              <a:pathLst>
                <a:path extrusionOk="0" h="16396" w="18885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539960" y="4737667"/>
              <a:ext cx="429438" cy="122724"/>
            </a:xfrm>
            <a:custGeom>
              <a:rect b="b" l="l" r="r" t="t"/>
              <a:pathLst>
                <a:path extrusionOk="0" h="4085" w="14110">
                  <a:moveTo>
                    <a:pt x="2727" y="84"/>
                  </a:moveTo>
                  <a:cubicBezTo>
                    <a:pt x="2465" y="36"/>
                    <a:pt x="2262" y="179"/>
                    <a:pt x="2179" y="334"/>
                  </a:cubicBezTo>
                  <a:lnTo>
                    <a:pt x="0" y="4060"/>
                  </a:lnTo>
                  <a:lnTo>
                    <a:pt x="14109" y="4084"/>
                  </a:lnTo>
                  <a:lnTo>
                    <a:pt x="11883" y="393"/>
                  </a:lnTo>
                  <a:cubicBezTo>
                    <a:pt x="11835" y="179"/>
                    <a:pt x="11549" y="0"/>
                    <a:pt x="11323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6474915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399369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6864474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934602" y="4475829"/>
              <a:ext cx="568556" cy="385265"/>
            </a:xfrm>
            <a:custGeom>
              <a:rect b="b" l="l" r="r" t="t"/>
              <a:pathLst>
                <a:path extrusionOk="0" h="12824" w="18681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6865205" y="4474026"/>
              <a:ext cx="570382" cy="384905"/>
            </a:xfrm>
            <a:custGeom>
              <a:rect b="b" l="l" r="r" t="t"/>
              <a:pathLst>
                <a:path extrusionOk="0" h="12812" w="18741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4"/>
          <p:cNvGrpSpPr/>
          <p:nvPr/>
        </p:nvGrpSpPr>
        <p:grpSpPr>
          <a:xfrm flipH="1" rot="10800000">
            <a:off x="-142287" y="-12"/>
            <a:ext cx="1437916" cy="658207"/>
            <a:chOff x="-116875" y="4203595"/>
            <a:chExt cx="1437916" cy="658207"/>
          </a:xfrm>
        </p:grpSpPr>
        <p:sp>
          <p:nvSpPr>
            <p:cNvPr id="228" name="Google Shape;228;p4"/>
            <p:cNvSpPr/>
            <p:nvPr/>
          </p:nvSpPr>
          <p:spPr>
            <a:xfrm>
              <a:off x="885820" y="4740160"/>
              <a:ext cx="435221" cy="121642"/>
            </a:xfrm>
            <a:custGeom>
              <a:rect b="b" l="l" r="r" t="t"/>
              <a:pathLst>
                <a:path extrusionOk="0" h="4049" w="14300">
                  <a:moveTo>
                    <a:pt x="2977" y="1"/>
                  </a:moveTo>
                  <a:cubicBezTo>
                    <a:pt x="2572" y="25"/>
                    <a:pt x="2393" y="251"/>
                    <a:pt x="2393" y="251"/>
                  </a:cubicBezTo>
                  <a:lnTo>
                    <a:pt x="0" y="4049"/>
                  </a:lnTo>
                  <a:lnTo>
                    <a:pt x="14300" y="3977"/>
                  </a:lnTo>
                  <a:lnTo>
                    <a:pt x="12037" y="179"/>
                  </a:lnTo>
                  <a:cubicBezTo>
                    <a:pt x="11811" y="1"/>
                    <a:pt x="11811" y="1"/>
                    <a:pt x="11394" y="25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-116875" y="4203595"/>
              <a:ext cx="574735" cy="492577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79" y="16395"/>
                  </a:cubicBezTo>
                  <a:lnTo>
                    <a:pt x="13776" y="16217"/>
                  </a:lnTo>
                  <a:cubicBezTo>
                    <a:pt x="14014" y="16395"/>
                    <a:pt x="14192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3" y="8156"/>
                    <a:pt x="18657" y="7978"/>
                  </a:cubicBezTo>
                  <a:lnTo>
                    <a:pt x="14157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-38257" y="4733010"/>
              <a:ext cx="422560" cy="126659"/>
            </a:xfrm>
            <a:custGeom>
              <a:rect b="b" l="l" r="r" t="t"/>
              <a:pathLst>
                <a:path extrusionOk="0" h="4216" w="13884">
                  <a:moveTo>
                    <a:pt x="2573" y="191"/>
                  </a:moveTo>
                  <a:cubicBezTo>
                    <a:pt x="2168" y="239"/>
                    <a:pt x="2168" y="239"/>
                    <a:pt x="1953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59" y="572"/>
                  </a:lnTo>
                  <a:lnTo>
                    <a:pt x="1116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52386" y="4475829"/>
              <a:ext cx="570382" cy="385956"/>
            </a:xfrm>
            <a:custGeom>
              <a:rect b="b" l="l" r="r" t="t"/>
              <a:pathLst>
                <a:path extrusionOk="0" h="12847" w="18741">
                  <a:moveTo>
                    <a:pt x="5132" y="0"/>
                  </a:moveTo>
                  <a:cubicBezTo>
                    <a:pt x="4703" y="48"/>
                    <a:pt x="4703" y="48"/>
                    <a:pt x="4525" y="274"/>
                  </a:cubicBezTo>
                  <a:lnTo>
                    <a:pt x="179" y="7822"/>
                  </a:lnTo>
                  <a:cubicBezTo>
                    <a:pt x="0" y="8049"/>
                    <a:pt x="238" y="8227"/>
                    <a:pt x="60" y="8465"/>
                  </a:cubicBezTo>
                  <a:lnTo>
                    <a:pt x="2572" y="12847"/>
                  </a:lnTo>
                  <a:lnTo>
                    <a:pt x="16014" y="12847"/>
                  </a:lnTo>
                  <a:lnTo>
                    <a:pt x="18526" y="8382"/>
                  </a:lnTo>
                  <a:cubicBezTo>
                    <a:pt x="18741" y="8180"/>
                    <a:pt x="18741" y="8180"/>
                    <a:pt x="18681" y="7739"/>
                  </a:cubicBezTo>
                  <a:lnTo>
                    <a:pt x="14431" y="381"/>
                  </a:lnTo>
                  <a:lnTo>
                    <a:pt x="13966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4"/>
          <p:cNvGrpSpPr/>
          <p:nvPr/>
        </p:nvGrpSpPr>
        <p:grpSpPr>
          <a:xfrm>
            <a:off x="8673431" y="3645954"/>
            <a:ext cx="553843" cy="1305793"/>
            <a:chOff x="-150519" y="1699904"/>
            <a:chExt cx="553843" cy="1305793"/>
          </a:xfrm>
        </p:grpSpPr>
        <p:grpSp>
          <p:nvGrpSpPr>
            <p:cNvPr id="233" name="Google Shape;233;p4"/>
            <p:cNvGrpSpPr/>
            <p:nvPr/>
          </p:nvGrpSpPr>
          <p:grpSpPr>
            <a:xfrm>
              <a:off x="-150517" y="1699904"/>
              <a:ext cx="553841" cy="768411"/>
              <a:chOff x="4788975" y="976450"/>
              <a:chExt cx="443250" cy="614975"/>
            </a:xfrm>
          </p:grpSpPr>
          <p:sp>
            <p:nvSpPr>
              <p:cNvPr id="234" name="Google Shape;234;p4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rect b="b" l="l" r="r" t="t"/>
                <a:pathLst>
                  <a:path extrusionOk="0" h="9538" w="9156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rect b="b" l="l" r="r" t="t"/>
                <a:pathLst>
                  <a:path extrusionOk="0" h="16872" w="4371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rect b="b" l="l" r="r" t="t"/>
                <a:pathLst>
                  <a:path extrusionOk="0" h="16872" w="4371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rect b="b" l="l" r="r" t="t"/>
                <a:pathLst>
                  <a:path extrusionOk="0" h="15467" w="1773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rect b="b" l="l" r="r" t="t"/>
                <a:pathLst>
                  <a:path extrusionOk="0" h="6383" w="16134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rect b="b" l="l" r="r" t="t"/>
                <a:pathLst>
                  <a:path extrusionOk="0" h="3966" w="298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rect b="b" l="l" r="r" t="t"/>
                <a:pathLst>
                  <a:path extrusionOk="0" h="3966" w="322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4"/>
            <p:cNvGrpSpPr/>
            <p:nvPr/>
          </p:nvGrpSpPr>
          <p:grpSpPr>
            <a:xfrm>
              <a:off x="-150519" y="2237286"/>
              <a:ext cx="553841" cy="768411"/>
              <a:chOff x="4788975" y="976450"/>
              <a:chExt cx="443250" cy="614975"/>
            </a:xfrm>
          </p:grpSpPr>
          <p:sp>
            <p:nvSpPr>
              <p:cNvPr id="242" name="Google Shape;242;p4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rect b="b" l="l" r="r" t="t"/>
                <a:pathLst>
                  <a:path extrusionOk="0" h="9538" w="9156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rect b="b" l="l" r="r" t="t"/>
                <a:pathLst>
                  <a:path extrusionOk="0" h="16872" w="4371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rect b="b" l="l" r="r" t="t"/>
                <a:pathLst>
                  <a:path extrusionOk="0" h="16872" w="4371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rect b="b" l="l" r="r" t="t"/>
                <a:pathLst>
                  <a:path extrusionOk="0" h="15467" w="1773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rect b="b" l="l" r="r" t="t"/>
                <a:pathLst>
                  <a:path extrusionOk="0" h="6383" w="16134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rect b="b" l="l" r="r" t="t"/>
                <a:pathLst>
                  <a:path extrusionOk="0" h="3966" w="298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rect b="b" l="l" r="r" t="t"/>
                <a:pathLst>
                  <a:path extrusionOk="0" h="3966" w="322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able">
  <p:cSld name="CUSTOM_3"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5"/>
          <p:cNvGrpSpPr/>
          <p:nvPr/>
        </p:nvGrpSpPr>
        <p:grpSpPr>
          <a:xfrm>
            <a:off x="-640162" y="1596261"/>
            <a:ext cx="1582206" cy="2524861"/>
            <a:chOff x="-392087" y="1596261"/>
            <a:chExt cx="1582206" cy="2524861"/>
          </a:xfrm>
        </p:grpSpPr>
        <p:grpSp>
          <p:nvGrpSpPr>
            <p:cNvPr id="251" name="Google Shape;251;p5"/>
            <p:cNvGrpSpPr/>
            <p:nvPr/>
          </p:nvGrpSpPr>
          <p:grpSpPr>
            <a:xfrm>
              <a:off x="-392087" y="1596261"/>
              <a:ext cx="1582206" cy="2235811"/>
              <a:chOff x="-392087" y="1596261"/>
              <a:chExt cx="1582206" cy="2235811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101574" y="3305908"/>
                <a:ext cx="601362" cy="526164"/>
              </a:xfrm>
              <a:custGeom>
                <a:rect b="b" l="l" r="r" t="t"/>
                <a:pathLst>
                  <a:path extrusionOk="0" h="16408" w="18753">
                    <a:moveTo>
                      <a:pt x="4918" y="1"/>
                    </a:moveTo>
                    <a:cubicBezTo>
                      <a:pt x="4739" y="239"/>
                      <a:pt x="4513" y="37"/>
                      <a:pt x="4560" y="441"/>
                    </a:cubicBezTo>
                    <a:lnTo>
                      <a:pt x="0" y="7835"/>
                    </a:lnTo>
                    <a:lnTo>
                      <a:pt x="72" y="8657"/>
                    </a:lnTo>
                    <a:lnTo>
                      <a:pt x="4358" y="16015"/>
                    </a:lnTo>
                    <a:cubicBezTo>
                      <a:pt x="4560" y="16229"/>
                      <a:pt x="4799" y="16408"/>
                      <a:pt x="5001" y="16169"/>
                    </a:cubicBezTo>
                    <a:lnTo>
                      <a:pt x="13621" y="16408"/>
                    </a:lnTo>
                    <a:cubicBezTo>
                      <a:pt x="13823" y="16169"/>
                      <a:pt x="14062" y="16372"/>
                      <a:pt x="14240" y="16146"/>
                    </a:cubicBezTo>
                    <a:lnTo>
                      <a:pt x="18574" y="8573"/>
                    </a:lnTo>
                    <a:cubicBezTo>
                      <a:pt x="18753" y="8347"/>
                      <a:pt x="18705" y="7930"/>
                      <a:pt x="18503" y="7752"/>
                    </a:cubicBezTo>
                    <a:lnTo>
                      <a:pt x="14216" y="394"/>
                    </a:lnTo>
                    <a:lnTo>
                      <a:pt x="13752" y="1"/>
                    </a:ln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-391318" y="1887198"/>
                <a:ext cx="599085" cy="524239"/>
              </a:xfrm>
              <a:custGeom>
                <a:rect b="b" l="l" r="r" t="t"/>
                <a:pathLst>
                  <a:path extrusionOk="0" h="16348" w="18682">
                    <a:moveTo>
                      <a:pt x="5001" y="72"/>
                    </a:moveTo>
                    <a:cubicBezTo>
                      <a:pt x="4775" y="0"/>
                      <a:pt x="4537" y="155"/>
                      <a:pt x="4441" y="334"/>
                    </a:cubicBezTo>
                    <a:lnTo>
                      <a:pt x="131" y="7846"/>
                    </a:lnTo>
                    <a:cubicBezTo>
                      <a:pt x="0" y="8049"/>
                      <a:pt x="0" y="8311"/>
                      <a:pt x="131" y="8489"/>
                    </a:cubicBezTo>
                    <a:lnTo>
                      <a:pt x="4441" y="16014"/>
                    </a:lnTo>
                    <a:cubicBezTo>
                      <a:pt x="4572" y="16217"/>
                      <a:pt x="4775" y="16347"/>
                      <a:pt x="5025" y="16312"/>
                    </a:cubicBezTo>
                    <a:lnTo>
                      <a:pt x="13681" y="16312"/>
                    </a:lnTo>
                    <a:cubicBezTo>
                      <a:pt x="13883" y="16347"/>
                      <a:pt x="14109" y="16193"/>
                      <a:pt x="14216" y="16014"/>
                    </a:cubicBezTo>
                    <a:lnTo>
                      <a:pt x="18526" y="8489"/>
                    </a:lnTo>
                    <a:cubicBezTo>
                      <a:pt x="18681" y="8287"/>
                      <a:pt x="18657" y="8025"/>
                      <a:pt x="18526" y="7846"/>
                    </a:cubicBezTo>
                    <a:lnTo>
                      <a:pt x="14216" y="334"/>
                    </a:lnTo>
                    <a:cubicBezTo>
                      <a:pt x="14085" y="155"/>
                      <a:pt x="13907" y="48"/>
                      <a:pt x="13657" y="72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-392087" y="2455285"/>
                <a:ext cx="600624" cy="524239"/>
              </a:xfrm>
              <a:custGeom>
                <a:rect b="b" l="l" r="r" t="t"/>
                <a:pathLst>
                  <a:path extrusionOk="0" h="16348" w="18730">
                    <a:moveTo>
                      <a:pt x="5025" y="1"/>
                    </a:moveTo>
                    <a:cubicBezTo>
                      <a:pt x="4775" y="48"/>
                      <a:pt x="4596" y="132"/>
                      <a:pt x="4489" y="310"/>
                    </a:cubicBezTo>
                    <a:lnTo>
                      <a:pt x="132" y="7823"/>
                    </a:lnTo>
                    <a:cubicBezTo>
                      <a:pt x="24" y="8061"/>
                      <a:pt x="1" y="8287"/>
                      <a:pt x="155" y="8490"/>
                    </a:cubicBezTo>
                    <a:lnTo>
                      <a:pt x="4465" y="15991"/>
                    </a:lnTo>
                    <a:cubicBezTo>
                      <a:pt x="4573" y="16217"/>
                      <a:pt x="4823" y="16300"/>
                      <a:pt x="5025" y="16348"/>
                    </a:cubicBezTo>
                    <a:lnTo>
                      <a:pt x="13705" y="16324"/>
                    </a:lnTo>
                    <a:cubicBezTo>
                      <a:pt x="13907" y="16300"/>
                      <a:pt x="14109" y="16193"/>
                      <a:pt x="14240" y="16015"/>
                    </a:cubicBezTo>
                    <a:lnTo>
                      <a:pt x="18598" y="8490"/>
                    </a:lnTo>
                    <a:cubicBezTo>
                      <a:pt x="18729" y="8287"/>
                      <a:pt x="18681" y="8026"/>
                      <a:pt x="18574" y="7823"/>
                    </a:cubicBezTo>
                    <a:lnTo>
                      <a:pt x="14264" y="334"/>
                    </a:lnTo>
                    <a:cubicBezTo>
                      <a:pt x="14109" y="132"/>
                      <a:pt x="13907" y="1"/>
                      <a:pt x="13728" y="25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591034" y="3025681"/>
                <a:ext cx="599085" cy="523117"/>
              </a:xfrm>
              <a:custGeom>
                <a:rect b="b" l="l" r="r" t="t"/>
                <a:pathLst>
                  <a:path extrusionOk="0" h="16313" w="18682">
                    <a:moveTo>
                      <a:pt x="4977" y="1"/>
                    </a:moveTo>
                    <a:cubicBezTo>
                      <a:pt x="4775" y="24"/>
                      <a:pt x="4536" y="120"/>
                      <a:pt x="4441" y="298"/>
                    </a:cubicBezTo>
                    <a:lnTo>
                      <a:pt x="72" y="7823"/>
                    </a:lnTo>
                    <a:cubicBezTo>
                      <a:pt x="24" y="8025"/>
                      <a:pt x="0" y="8252"/>
                      <a:pt x="107" y="8490"/>
                    </a:cubicBezTo>
                    <a:lnTo>
                      <a:pt x="4465" y="15955"/>
                    </a:lnTo>
                    <a:cubicBezTo>
                      <a:pt x="4572" y="16181"/>
                      <a:pt x="4775" y="16288"/>
                      <a:pt x="5001" y="16241"/>
                    </a:cubicBezTo>
                    <a:lnTo>
                      <a:pt x="13657" y="16312"/>
                    </a:lnTo>
                    <a:cubicBezTo>
                      <a:pt x="13907" y="16265"/>
                      <a:pt x="14133" y="16157"/>
                      <a:pt x="14240" y="15979"/>
                    </a:cubicBezTo>
                    <a:lnTo>
                      <a:pt x="18550" y="8490"/>
                    </a:lnTo>
                    <a:cubicBezTo>
                      <a:pt x="18657" y="8287"/>
                      <a:pt x="18681" y="8002"/>
                      <a:pt x="18526" y="7823"/>
                    </a:cubicBezTo>
                    <a:lnTo>
                      <a:pt x="14216" y="334"/>
                    </a:lnTo>
                    <a:cubicBezTo>
                      <a:pt x="14109" y="96"/>
                      <a:pt x="13859" y="1"/>
                      <a:pt x="13680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98880" y="1596261"/>
                <a:ext cx="601779" cy="525779"/>
              </a:xfrm>
              <a:custGeom>
                <a:rect b="b" l="l" r="r" t="t"/>
                <a:pathLst>
                  <a:path extrusionOk="0" h="16396" w="18766">
                    <a:moveTo>
                      <a:pt x="5109" y="1"/>
                    </a:moveTo>
                    <a:cubicBezTo>
                      <a:pt x="4930" y="227"/>
                      <a:pt x="4513" y="263"/>
                      <a:pt x="4513" y="263"/>
                    </a:cubicBezTo>
                    <a:lnTo>
                      <a:pt x="180" y="7823"/>
                    </a:lnTo>
                    <a:cubicBezTo>
                      <a:pt x="1" y="8026"/>
                      <a:pt x="25" y="8466"/>
                      <a:pt x="263" y="8645"/>
                    </a:cubicBezTo>
                    <a:lnTo>
                      <a:pt x="4549" y="16015"/>
                    </a:lnTo>
                    <a:lnTo>
                      <a:pt x="4978" y="16396"/>
                    </a:lnTo>
                    <a:lnTo>
                      <a:pt x="13812" y="16396"/>
                    </a:lnTo>
                    <a:cubicBezTo>
                      <a:pt x="13812" y="16396"/>
                      <a:pt x="14241" y="16372"/>
                      <a:pt x="14419" y="16146"/>
                    </a:cubicBezTo>
                    <a:lnTo>
                      <a:pt x="18765" y="8573"/>
                    </a:lnTo>
                    <a:cubicBezTo>
                      <a:pt x="18765" y="8573"/>
                      <a:pt x="18706" y="8156"/>
                      <a:pt x="18479" y="7978"/>
                    </a:cubicBezTo>
                    <a:lnTo>
                      <a:pt x="14396" y="382"/>
                    </a:lnTo>
                    <a:cubicBezTo>
                      <a:pt x="14169" y="179"/>
                      <a:pt x="13931" y="1"/>
                      <a:pt x="13753" y="227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101574" y="2167426"/>
                <a:ext cx="599855" cy="526548"/>
              </a:xfrm>
              <a:custGeom>
                <a:rect b="b" l="l" r="r" t="t"/>
                <a:pathLst>
                  <a:path extrusionOk="0" h="16420" w="18706">
                    <a:moveTo>
                      <a:pt x="5096" y="0"/>
                    </a:moveTo>
                    <a:cubicBezTo>
                      <a:pt x="4691" y="48"/>
                      <a:pt x="4513" y="250"/>
                      <a:pt x="4513" y="250"/>
                    </a:cubicBezTo>
                    <a:lnTo>
                      <a:pt x="179" y="7823"/>
                    </a:lnTo>
                    <a:cubicBezTo>
                      <a:pt x="0" y="8049"/>
                      <a:pt x="24" y="8466"/>
                      <a:pt x="24" y="8466"/>
                    </a:cubicBezTo>
                    <a:lnTo>
                      <a:pt x="4537" y="16038"/>
                    </a:lnTo>
                    <a:lnTo>
                      <a:pt x="4977" y="16395"/>
                    </a:lnTo>
                    <a:lnTo>
                      <a:pt x="13573" y="16217"/>
                    </a:lnTo>
                    <a:cubicBezTo>
                      <a:pt x="13800" y="16419"/>
                      <a:pt x="14002" y="16193"/>
                      <a:pt x="14181" y="15955"/>
                    </a:cubicBezTo>
                    <a:lnTo>
                      <a:pt x="18526" y="8382"/>
                    </a:lnTo>
                    <a:cubicBezTo>
                      <a:pt x="18526" y="8382"/>
                      <a:pt x="18705" y="8156"/>
                      <a:pt x="18467" y="7978"/>
                    </a:cubicBezTo>
                    <a:lnTo>
                      <a:pt x="14395" y="381"/>
                    </a:lnTo>
                    <a:cubicBezTo>
                      <a:pt x="14157" y="203"/>
                      <a:pt x="13931" y="0"/>
                      <a:pt x="13514" y="48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100804" y="2733236"/>
                <a:ext cx="599855" cy="523470"/>
              </a:xfrm>
              <a:custGeom>
                <a:rect b="b" l="l" r="r" t="t"/>
                <a:pathLst>
                  <a:path extrusionOk="0" h="16324" w="18706">
                    <a:moveTo>
                      <a:pt x="5025" y="0"/>
                    </a:moveTo>
                    <a:cubicBezTo>
                      <a:pt x="4775" y="60"/>
                      <a:pt x="4584" y="131"/>
                      <a:pt x="4489" y="310"/>
                    </a:cubicBezTo>
                    <a:lnTo>
                      <a:pt x="120" y="7835"/>
                    </a:lnTo>
                    <a:cubicBezTo>
                      <a:pt x="24" y="8085"/>
                      <a:pt x="1" y="8299"/>
                      <a:pt x="155" y="8501"/>
                    </a:cubicBezTo>
                    <a:lnTo>
                      <a:pt x="4465" y="15991"/>
                    </a:lnTo>
                    <a:cubicBezTo>
                      <a:pt x="4561" y="16229"/>
                      <a:pt x="4799" y="16324"/>
                      <a:pt x="5001" y="16300"/>
                    </a:cubicBezTo>
                    <a:lnTo>
                      <a:pt x="13693" y="16324"/>
                    </a:lnTo>
                    <a:cubicBezTo>
                      <a:pt x="13883" y="16300"/>
                      <a:pt x="14109" y="16193"/>
                      <a:pt x="14240" y="16014"/>
                    </a:cubicBezTo>
                    <a:lnTo>
                      <a:pt x="18598" y="8501"/>
                    </a:lnTo>
                    <a:cubicBezTo>
                      <a:pt x="18705" y="8323"/>
                      <a:pt x="18681" y="8061"/>
                      <a:pt x="18574" y="7835"/>
                    </a:cubicBezTo>
                    <a:lnTo>
                      <a:pt x="14264" y="334"/>
                    </a:lnTo>
                    <a:cubicBezTo>
                      <a:pt x="14086" y="131"/>
                      <a:pt x="13907" y="36"/>
                      <a:pt x="13693" y="36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-391318" y="3025681"/>
                <a:ext cx="599085" cy="523117"/>
              </a:xfrm>
              <a:custGeom>
                <a:rect b="b" l="l" r="r" t="t"/>
                <a:pathLst>
                  <a:path extrusionOk="0" h="16313" w="18682">
                    <a:moveTo>
                      <a:pt x="4977" y="1"/>
                    </a:moveTo>
                    <a:cubicBezTo>
                      <a:pt x="4775" y="24"/>
                      <a:pt x="4549" y="120"/>
                      <a:pt x="4441" y="298"/>
                    </a:cubicBezTo>
                    <a:lnTo>
                      <a:pt x="84" y="7823"/>
                    </a:lnTo>
                    <a:cubicBezTo>
                      <a:pt x="24" y="8025"/>
                      <a:pt x="0" y="8252"/>
                      <a:pt x="108" y="8490"/>
                    </a:cubicBezTo>
                    <a:lnTo>
                      <a:pt x="4465" y="15955"/>
                    </a:lnTo>
                    <a:cubicBezTo>
                      <a:pt x="4572" y="16181"/>
                      <a:pt x="4775" y="16288"/>
                      <a:pt x="5001" y="16241"/>
                    </a:cubicBezTo>
                    <a:lnTo>
                      <a:pt x="13657" y="16312"/>
                    </a:lnTo>
                    <a:cubicBezTo>
                      <a:pt x="13907" y="16265"/>
                      <a:pt x="14145" y="16157"/>
                      <a:pt x="14240" y="15979"/>
                    </a:cubicBezTo>
                    <a:lnTo>
                      <a:pt x="18550" y="8490"/>
                    </a:lnTo>
                    <a:cubicBezTo>
                      <a:pt x="18657" y="8287"/>
                      <a:pt x="18681" y="8002"/>
                      <a:pt x="18526" y="7823"/>
                    </a:cubicBezTo>
                    <a:lnTo>
                      <a:pt x="14216" y="334"/>
                    </a:lnTo>
                    <a:cubicBezTo>
                      <a:pt x="14109" y="96"/>
                      <a:pt x="13859" y="1"/>
                      <a:pt x="13681" y="24"/>
                    </a:cubicBezTo>
                    <a:close/>
                  </a:path>
                </a:pathLst>
              </a:custGeom>
              <a:solidFill>
                <a:srgbClr val="6631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" name="Google Shape;260;p5"/>
            <p:cNvSpPr/>
            <p:nvPr/>
          </p:nvSpPr>
          <p:spPr>
            <a:xfrm>
              <a:off x="-390364" y="3594958"/>
              <a:ext cx="601362" cy="526164"/>
            </a:xfrm>
            <a:custGeom>
              <a:rect b="b" l="l" r="r" t="t"/>
              <a:pathLst>
                <a:path extrusionOk="0" h="16408" w="18753">
                  <a:moveTo>
                    <a:pt x="4918" y="1"/>
                  </a:moveTo>
                  <a:cubicBezTo>
                    <a:pt x="4739" y="239"/>
                    <a:pt x="4513" y="37"/>
                    <a:pt x="4560" y="441"/>
                  </a:cubicBezTo>
                  <a:lnTo>
                    <a:pt x="0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0" y="16229"/>
                    <a:pt x="4799" y="16408"/>
                    <a:pt x="5001" y="16169"/>
                  </a:cubicBezTo>
                  <a:lnTo>
                    <a:pt x="13621" y="16408"/>
                  </a:lnTo>
                  <a:cubicBezTo>
                    <a:pt x="13823" y="16169"/>
                    <a:pt x="14062" y="16372"/>
                    <a:pt x="14240" y="16146"/>
                  </a:cubicBezTo>
                  <a:lnTo>
                    <a:pt x="18574" y="8573"/>
                  </a:lnTo>
                  <a:cubicBezTo>
                    <a:pt x="18753" y="8347"/>
                    <a:pt x="18705" y="7930"/>
                    <a:pt x="18503" y="7752"/>
                  </a:cubicBezTo>
                  <a:lnTo>
                    <a:pt x="14216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5"/>
          <p:cNvSpPr txBox="1"/>
          <p:nvPr>
            <p:ph type="title"/>
          </p:nvPr>
        </p:nvSpPr>
        <p:spPr>
          <a:xfrm>
            <a:off x="1795175" y="1200375"/>
            <a:ext cx="804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5"/>
          <p:cNvSpPr txBox="1"/>
          <p:nvPr>
            <p:ph idx="2" type="title"/>
          </p:nvPr>
        </p:nvSpPr>
        <p:spPr>
          <a:xfrm>
            <a:off x="2674025" y="1550922"/>
            <a:ext cx="1790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b="0" sz="14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sp>
        <p:nvSpPr>
          <p:cNvPr id="263" name="Google Shape;263;p5"/>
          <p:cNvSpPr txBox="1"/>
          <p:nvPr>
            <p:ph idx="3" type="title"/>
          </p:nvPr>
        </p:nvSpPr>
        <p:spPr>
          <a:xfrm>
            <a:off x="2674025" y="1200375"/>
            <a:ext cx="2046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4" name="Google Shape;264;p5"/>
          <p:cNvSpPr txBox="1"/>
          <p:nvPr>
            <p:ph idx="4" type="title"/>
          </p:nvPr>
        </p:nvSpPr>
        <p:spPr>
          <a:xfrm>
            <a:off x="1795175" y="2423350"/>
            <a:ext cx="804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5"/>
          <p:cNvSpPr txBox="1"/>
          <p:nvPr>
            <p:ph idx="5" type="title"/>
          </p:nvPr>
        </p:nvSpPr>
        <p:spPr>
          <a:xfrm>
            <a:off x="2674025" y="2773888"/>
            <a:ext cx="1790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b="0" sz="14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sp>
        <p:nvSpPr>
          <p:cNvPr id="266" name="Google Shape;266;p5"/>
          <p:cNvSpPr txBox="1"/>
          <p:nvPr>
            <p:ph idx="6" type="title"/>
          </p:nvPr>
        </p:nvSpPr>
        <p:spPr>
          <a:xfrm>
            <a:off x="2674025" y="2423350"/>
            <a:ext cx="2046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7" name="Google Shape;267;p5"/>
          <p:cNvSpPr txBox="1"/>
          <p:nvPr>
            <p:ph idx="7" type="title"/>
          </p:nvPr>
        </p:nvSpPr>
        <p:spPr>
          <a:xfrm>
            <a:off x="1795175" y="3646325"/>
            <a:ext cx="804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5"/>
          <p:cNvSpPr txBox="1"/>
          <p:nvPr>
            <p:ph idx="8" type="title"/>
          </p:nvPr>
        </p:nvSpPr>
        <p:spPr>
          <a:xfrm>
            <a:off x="2674025" y="3996872"/>
            <a:ext cx="1790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b="0" sz="14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sp>
        <p:nvSpPr>
          <p:cNvPr id="269" name="Google Shape;269;p5"/>
          <p:cNvSpPr txBox="1"/>
          <p:nvPr>
            <p:ph idx="9" type="title"/>
          </p:nvPr>
        </p:nvSpPr>
        <p:spPr>
          <a:xfrm>
            <a:off x="2674025" y="3646325"/>
            <a:ext cx="2046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0" name="Google Shape;270;p5"/>
          <p:cNvSpPr txBox="1"/>
          <p:nvPr>
            <p:ph idx="13" type="title"/>
          </p:nvPr>
        </p:nvSpPr>
        <p:spPr>
          <a:xfrm>
            <a:off x="4719900" y="1930238"/>
            <a:ext cx="804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5"/>
          <p:cNvSpPr txBox="1"/>
          <p:nvPr>
            <p:ph idx="14" type="title"/>
          </p:nvPr>
        </p:nvSpPr>
        <p:spPr>
          <a:xfrm>
            <a:off x="5558425" y="2216660"/>
            <a:ext cx="1790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b="0" sz="14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sp>
        <p:nvSpPr>
          <p:cNvPr id="272" name="Google Shape;272;p5"/>
          <p:cNvSpPr txBox="1"/>
          <p:nvPr>
            <p:ph idx="15" type="title"/>
          </p:nvPr>
        </p:nvSpPr>
        <p:spPr>
          <a:xfrm>
            <a:off x="5558425" y="1866125"/>
            <a:ext cx="2046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3" name="Google Shape;273;p5"/>
          <p:cNvSpPr txBox="1"/>
          <p:nvPr>
            <p:ph idx="16" type="title"/>
          </p:nvPr>
        </p:nvSpPr>
        <p:spPr>
          <a:xfrm>
            <a:off x="4719900" y="3089088"/>
            <a:ext cx="804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5"/>
          <p:cNvSpPr txBox="1"/>
          <p:nvPr>
            <p:ph idx="17" type="title"/>
          </p:nvPr>
        </p:nvSpPr>
        <p:spPr>
          <a:xfrm>
            <a:off x="5558425" y="3439625"/>
            <a:ext cx="17904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b="0" sz="14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Medium"/>
              <a:buNone/>
              <a:defRPr sz="1400">
                <a:solidFill>
                  <a:schemeClr val="lt1"/>
                </a:solidFill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sp>
        <p:nvSpPr>
          <p:cNvPr id="275" name="Google Shape;275;p5"/>
          <p:cNvSpPr txBox="1"/>
          <p:nvPr>
            <p:ph idx="18" type="title"/>
          </p:nvPr>
        </p:nvSpPr>
        <p:spPr>
          <a:xfrm>
            <a:off x="5558425" y="3089100"/>
            <a:ext cx="2046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6" name="Google Shape;276;p5"/>
          <p:cNvSpPr txBox="1"/>
          <p:nvPr>
            <p:ph idx="19"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" name="Google Shape;277;p5"/>
          <p:cNvSpPr/>
          <p:nvPr/>
        </p:nvSpPr>
        <p:spPr>
          <a:xfrm>
            <a:off x="96603" y="2309"/>
            <a:ext cx="606332" cy="418096"/>
          </a:xfrm>
          <a:custGeom>
            <a:rect b="b" l="l" r="r" t="t"/>
            <a:pathLst>
              <a:path extrusionOk="0" h="13038" w="18908">
                <a:moveTo>
                  <a:pt x="2715" y="36"/>
                </a:moveTo>
                <a:lnTo>
                  <a:pt x="203" y="4465"/>
                </a:lnTo>
                <a:cubicBezTo>
                  <a:pt x="1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7" y="12609"/>
                </a:lnTo>
                <a:lnTo>
                  <a:pt x="18527" y="5037"/>
                </a:lnTo>
                <a:cubicBezTo>
                  <a:pt x="18729" y="4798"/>
                  <a:pt x="18908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-315737" y="0"/>
            <a:ext cx="452088" cy="133305"/>
          </a:xfrm>
          <a:custGeom>
            <a:rect b="b" l="l" r="r" t="t"/>
            <a:pathLst>
              <a:path extrusionOk="0" h="4157" w="14098">
                <a:moveTo>
                  <a:pt x="1" y="1"/>
                </a:moveTo>
                <a:lnTo>
                  <a:pt x="2263" y="3775"/>
                </a:lnTo>
                <a:cubicBezTo>
                  <a:pt x="2061" y="4001"/>
                  <a:pt x="2465" y="3954"/>
                  <a:pt x="2704" y="4156"/>
                </a:cubicBezTo>
                <a:lnTo>
                  <a:pt x="11324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98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666614" y="0"/>
            <a:ext cx="451703" cy="133305"/>
          </a:xfrm>
          <a:custGeom>
            <a:rect b="b" l="l" r="r" t="t"/>
            <a:pathLst>
              <a:path extrusionOk="0" h="4157" w="14086">
                <a:moveTo>
                  <a:pt x="1" y="1"/>
                </a:moveTo>
                <a:lnTo>
                  <a:pt x="2263" y="3775"/>
                </a:lnTo>
                <a:cubicBezTo>
                  <a:pt x="2060" y="4001"/>
                  <a:pt x="2465" y="3954"/>
                  <a:pt x="2703" y="4156"/>
                </a:cubicBezTo>
                <a:lnTo>
                  <a:pt x="11323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86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5"/>
          <p:cNvGrpSpPr/>
          <p:nvPr/>
        </p:nvGrpSpPr>
        <p:grpSpPr>
          <a:xfrm>
            <a:off x="-580955" y="1960634"/>
            <a:ext cx="1002331" cy="1563082"/>
            <a:chOff x="-332880" y="1960634"/>
            <a:chExt cx="1002331" cy="1563082"/>
          </a:xfrm>
        </p:grpSpPr>
        <p:sp>
          <p:nvSpPr>
            <p:cNvPr id="281" name="Google Shape;281;p5"/>
            <p:cNvSpPr/>
            <p:nvPr/>
          </p:nvSpPr>
          <p:spPr>
            <a:xfrm>
              <a:off x="261805" y="2416530"/>
              <a:ext cx="277546" cy="289442"/>
            </a:xfrm>
            <a:custGeom>
              <a:rect b="b" l="l" r="r" t="t"/>
              <a:pathLst>
                <a:path extrusionOk="0" h="9562" w="9169">
                  <a:moveTo>
                    <a:pt x="131" y="1"/>
                  </a:moveTo>
                  <a:lnTo>
                    <a:pt x="0" y="9562"/>
                  </a:lnTo>
                  <a:lnTo>
                    <a:pt x="9168" y="9562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33490" y="2194893"/>
              <a:ext cx="132310" cy="511079"/>
            </a:xfrm>
            <a:custGeom>
              <a:rect b="b" l="l" r="r" t="t"/>
              <a:pathLst>
                <a:path extrusionOk="0" h="16884" w="4371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6"/>
                    <a:pt x="358" y="10085"/>
                  </a:cubicBezTo>
                  <a:lnTo>
                    <a:pt x="4168" y="16836"/>
                  </a:lnTo>
                  <a:cubicBezTo>
                    <a:pt x="4192" y="16872"/>
                    <a:pt x="4227" y="16884"/>
                    <a:pt x="4263" y="16884"/>
                  </a:cubicBezTo>
                  <a:cubicBezTo>
                    <a:pt x="4311" y="16884"/>
                    <a:pt x="4370" y="16848"/>
                    <a:pt x="4370" y="16788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36414" y="2194893"/>
              <a:ext cx="131947" cy="511079"/>
            </a:xfrm>
            <a:custGeom>
              <a:rect b="b" l="l" r="r" t="t"/>
              <a:pathLst>
                <a:path extrusionOk="0" h="16884" w="4359">
                  <a:moveTo>
                    <a:pt x="4359" y="1"/>
                  </a:moveTo>
                  <a:lnTo>
                    <a:pt x="1" y="7323"/>
                  </a:lnTo>
                  <a:lnTo>
                    <a:pt x="1" y="16788"/>
                  </a:lnTo>
                  <a:cubicBezTo>
                    <a:pt x="1" y="16848"/>
                    <a:pt x="37" y="16884"/>
                    <a:pt x="84" y="16884"/>
                  </a:cubicBezTo>
                  <a:cubicBezTo>
                    <a:pt x="120" y="16884"/>
                    <a:pt x="156" y="16872"/>
                    <a:pt x="168" y="16836"/>
                  </a:cubicBezTo>
                  <a:lnTo>
                    <a:pt x="3989" y="10085"/>
                  </a:lnTo>
                  <a:cubicBezTo>
                    <a:pt x="4239" y="9656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32764" y="1960634"/>
              <a:ext cx="536687" cy="468186"/>
            </a:xfrm>
            <a:custGeom>
              <a:rect b="b" l="l" r="r" t="t"/>
              <a:pathLst>
                <a:path extrusionOk="0" h="15467" w="17730">
                  <a:moveTo>
                    <a:pt x="4740" y="0"/>
                  </a:moveTo>
                  <a:cubicBezTo>
                    <a:pt x="4525" y="0"/>
                    <a:pt x="4323" y="131"/>
                    <a:pt x="4216" y="310"/>
                  </a:cubicBezTo>
                  <a:lnTo>
                    <a:pt x="96" y="7430"/>
                  </a:lnTo>
                  <a:cubicBezTo>
                    <a:pt x="1" y="7632"/>
                    <a:pt x="1" y="7859"/>
                    <a:pt x="96" y="8037"/>
                  </a:cubicBezTo>
                  <a:lnTo>
                    <a:pt x="4216" y="15169"/>
                  </a:lnTo>
                  <a:cubicBezTo>
                    <a:pt x="4323" y="15359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59"/>
                    <a:pt x="13503" y="15169"/>
                  </a:cubicBezTo>
                  <a:lnTo>
                    <a:pt x="17622" y="8037"/>
                  </a:lnTo>
                  <a:cubicBezTo>
                    <a:pt x="17729" y="7859"/>
                    <a:pt x="17729" y="7632"/>
                    <a:pt x="17622" y="7430"/>
                  </a:cubicBezTo>
                  <a:lnTo>
                    <a:pt x="13503" y="310"/>
                  </a:lnTo>
                  <a:cubicBezTo>
                    <a:pt x="13383" y="131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56193" y="2239572"/>
              <a:ext cx="488739" cy="193940"/>
            </a:xfrm>
            <a:custGeom>
              <a:rect b="b" l="l" r="r" t="t"/>
              <a:pathLst>
                <a:path extrusionOk="0" h="6407" w="16146">
                  <a:moveTo>
                    <a:pt x="1" y="1"/>
                  </a:moveTo>
                  <a:cubicBezTo>
                    <a:pt x="453" y="882"/>
                    <a:pt x="906" y="1727"/>
                    <a:pt x="1382" y="2561"/>
                  </a:cubicBezTo>
                  <a:cubicBezTo>
                    <a:pt x="1834" y="3418"/>
                    <a:pt x="2311" y="4263"/>
                    <a:pt x="2787" y="5097"/>
                  </a:cubicBezTo>
                  <a:lnTo>
                    <a:pt x="3168" y="5728"/>
                  </a:lnTo>
                  <a:lnTo>
                    <a:pt x="3346" y="6049"/>
                  </a:lnTo>
                  <a:cubicBezTo>
                    <a:pt x="3418" y="6180"/>
                    <a:pt x="3549" y="6275"/>
                    <a:pt x="3668" y="6323"/>
                  </a:cubicBezTo>
                  <a:cubicBezTo>
                    <a:pt x="3799" y="6406"/>
                    <a:pt x="3966" y="6406"/>
                    <a:pt x="4097" y="6406"/>
                  </a:cubicBezTo>
                  <a:lnTo>
                    <a:pt x="5180" y="6406"/>
                  </a:lnTo>
                  <a:lnTo>
                    <a:pt x="8061" y="6383"/>
                  </a:lnTo>
                  <a:lnTo>
                    <a:pt x="11705" y="6383"/>
                  </a:lnTo>
                  <a:lnTo>
                    <a:pt x="12050" y="6347"/>
                  </a:lnTo>
                  <a:cubicBezTo>
                    <a:pt x="12109" y="6347"/>
                    <a:pt x="12157" y="6359"/>
                    <a:pt x="12217" y="6359"/>
                  </a:cubicBezTo>
                  <a:cubicBezTo>
                    <a:pt x="12300" y="6359"/>
                    <a:pt x="12383" y="6347"/>
                    <a:pt x="12455" y="6299"/>
                  </a:cubicBezTo>
                  <a:cubicBezTo>
                    <a:pt x="12586" y="6252"/>
                    <a:pt x="12705" y="6180"/>
                    <a:pt x="12788" y="6049"/>
                  </a:cubicBezTo>
                  <a:cubicBezTo>
                    <a:pt x="12860" y="5918"/>
                    <a:pt x="12907" y="5847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27"/>
                    <a:pt x="16146" y="25"/>
                  </a:cubicBezTo>
                  <a:cubicBezTo>
                    <a:pt x="15146" y="1680"/>
                    <a:pt x="14133" y="3335"/>
                    <a:pt x="13157" y="5025"/>
                  </a:cubicBezTo>
                  <a:lnTo>
                    <a:pt x="12788" y="5621"/>
                  </a:lnTo>
                  <a:cubicBezTo>
                    <a:pt x="12729" y="5728"/>
                    <a:pt x="12681" y="5847"/>
                    <a:pt x="12609" y="5918"/>
                  </a:cubicBezTo>
                  <a:cubicBezTo>
                    <a:pt x="12562" y="6025"/>
                    <a:pt x="12479" y="6073"/>
                    <a:pt x="12383" y="6121"/>
                  </a:cubicBezTo>
                  <a:cubicBezTo>
                    <a:pt x="12276" y="6144"/>
                    <a:pt x="12181" y="6144"/>
                    <a:pt x="12050" y="6144"/>
                  </a:cubicBezTo>
                  <a:lnTo>
                    <a:pt x="11705" y="6144"/>
                  </a:lnTo>
                  <a:lnTo>
                    <a:pt x="10978" y="6121"/>
                  </a:lnTo>
                  <a:lnTo>
                    <a:pt x="5180" y="6121"/>
                  </a:lnTo>
                  <a:lnTo>
                    <a:pt x="4454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73"/>
                  </a:cubicBezTo>
                  <a:cubicBezTo>
                    <a:pt x="3692" y="6025"/>
                    <a:pt x="3620" y="5978"/>
                    <a:pt x="3573" y="5894"/>
                  </a:cubicBezTo>
                  <a:lnTo>
                    <a:pt x="3394" y="5597"/>
                  </a:lnTo>
                  <a:lnTo>
                    <a:pt x="3037" y="4966"/>
                  </a:lnTo>
                  <a:cubicBezTo>
                    <a:pt x="2537" y="4120"/>
                    <a:pt x="2061" y="3287"/>
                    <a:pt x="1537" y="2489"/>
                  </a:cubicBezTo>
                  <a:cubicBezTo>
                    <a:pt x="1060" y="1656"/>
                    <a:pt x="537" y="834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261805" y="2425551"/>
              <a:ext cx="9384" cy="119324"/>
            </a:xfrm>
            <a:custGeom>
              <a:rect b="b" l="l" r="r" t="t"/>
              <a:pathLst>
                <a:path extrusionOk="0" h="3942" w="310">
                  <a:moveTo>
                    <a:pt x="0" y="0"/>
                  </a:moveTo>
                  <a:lnTo>
                    <a:pt x="155" y="394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531026" y="2425551"/>
              <a:ext cx="9747" cy="119324"/>
            </a:xfrm>
            <a:custGeom>
              <a:rect b="b" l="l" r="r" t="t"/>
              <a:pathLst>
                <a:path extrusionOk="0" h="3942" w="322">
                  <a:moveTo>
                    <a:pt x="0" y="0"/>
                  </a:moveTo>
                  <a:lnTo>
                    <a:pt x="179" y="39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-197724" y="2690080"/>
              <a:ext cx="289442" cy="301701"/>
            </a:xfrm>
            <a:custGeom>
              <a:rect b="b" l="l" r="r" t="t"/>
              <a:pathLst>
                <a:path extrusionOk="0" h="9967" w="9562">
                  <a:moveTo>
                    <a:pt x="120" y="1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-331427" y="2458333"/>
              <a:ext cx="137335" cy="533085"/>
            </a:xfrm>
            <a:custGeom>
              <a:rect b="b" l="l" r="r" t="t"/>
              <a:pathLst>
                <a:path extrusionOk="0" h="17611" w="4537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120" y="10074"/>
                    <a:pt x="370" y="10526"/>
                  </a:cubicBezTo>
                  <a:lnTo>
                    <a:pt x="4346" y="17551"/>
                  </a:lnTo>
                  <a:cubicBezTo>
                    <a:pt x="4358" y="17586"/>
                    <a:pt x="4406" y="17610"/>
                    <a:pt x="4442" y="17610"/>
                  </a:cubicBezTo>
                  <a:cubicBezTo>
                    <a:pt x="4489" y="17610"/>
                    <a:pt x="4537" y="17575"/>
                    <a:pt x="4537" y="17503"/>
                  </a:cubicBezTo>
                  <a:lnTo>
                    <a:pt x="4537" y="76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8085" y="2458333"/>
              <a:ext cx="138061" cy="533085"/>
            </a:xfrm>
            <a:custGeom>
              <a:rect b="b" l="l" r="r" t="t"/>
              <a:pathLst>
                <a:path extrusionOk="0" h="17611" w="4561">
                  <a:moveTo>
                    <a:pt x="4561" y="1"/>
                  </a:moveTo>
                  <a:lnTo>
                    <a:pt x="0" y="7657"/>
                  </a:lnTo>
                  <a:lnTo>
                    <a:pt x="0" y="17503"/>
                  </a:lnTo>
                  <a:cubicBezTo>
                    <a:pt x="0" y="17575"/>
                    <a:pt x="48" y="17610"/>
                    <a:pt x="96" y="17610"/>
                  </a:cubicBezTo>
                  <a:cubicBezTo>
                    <a:pt x="131" y="17610"/>
                    <a:pt x="179" y="17586"/>
                    <a:pt x="191" y="17551"/>
                  </a:cubicBezTo>
                  <a:lnTo>
                    <a:pt x="4191" y="10526"/>
                  </a:lnTo>
                  <a:cubicBezTo>
                    <a:pt x="4442" y="10074"/>
                    <a:pt x="4561" y="9597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-332880" y="2213630"/>
              <a:ext cx="559753" cy="488739"/>
            </a:xfrm>
            <a:custGeom>
              <a:rect b="b" l="l" r="r" t="t"/>
              <a:pathLst>
                <a:path extrusionOk="0" h="16146" w="18492">
                  <a:moveTo>
                    <a:pt x="4966" y="1"/>
                  </a:moveTo>
                  <a:cubicBezTo>
                    <a:pt x="4740" y="1"/>
                    <a:pt x="4513" y="132"/>
                    <a:pt x="4418" y="334"/>
                  </a:cubicBezTo>
                  <a:lnTo>
                    <a:pt x="120" y="7763"/>
                  </a:lnTo>
                  <a:cubicBezTo>
                    <a:pt x="1" y="7966"/>
                    <a:pt x="1" y="8192"/>
                    <a:pt x="120" y="8383"/>
                  </a:cubicBezTo>
                  <a:lnTo>
                    <a:pt x="4418" y="15848"/>
                  </a:lnTo>
                  <a:cubicBezTo>
                    <a:pt x="4513" y="16015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5"/>
                    <a:pt x="14098" y="15848"/>
                  </a:cubicBezTo>
                  <a:lnTo>
                    <a:pt x="18396" y="8383"/>
                  </a:lnTo>
                  <a:cubicBezTo>
                    <a:pt x="18491" y="8192"/>
                    <a:pt x="18491" y="7966"/>
                    <a:pt x="18396" y="7763"/>
                  </a:cubicBezTo>
                  <a:lnTo>
                    <a:pt x="14098" y="334"/>
                  </a:lnTo>
                  <a:cubicBezTo>
                    <a:pt x="13979" y="132"/>
                    <a:pt x="13777" y="1"/>
                    <a:pt x="13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-307998" y="2504828"/>
              <a:ext cx="509989" cy="202234"/>
            </a:xfrm>
            <a:custGeom>
              <a:rect b="b" l="l" r="r" t="t"/>
              <a:pathLst>
                <a:path extrusionOk="0" h="6681" w="16848">
                  <a:moveTo>
                    <a:pt x="1" y="1"/>
                  </a:moveTo>
                  <a:cubicBezTo>
                    <a:pt x="477" y="906"/>
                    <a:pt x="953" y="1811"/>
                    <a:pt x="1429" y="2680"/>
                  </a:cubicBezTo>
                  <a:cubicBezTo>
                    <a:pt x="1941" y="3561"/>
                    <a:pt x="2417" y="4442"/>
                    <a:pt x="2918" y="5323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72" y="6418"/>
                    <a:pt x="3691" y="6549"/>
                    <a:pt x="3822" y="6597"/>
                  </a:cubicBezTo>
                  <a:cubicBezTo>
                    <a:pt x="3965" y="6680"/>
                    <a:pt x="4144" y="6680"/>
                    <a:pt x="4275" y="6680"/>
                  </a:cubicBezTo>
                  <a:lnTo>
                    <a:pt x="5394" y="6680"/>
                  </a:lnTo>
                  <a:lnTo>
                    <a:pt x="8406" y="6645"/>
                  </a:lnTo>
                  <a:lnTo>
                    <a:pt x="11454" y="6645"/>
                  </a:lnTo>
                  <a:lnTo>
                    <a:pt x="12204" y="6621"/>
                  </a:lnTo>
                  <a:lnTo>
                    <a:pt x="12574" y="6621"/>
                  </a:lnTo>
                  <a:cubicBezTo>
                    <a:pt x="12633" y="6621"/>
                    <a:pt x="12681" y="6633"/>
                    <a:pt x="12740" y="6633"/>
                  </a:cubicBezTo>
                  <a:cubicBezTo>
                    <a:pt x="12824" y="6633"/>
                    <a:pt x="12907" y="6621"/>
                    <a:pt x="12978" y="6573"/>
                  </a:cubicBezTo>
                  <a:cubicBezTo>
                    <a:pt x="13133" y="6525"/>
                    <a:pt x="13228" y="6418"/>
                    <a:pt x="13336" y="6323"/>
                  </a:cubicBezTo>
                  <a:cubicBezTo>
                    <a:pt x="13407" y="6204"/>
                    <a:pt x="13455" y="6097"/>
                    <a:pt x="13502" y="5978"/>
                  </a:cubicBezTo>
                  <a:lnTo>
                    <a:pt x="13883" y="5323"/>
                  </a:lnTo>
                  <a:cubicBezTo>
                    <a:pt x="14883" y="3561"/>
                    <a:pt x="15872" y="1811"/>
                    <a:pt x="16848" y="25"/>
                  </a:cubicBezTo>
                  <a:cubicBezTo>
                    <a:pt x="15788" y="1751"/>
                    <a:pt x="14764" y="3489"/>
                    <a:pt x="13728" y="5216"/>
                  </a:cubicBezTo>
                  <a:lnTo>
                    <a:pt x="13359" y="5871"/>
                  </a:lnTo>
                  <a:cubicBezTo>
                    <a:pt x="13276" y="5978"/>
                    <a:pt x="13228" y="6097"/>
                    <a:pt x="13157" y="6204"/>
                  </a:cubicBezTo>
                  <a:cubicBezTo>
                    <a:pt x="13109" y="6275"/>
                    <a:pt x="13002" y="6347"/>
                    <a:pt x="12907" y="6395"/>
                  </a:cubicBezTo>
                  <a:cubicBezTo>
                    <a:pt x="12800" y="6418"/>
                    <a:pt x="12704" y="6418"/>
                    <a:pt x="12574" y="6418"/>
                  </a:cubicBezTo>
                  <a:lnTo>
                    <a:pt x="12204" y="6418"/>
                  </a:lnTo>
                  <a:lnTo>
                    <a:pt x="11454" y="6395"/>
                  </a:lnTo>
                  <a:lnTo>
                    <a:pt x="8406" y="6395"/>
                  </a:lnTo>
                  <a:lnTo>
                    <a:pt x="5394" y="6371"/>
                  </a:lnTo>
                  <a:lnTo>
                    <a:pt x="4275" y="6371"/>
                  </a:lnTo>
                  <a:cubicBezTo>
                    <a:pt x="4120" y="6371"/>
                    <a:pt x="4049" y="6371"/>
                    <a:pt x="3941" y="6347"/>
                  </a:cubicBezTo>
                  <a:cubicBezTo>
                    <a:pt x="3846" y="6299"/>
                    <a:pt x="3763" y="6252"/>
                    <a:pt x="3715" y="6144"/>
                  </a:cubicBezTo>
                  <a:lnTo>
                    <a:pt x="3549" y="5847"/>
                  </a:lnTo>
                  <a:lnTo>
                    <a:pt x="3144" y="5192"/>
                  </a:lnTo>
                  <a:cubicBezTo>
                    <a:pt x="2644" y="4311"/>
                    <a:pt x="2132" y="3442"/>
                    <a:pt x="1608" y="2585"/>
                  </a:cubicBezTo>
                  <a:cubicBezTo>
                    <a:pt x="1084" y="1727"/>
                    <a:pt x="560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-197724" y="2699101"/>
              <a:ext cx="9051" cy="124712"/>
            </a:xfrm>
            <a:custGeom>
              <a:rect b="b" l="l" r="r" t="t"/>
              <a:pathLst>
                <a:path extrusionOk="0" h="4120" w="299">
                  <a:moveTo>
                    <a:pt x="1" y="0"/>
                  </a:moveTo>
                  <a:lnTo>
                    <a:pt x="156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83393" y="2699101"/>
              <a:ext cx="9777" cy="124712"/>
            </a:xfrm>
            <a:custGeom>
              <a:rect b="b" l="l" r="r" t="t"/>
              <a:pathLst>
                <a:path extrusionOk="0" h="4120" w="323">
                  <a:moveTo>
                    <a:pt x="1" y="0"/>
                  </a:moveTo>
                  <a:lnTo>
                    <a:pt x="155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1805" y="2958212"/>
              <a:ext cx="277546" cy="289079"/>
            </a:xfrm>
            <a:custGeom>
              <a:rect b="b" l="l" r="r" t="t"/>
              <a:pathLst>
                <a:path extrusionOk="0" h="9550" w="9169">
                  <a:moveTo>
                    <a:pt x="131" y="1"/>
                  </a:moveTo>
                  <a:lnTo>
                    <a:pt x="0" y="9550"/>
                  </a:lnTo>
                  <a:lnTo>
                    <a:pt x="9168" y="9550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133490" y="2736575"/>
              <a:ext cx="132310" cy="510715"/>
            </a:xfrm>
            <a:custGeom>
              <a:rect b="b" l="l" r="r" t="t"/>
              <a:pathLst>
                <a:path extrusionOk="0" h="16872" w="4371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32" y="9657"/>
                    <a:pt x="358" y="10061"/>
                  </a:cubicBezTo>
                  <a:lnTo>
                    <a:pt x="4168" y="16812"/>
                  </a:lnTo>
                  <a:cubicBezTo>
                    <a:pt x="4192" y="16860"/>
                    <a:pt x="4227" y="16872"/>
                    <a:pt x="4251" y="16872"/>
                  </a:cubicBezTo>
                  <a:cubicBezTo>
                    <a:pt x="4311" y="16872"/>
                    <a:pt x="4370" y="16824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36414" y="2736575"/>
              <a:ext cx="131947" cy="510715"/>
            </a:xfrm>
            <a:custGeom>
              <a:rect b="b" l="l" r="r" t="t"/>
              <a:pathLst>
                <a:path extrusionOk="0" h="16872" w="4359">
                  <a:moveTo>
                    <a:pt x="4359" y="1"/>
                  </a:moveTo>
                  <a:lnTo>
                    <a:pt x="1" y="7323"/>
                  </a:lnTo>
                  <a:lnTo>
                    <a:pt x="1" y="16765"/>
                  </a:lnTo>
                  <a:cubicBezTo>
                    <a:pt x="1" y="16824"/>
                    <a:pt x="48" y="16872"/>
                    <a:pt x="96" y="16872"/>
                  </a:cubicBezTo>
                  <a:cubicBezTo>
                    <a:pt x="120" y="16872"/>
                    <a:pt x="156" y="16860"/>
                    <a:pt x="168" y="16812"/>
                  </a:cubicBezTo>
                  <a:lnTo>
                    <a:pt x="3989" y="10061"/>
                  </a:lnTo>
                  <a:cubicBezTo>
                    <a:pt x="4239" y="9657"/>
                    <a:pt x="4359" y="9180"/>
                    <a:pt x="4359" y="8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132764" y="2502315"/>
              <a:ext cx="536687" cy="468186"/>
            </a:xfrm>
            <a:custGeom>
              <a:rect b="b" l="l" r="r" t="t"/>
              <a:pathLst>
                <a:path extrusionOk="0" h="15467" w="17730">
                  <a:moveTo>
                    <a:pt x="4740" y="1"/>
                  </a:moveTo>
                  <a:cubicBezTo>
                    <a:pt x="4525" y="1"/>
                    <a:pt x="4323" y="108"/>
                    <a:pt x="4216" y="310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37"/>
                  </a:cubicBezTo>
                  <a:lnTo>
                    <a:pt x="4216" y="15169"/>
                  </a:lnTo>
                  <a:cubicBezTo>
                    <a:pt x="4323" y="15348"/>
                    <a:pt x="4525" y="15467"/>
                    <a:pt x="4740" y="15467"/>
                  </a:cubicBezTo>
                  <a:lnTo>
                    <a:pt x="12979" y="15467"/>
                  </a:lnTo>
                  <a:cubicBezTo>
                    <a:pt x="13181" y="15467"/>
                    <a:pt x="13383" y="15348"/>
                    <a:pt x="13503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3" y="310"/>
                  </a:lnTo>
                  <a:cubicBezTo>
                    <a:pt x="13383" y="108"/>
                    <a:pt x="13181" y="1"/>
                    <a:pt x="12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56193" y="2781253"/>
              <a:ext cx="488739" cy="193213"/>
            </a:xfrm>
            <a:custGeom>
              <a:rect b="b" l="l" r="r" t="t"/>
              <a:pathLst>
                <a:path extrusionOk="0" h="6383" w="16146">
                  <a:moveTo>
                    <a:pt x="1" y="1"/>
                  </a:moveTo>
                  <a:cubicBezTo>
                    <a:pt x="453" y="858"/>
                    <a:pt x="906" y="1715"/>
                    <a:pt x="1382" y="2561"/>
                  </a:cubicBezTo>
                  <a:cubicBezTo>
                    <a:pt x="1834" y="3418"/>
                    <a:pt x="2311" y="4240"/>
                    <a:pt x="2787" y="5097"/>
                  </a:cubicBezTo>
                  <a:lnTo>
                    <a:pt x="3168" y="5728"/>
                  </a:lnTo>
                  <a:lnTo>
                    <a:pt x="3346" y="6025"/>
                  </a:lnTo>
                  <a:cubicBezTo>
                    <a:pt x="3418" y="6156"/>
                    <a:pt x="3549" y="6252"/>
                    <a:pt x="3668" y="6323"/>
                  </a:cubicBezTo>
                  <a:cubicBezTo>
                    <a:pt x="3799" y="6383"/>
                    <a:pt x="3966" y="6383"/>
                    <a:pt x="4097" y="6383"/>
                  </a:cubicBezTo>
                  <a:lnTo>
                    <a:pt x="8061" y="6383"/>
                  </a:lnTo>
                  <a:lnTo>
                    <a:pt x="10978" y="6359"/>
                  </a:lnTo>
                  <a:lnTo>
                    <a:pt x="12050" y="6359"/>
                  </a:lnTo>
                  <a:cubicBezTo>
                    <a:pt x="12181" y="6359"/>
                    <a:pt x="12336" y="6359"/>
                    <a:pt x="12455" y="6299"/>
                  </a:cubicBezTo>
                  <a:cubicBezTo>
                    <a:pt x="12586" y="6252"/>
                    <a:pt x="12705" y="6156"/>
                    <a:pt x="12788" y="6049"/>
                  </a:cubicBezTo>
                  <a:cubicBezTo>
                    <a:pt x="12860" y="5930"/>
                    <a:pt x="12907" y="5823"/>
                    <a:pt x="12955" y="5728"/>
                  </a:cubicBezTo>
                  <a:lnTo>
                    <a:pt x="13312" y="5097"/>
                  </a:lnTo>
                  <a:cubicBezTo>
                    <a:pt x="14264" y="3418"/>
                    <a:pt x="15193" y="1715"/>
                    <a:pt x="16146" y="25"/>
                  </a:cubicBezTo>
                  <a:cubicBezTo>
                    <a:pt x="15146" y="1680"/>
                    <a:pt x="14133" y="3347"/>
                    <a:pt x="13157" y="5002"/>
                  </a:cubicBezTo>
                  <a:lnTo>
                    <a:pt x="12788" y="5621"/>
                  </a:lnTo>
                  <a:cubicBezTo>
                    <a:pt x="12729" y="5728"/>
                    <a:pt x="12681" y="5823"/>
                    <a:pt x="12609" y="5930"/>
                  </a:cubicBezTo>
                  <a:cubicBezTo>
                    <a:pt x="12562" y="6002"/>
                    <a:pt x="12479" y="6073"/>
                    <a:pt x="12383" y="6097"/>
                  </a:cubicBezTo>
                  <a:cubicBezTo>
                    <a:pt x="12336" y="6133"/>
                    <a:pt x="12276" y="6133"/>
                    <a:pt x="12228" y="6133"/>
                  </a:cubicBezTo>
                  <a:cubicBezTo>
                    <a:pt x="12169" y="6133"/>
                    <a:pt x="12121" y="6133"/>
                    <a:pt x="12050" y="6133"/>
                  </a:cubicBezTo>
                  <a:lnTo>
                    <a:pt x="10978" y="6133"/>
                  </a:lnTo>
                  <a:lnTo>
                    <a:pt x="8061" y="6097"/>
                  </a:lnTo>
                  <a:lnTo>
                    <a:pt x="4097" y="6097"/>
                  </a:lnTo>
                  <a:cubicBezTo>
                    <a:pt x="3942" y="6097"/>
                    <a:pt x="3870" y="6097"/>
                    <a:pt x="3799" y="6049"/>
                  </a:cubicBezTo>
                  <a:cubicBezTo>
                    <a:pt x="3692" y="6025"/>
                    <a:pt x="3620" y="5978"/>
                    <a:pt x="3573" y="5883"/>
                  </a:cubicBezTo>
                  <a:lnTo>
                    <a:pt x="3394" y="5573"/>
                  </a:lnTo>
                  <a:lnTo>
                    <a:pt x="3037" y="4954"/>
                  </a:lnTo>
                  <a:cubicBezTo>
                    <a:pt x="2537" y="4120"/>
                    <a:pt x="2061" y="3287"/>
                    <a:pt x="1537" y="2466"/>
                  </a:cubicBezTo>
                  <a:cubicBezTo>
                    <a:pt x="1060" y="1632"/>
                    <a:pt x="537" y="811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261805" y="2966869"/>
              <a:ext cx="9384" cy="120051"/>
            </a:xfrm>
            <a:custGeom>
              <a:rect b="b" l="l" r="r" t="t"/>
              <a:pathLst>
                <a:path extrusionOk="0" h="3966" w="310">
                  <a:moveTo>
                    <a:pt x="0" y="1"/>
                  </a:moveTo>
                  <a:lnTo>
                    <a:pt x="155" y="3965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31026" y="2966869"/>
              <a:ext cx="9747" cy="120051"/>
            </a:xfrm>
            <a:custGeom>
              <a:rect b="b" l="l" r="r" t="t"/>
              <a:pathLst>
                <a:path extrusionOk="0" h="3966" w="322">
                  <a:moveTo>
                    <a:pt x="0" y="1"/>
                  </a:moveTo>
                  <a:lnTo>
                    <a:pt x="179" y="3965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197724" y="3222045"/>
              <a:ext cx="289442" cy="301671"/>
            </a:xfrm>
            <a:custGeom>
              <a:rect b="b" l="l" r="r" t="t"/>
              <a:pathLst>
                <a:path extrusionOk="0" h="9966" w="9562">
                  <a:moveTo>
                    <a:pt x="120" y="0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331427" y="2990298"/>
              <a:ext cx="137335" cy="533418"/>
            </a:xfrm>
            <a:custGeom>
              <a:rect b="b" l="l" r="r" t="t"/>
              <a:pathLst>
                <a:path extrusionOk="0" h="17622" w="4537">
                  <a:moveTo>
                    <a:pt x="1" y="1"/>
                  </a:moveTo>
                  <a:lnTo>
                    <a:pt x="1" y="9085"/>
                  </a:lnTo>
                  <a:cubicBezTo>
                    <a:pt x="1" y="9585"/>
                    <a:pt x="120" y="10097"/>
                    <a:pt x="370" y="10514"/>
                  </a:cubicBezTo>
                  <a:lnTo>
                    <a:pt x="4346" y="17574"/>
                  </a:lnTo>
                  <a:cubicBezTo>
                    <a:pt x="4358" y="17610"/>
                    <a:pt x="4394" y="17622"/>
                    <a:pt x="4430" y="17622"/>
                  </a:cubicBezTo>
                  <a:cubicBezTo>
                    <a:pt x="4489" y="17622"/>
                    <a:pt x="4537" y="17586"/>
                    <a:pt x="4537" y="17527"/>
                  </a:cubicBezTo>
                  <a:lnTo>
                    <a:pt x="4537" y="7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88085" y="2990298"/>
              <a:ext cx="138061" cy="533418"/>
            </a:xfrm>
            <a:custGeom>
              <a:rect b="b" l="l" r="r" t="t"/>
              <a:pathLst>
                <a:path extrusionOk="0" h="17622" w="4561">
                  <a:moveTo>
                    <a:pt x="4561" y="1"/>
                  </a:moveTo>
                  <a:lnTo>
                    <a:pt x="0" y="7656"/>
                  </a:lnTo>
                  <a:lnTo>
                    <a:pt x="0" y="17527"/>
                  </a:lnTo>
                  <a:cubicBezTo>
                    <a:pt x="0" y="17586"/>
                    <a:pt x="48" y="17622"/>
                    <a:pt x="108" y="17622"/>
                  </a:cubicBezTo>
                  <a:cubicBezTo>
                    <a:pt x="143" y="17622"/>
                    <a:pt x="179" y="17610"/>
                    <a:pt x="191" y="17574"/>
                  </a:cubicBezTo>
                  <a:lnTo>
                    <a:pt x="4191" y="10514"/>
                  </a:lnTo>
                  <a:cubicBezTo>
                    <a:pt x="4442" y="10097"/>
                    <a:pt x="4561" y="9585"/>
                    <a:pt x="4561" y="90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332880" y="2746322"/>
              <a:ext cx="559753" cy="488709"/>
            </a:xfrm>
            <a:custGeom>
              <a:rect b="b" l="l" r="r" t="t"/>
              <a:pathLst>
                <a:path extrusionOk="0" h="16145" w="18492">
                  <a:moveTo>
                    <a:pt x="4966" y="0"/>
                  </a:moveTo>
                  <a:cubicBezTo>
                    <a:pt x="4740" y="0"/>
                    <a:pt x="4513" y="131"/>
                    <a:pt x="4418" y="310"/>
                  </a:cubicBezTo>
                  <a:lnTo>
                    <a:pt x="120" y="7763"/>
                  </a:lnTo>
                  <a:cubicBezTo>
                    <a:pt x="1" y="7930"/>
                    <a:pt x="1" y="8192"/>
                    <a:pt x="120" y="8382"/>
                  </a:cubicBezTo>
                  <a:lnTo>
                    <a:pt x="4418" y="15812"/>
                  </a:lnTo>
                  <a:cubicBezTo>
                    <a:pt x="4513" y="16014"/>
                    <a:pt x="4740" y="16145"/>
                    <a:pt x="4966" y="16145"/>
                  </a:cubicBezTo>
                  <a:lnTo>
                    <a:pt x="13550" y="16145"/>
                  </a:lnTo>
                  <a:cubicBezTo>
                    <a:pt x="13777" y="16145"/>
                    <a:pt x="13979" y="16014"/>
                    <a:pt x="14098" y="15812"/>
                  </a:cubicBezTo>
                  <a:lnTo>
                    <a:pt x="18396" y="8382"/>
                  </a:lnTo>
                  <a:cubicBezTo>
                    <a:pt x="18491" y="8192"/>
                    <a:pt x="18491" y="7930"/>
                    <a:pt x="18396" y="7763"/>
                  </a:cubicBezTo>
                  <a:lnTo>
                    <a:pt x="14098" y="310"/>
                  </a:lnTo>
                  <a:cubicBezTo>
                    <a:pt x="13979" y="131"/>
                    <a:pt x="13777" y="0"/>
                    <a:pt x="13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307998" y="3037519"/>
              <a:ext cx="509989" cy="201114"/>
            </a:xfrm>
            <a:custGeom>
              <a:rect b="b" l="l" r="r" t="t"/>
              <a:pathLst>
                <a:path extrusionOk="0" h="6644" w="16848">
                  <a:moveTo>
                    <a:pt x="1" y="0"/>
                  </a:moveTo>
                  <a:cubicBezTo>
                    <a:pt x="477" y="905"/>
                    <a:pt x="953" y="1774"/>
                    <a:pt x="1429" y="2655"/>
                  </a:cubicBezTo>
                  <a:cubicBezTo>
                    <a:pt x="1941" y="3536"/>
                    <a:pt x="2417" y="4417"/>
                    <a:pt x="2918" y="5299"/>
                  </a:cubicBezTo>
                  <a:lnTo>
                    <a:pt x="3287" y="5965"/>
                  </a:lnTo>
                  <a:lnTo>
                    <a:pt x="3489" y="6299"/>
                  </a:lnTo>
                  <a:cubicBezTo>
                    <a:pt x="3572" y="6418"/>
                    <a:pt x="3691" y="6525"/>
                    <a:pt x="3822" y="6596"/>
                  </a:cubicBezTo>
                  <a:cubicBezTo>
                    <a:pt x="3965" y="6644"/>
                    <a:pt x="4144" y="6644"/>
                    <a:pt x="4275" y="6644"/>
                  </a:cubicBezTo>
                  <a:lnTo>
                    <a:pt x="8406" y="6644"/>
                  </a:lnTo>
                  <a:lnTo>
                    <a:pt x="11454" y="6620"/>
                  </a:lnTo>
                  <a:lnTo>
                    <a:pt x="12574" y="6620"/>
                  </a:lnTo>
                  <a:cubicBezTo>
                    <a:pt x="12704" y="6620"/>
                    <a:pt x="12859" y="6620"/>
                    <a:pt x="12978" y="6573"/>
                  </a:cubicBezTo>
                  <a:cubicBezTo>
                    <a:pt x="13133" y="6525"/>
                    <a:pt x="13228" y="6418"/>
                    <a:pt x="13336" y="6299"/>
                  </a:cubicBezTo>
                  <a:cubicBezTo>
                    <a:pt x="13407" y="6168"/>
                    <a:pt x="13455" y="6072"/>
                    <a:pt x="13502" y="5965"/>
                  </a:cubicBezTo>
                  <a:lnTo>
                    <a:pt x="13883" y="5299"/>
                  </a:lnTo>
                  <a:cubicBezTo>
                    <a:pt x="14883" y="3560"/>
                    <a:pt x="15872" y="1774"/>
                    <a:pt x="16848" y="24"/>
                  </a:cubicBezTo>
                  <a:cubicBezTo>
                    <a:pt x="15788" y="1750"/>
                    <a:pt x="14764" y="3489"/>
                    <a:pt x="13728" y="5215"/>
                  </a:cubicBezTo>
                  <a:lnTo>
                    <a:pt x="13359" y="5870"/>
                  </a:lnTo>
                  <a:cubicBezTo>
                    <a:pt x="13276" y="5965"/>
                    <a:pt x="13228" y="6096"/>
                    <a:pt x="13157" y="6192"/>
                  </a:cubicBezTo>
                  <a:cubicBezTo>
                    <a:pt x="13109" y="6275"/>
                    <a:pt x="13002" y="6346"/>
                    <a:pt x="12907" y="6370"/>
                  </a:cubicBezTo>
                  <a:cubicBezTo>
                    <a:pt x="12859" y="6394"/>
                    <a:pt x="12800" y="6406"/>
                    <a:pt x="12752" y="6406"/>
                  </a:cubicBezTo>
                  <a:cubicBezTo>
                    <a:pt x="12693" y="6406"/>
                    <a:pt x="12645" y="6394"/>
                    <a:pt x="12574" y="6394"/>
                  </a:cubicBezTo>
                  <a:lnTo>
                    <a:pt x="11454" y="6394"/>
                  </a:lnTo>
                  <a:lnTo>
                    <a:pt x="8406" y="6370"/>
                  </a:lnTo>
                  <a:lnTo>
                    <a:pt x="4275" y="6370"/>
                  </a:lnTo>
                  <a:cubicBezTo>
                    <a:pt x="4120" y="6370"/>
                    <a:pt x="4049" y="6370"/>
                    <a:pt x="3941" y="6322"/>
                  </a:cubicBezTo>
                  <a:cubicBezTo>
                    <a:pt x="3846" y="6299"/>
                    <a:pt x="3763" y="6227"/>
                    <a:pt x="3715" y="6144"/>
                  </a:cubicBezTo>
                  <a:lnTo>
                    <a:pt x="3549" y="5822"/>
                  </a:lnTo>
                  <a:lnTo>
                    <a:pt x="3144" y="5168"/>
                  </a:lnTo>
                  <a:cubicBezTo>
                    <a:pt x="2644" y="4287"/>
                    <a:pt x="2132" y="3441"/>
                    <a:pt x="1608" y="2560"/>
                  </a:cubicBezTo>
                  <a:cubicBezTo>
                    <a:pt x="1084" y="1703"/>
                    <a:pt x="560" y="846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197724" y="3231035"/>
              <a:ext cx="9051" cy="125469"/>
            </a:xfrm>
            <a:custGeom>
              <a:rect b="b" l="l" r="r" t="t"/>
              <a:pathLst>
                <a:path extrusionOk="0" h="4145" w="299">
                  <a:moveTo>
                    <a:pt x="1" y="1"/>
                  </a:moveTo>
                  <a:lnTo>
                    <a:pt x="156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83393" y="3231035"/>
              <a:ext cx="9777" cy="125469"/>
            </a:xfrm>
            <a:custGeom>
              <a:rect b="b" l="l" r="r" t="t"/>
              <a:pathLst>
                <a:path extrusionOk="0" h="4145" w="323">
                  <a:moveTo>
                    <a:pt x="1" y="1"/>
                  </a:moveTo>
                  <a:lnTo>
                    <a:pt x="155" y="414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5"/>
          <p:cNvGrpSpPr/>
          <p:nvPr/>
        </p:nvGrpSpPr>
        <p:grpSpPr>
          <a:xfrm>
            <a:off x="8204577" y="0"/>
            <a:ext cx="1095792" cy="5143505"/>
            <a:chOff x="-196473" y="0"/>
            <a:chExt cx="1095792" cy="5143505"/>
          </a:xfrm>
        </p:grpSpPr>
        <p:sp>
          <p:nvSpPr>
            <p:cNvPr id="310" name="Google Shape;310;p5"/>
            <p:cNvSpPr/>
            <p:nvPr/>
          </p:nvSpPr>
          <p:spPr>
            <a:xfrm>
              <a:off x="298727" y="4731897"/>
              <a:ext cx="600592" cy="410849"/>
            </a:xfrm>
            <a:custGeom>
              <a:rect b="b" l="l" r="r" t="t"/>
              <a:pathLst>
                <a:path extrusionOk="0" h="12812" w="18729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373538" y="0"/>
              <a:ext cx="452088" cy="133305"/>
            </a:xfrm>
            <a:custGeom>
              <a:rect b="b" l="l" r="r" t="t"/>
              <a:pathLst>
                <a:path extrusionOk="0" h="4157" w="14098">
                  <a:moveTo>
                    <a:pt x="1" y="1"/>
                  </a:moveTo>
                  <a:lnTo>
                    <a:pt x="2263" y="3775"/>
                  </a:lnTo>
                  <a:cubicBezTo>
                    <a:pt x="2061" y="4001"/>
                    <a:pt x="2465" y="3954"/>
                    <a:pt x="2704" y="4156"/>
                  </a:cubicBezTo>
                  <a:lnTo>
                    <a:pt x="11324" y="3954"/>
                  </a:lnTo>
                  <a:cubicBezTo>
                    <a:pt x="11526" y="4156"/>
                    <a:pt x="11728" y="3930"/>
                    <a:pt x="11907" y="3692"/>
                  </a:cubicBezTo>
                  <a:lnTo>
                    <a:pt x="14098" y="13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195704" y="4443268"/>
              <a:ext cx="605563" cy="525779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112459" y="5008308"/>
              <a:ext cx="445193" cy="135197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295649" y="171811"/>
              <a:ext cx="600624" cy="526933"/>
            </a:xfrm>
            <a:custGeom>
              <a:rect b="b" l="l" r="r" t="t"/>
              <a:pathLst>
                <a:path extrusionOk="0" h="16432" w="18730">
                  <a:moveTo>
                    <a:pt x="5133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80" y="8037"/>
                  </a:lnTo>
                  <a:cubicBezTo>
                    <a:pt x="1" y="8240"/>
                    <a:pt x="227" y="8442"/>
                    <a:pt x="49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3" y="16372"/>
                    <a:pt x="14003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82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196473" y="2309"/>
              <a:ext cx="606332" cy="418096"/>
            </a:xfrm>
            <a:custGeom>
              <a:rect b="b" l="l" r="r" t="t"/>
              <a:pathLst>
                <a:path extrusionOk="0" h="13038" w="18908">
                  <a:moveTo>
                    <a:pt x="2715" y="36"/>
                  </a:moveTo>
                  <a:lnTo>
                    <a:pt x="203" y="4465"/>
                  </a:lnTo>
                  <a:cubicBezTo>
                    <a:pt x="1" y="4703"/>
                    <a:pt x="227" y="4882"/>
                    <a:pt x="227" y="4882"/>
                  </a:cubicBezTo>
                  <a:lnTo>
                    <a:pt x="4537" y="12680"/>
                  </a:lnTo>
                  <a:cubicBezTo>
                    <a:pt x="4775" y="12859"/>
                    <a:pt x="4775" y="12859"/>
                    <a:pt x="5180" y="12811"/>
                  </a:cubicBezTo>
                  <a:lnTo>
                    <a:pt x="13824" y="13038"/>
                  </a:lnTo>
                  <a:lnTo>
                    <a:pt x="14217" y="12609"/>
                  </a:lnTo>
                  <a:lnTo>
                    <a:pt x="18527" y="5037"/>
                  </a:lnTo>
                  <a:cubicBezTo>
                    <a:pt x="18729" y="4798"/>
                    <a:pt x="18908" y="4572"/>
                    <a:pt x="18682" y="4394"/>
                  </a:cubicBezTo>
                  <a:lnTo>
                    <a:pt x="1616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8705931" y="3329879"/>
            <a:ext cx="553843" cy="1305793"/>
            <a:chOff x="-150519" y="1699904"/>
            <a:chExt cx="553843" cy="1305793"/>
          </a:xfrm>
        </p:grpSpPr>
        <p:grpSp>
          <p:nvGrpSpPr>
            <p:cNvPr id="317" name="Google Shape;317;p5"/>
            <p:cNvGrpSpPr/>
            <p:nvPr/>
          </p:nvGrpSpPr>
          <p:grpSpPr>
            <a:xfrm>
              <a:off x="-150517" y="1699904"/>
              <a:ext cx="553841" cy="768411"/>
              <a:chOff x="4788975" y="976450"/>
              <a:chExt cx="443250" cy="614975"/>
            </a:xfrm>
          </p:grpSpPr>
          <p:sp>
            <p:nvSpPr>
              <p:cNvPr id="318" name="Google Shape;318;p5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rect b="b" l="l" r="r" t="t"/>
                <a:pathLst>
                  <a:path extrusionOk="0" h="9538" w="9156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rect b="b" l="l" r="r" t="t"/>
                <a:pathLst>
                  <a:path extrusionOk="0" h="16872" w="4371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rect b="b" l="l" r="r" t="t"/>
                <a:pathLst>
                  <a:path extrusionOk="0" h="16872" w="4371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rect b="b" l="l" r="r" t="t"/>
                <a:pathLst>
                  <a:path extrusionOk="0" h="15467" w="1773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rect b="b" l="l" r="r" t="t"/>
                <a:pathLst>
                  <a:path extrusionOk="0" h="6383" w="16134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rect b="b" l="l" r="r" t="t"/>
                <a:pathLst>
                  <a:path extrusionOk="0" h="3966" w="298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5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rect b="b" l="l" r="r" t="t"/>
                <a:pathLst>
                  <a:path extrusionOk="0" h="3966" w="322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5" name="Google Shape;325;p5"/>
            <p:cNvGrpSpPr/>
            <p:nvPr/>
          </p:nvGrpSpPr>
          <p:grpSpPr>
            <a:xfrm>
              <a:off x="-150519" y="2237286"/>
              <a:ext cx="553841" cy="768411"/>
              <a:chOff x="4788975" y="976450"/>
              <a:chExt cx="443250" cy="614975"/>
            </a:xfrm>
          </p:grpSpPr>
          <p:sp>
            <p:nvSpPr>
              <p:cNvPr id="326" name="Google Shape;326;p5"/>
              <p:cNvSpPr/>
              <p:nvPr/>
            </p:nvSpPr>
            <p:spPr>
              <a:xfrm>
                <a:off x="4895850" y="1352975"/>
                <a:ext cx="228900" cy="238450"/>
              </a:xfrm>
              <a:custGeom>
                <a:rect b="b" l="l" r="r" t="t"/>
                <a:pathLst>
                  <a:path extrusionOk="0" h="9538" w="9156">
                    <a:moveTo>
                      <a:pt x="119" y="0"/>
                    </a:moveTo>
                    <a:lnTo>
                      <a:pt x="0" y="9537"/>
                    </a:lnTo>
                    <a:lnTo>
                      <a:pt x="9156" y="9537"/>
                    </a:lnTo>
                    <a:lnTo>
                      <a:pt x="9061" y="0"/>
                    </a:lnTo>
                    <a:close/>
                  </a:path>
                </a:pathLst>
              </a:custGeom>
              <a:solidFill>
                <a:srgbClr val="0038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4789575" y="1169625"/>
                <a:ext cx="109275" cy="421800"/>
              </a:xfrm>
              <a:custGeom>
                <a:rect b="b" l="l" r="r" t="t"/>
                <a:pathLst>
                  <a:path extrusionOk="0" h="16872" w="4371">
                    <a:moveTo>
                      <a:pt x="0" y="0"/>
                    </a:moveTo>
                    <a:lnTo>
                      <a:pt x="0" y="8716"/>
                    </a:lnTo>
                    <a:cubicBezTo>
                      <a:pt x="0" y="9192"/>
                      <a:pt x="131" y="9668"/>
                      <a:pt x="358" y="10073"/>
                    </a:cubicBezTo>
                    <a:lnTo>
                      <a:pt x="4168" y="16824"/>
                    </a:lnTo>
                    <a:cubicBezTo>
                      <a:pt x="4191" y="16859"/>
                      <a:pt x="4227" y="16871"/>
                      <a:pt x="4263" y="16871"/>
                    </a:cubicBezTo>
                    <a:cubicBezTo>
                      <a:pt x="4311" y="16871"/>
                      <a:pt x="4370" y="16836"/>
                      <a:pt x="4370" y="16764"/>
                    </a:cubicBezTo>
                    <a:lnTo>
                      <a:pt x="4370" y="7334"/>
                    </a:ln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5122350" y="1169625"/>
                <a:ext cx="109275" cy="421800"/>
              </a:xfrm>
              <a:custGeom>
                <a:rect b="b" l="l" r="r" t="t"/>
                <a:pathLst>
                  <a:path extrusionOk="0" h="16872" w="4371">
                    <a:moveTo>
                      <a:pt x="4370" y="0"/>
                    </a:moveTo>
                    <a:lnTo>
                      <a:pt x="1" y="7334"/>
                    </a:lnTo>
                    <a:lnTo>
                      <a:pt x="1" y="16764"/>
                    </a:lnTo>
                    <a:cubicBezTo>
                      <a:pt x="1" y="16836"/>
                      <a:pt x="48" y="16871"/>
                      <a:pt x="96" y="16871"/>
                    </a:cubicBezTo>
                    <a:cubicBezTo>
                      <a:pt x="120" y="16871"/>
                      <a:pt x="155" y="16859"/>
                      <a:pt x="167" y="16824"/>
                    </a:cubicBezTo>
                    <a:lnTo>
                      <a:pt x="3989" y="10073"/>
                    </a:lnTo>
                    <a:cubicBezTo>
                      <a:pt x="4239" y="9668"/>
                      <a:pt x="4370" y="9192"/>
                      <a:pt x="4370" y="8716"/>
                    </a:cubicBezTo>
                    <a:close/>
                  </a:path>
                </a:pathLst>
              </a:custGeom>
              <a:solidFill>
                <a:srgbClr val="2F6AF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4788975" y="976450"/>
                <a:ext cx="443250" cy="386675"/>
              </a:xfrm>
              <a:custGeom>
                <a:rect b="b" l="l" r="r" t="t"/>
                <a:pathLst>
                  <a:path extrusionOk="0" h="15467" w="17730">
                    <a:moveTo>
                      <a:pt x="4751" y="0"/>
                    </a:moveTo>
                    <a:cubicBezTo>
                      <a:pt x="4525" y="0"/>
                      <a:pt x="4323" y="95"/>
                      <a:pt x="4215" y="298"/>
                    </a:cubicBezTo>
                    <a:lnTo>
                      <a:pt x="108" y="7430"/>
                    </a:lnTo>
                    <a:cubicBezTo>
                      <a:pt x="1" y="7608"/>
                      <a:pt x="1" y="7834"/>
                      <a:pt x="108" y="8025"/>
                    </a:cubicBezTo>
                    <a:lnTo>
                      <a:pt x="4215" y="15157"/>
                    </a:lnTo>
                    <a:cubicBezTo>
                      <a:pt x="4323" y="15335"/>
                      <a:pt x="4525" y="15466"/>
                      <a:pt x="4751" y="15466"/>
                    </a:cubicBezTo>
                    <a:lnTo>
                      <a:pt x="12978" y="15466"/>
                    </a:lnTo>
                    <a:cubicBezTo>
                      <a:pt x="13181" y="15466"/>
                      <a:pt x="13383" y="15335"/>
                      <a:pt x="13502" y="15157"/>
                    </a:cubicBezTo>
                    <a:lnTo>
                      <a:pt x="17622" y="8025"/>
                    </a:lnTo>
                    <a:cubicBezTo>
                      <a:pt x="17729" y="7834"/>
                      <a:pt x="17729" y="7608"/>
                      <a:pt x="17622" y="7430"/>
                    </a:cubicBezTo>
                    <a:lnTo>
                      <a:pt x="13502" y="298"/>
                    </a:lnTo>
                    <a:cubicBezTo>
                      <a:pt x="13383" y="95"/>
                      <a:pt x="13181" y="0"/>
                      <a:pt x="12978" y="0"/>
                    </a:cubicBezTo>
                    <a:close/>
                  </a:path>
                </a:pathLst>
              </a:custGeom>
              <a:solidFill>
                <a:srgbClr val="381C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4808625" y="1206525"/>
                <a:ext cx="403350" cy="159575"/>
              </a:xfrm>
              <a:custGeom>
                <a:rect b="b" l="l" r="r" t="t"/>
                <a:pathLst>
                  <a:path extrusionOk="0" h="6383" w="16134">
                    <a:moveTo>
                      <a:pt x="0" y="1"/>
                    </a:moveTo>
                    <a:cubicBezTo>
                      <a:pt x="441" y="858"/>
                      <a:pt x="893" y="1715"/>
                      <a:pt x="1370" y="2572"/>
                    </a:cubicBezTo>
                    <a:cubicBezTo>
                      <a:pt x="1822" y="3418"/>
                      <a:pt x="2298" y="4251"/>
                      <a:pt x="2787" y="5096"/>
                    </a:cubicBezTo>
                    <a:lnTo>
                      <a:pt x="3156" y="5728"/>
                    </a:lnTo>
                    <a:lnTo>
                      <a:pt x="3334" y="6025"/>
                    </a:lnTo>
                    <a:cubicBezTo>
                      <a:pt x="3406" y="6156"/>
                      <a:pt x="3537" y="6263"/>
                      <a:pt x="3656" y="6335"/>
                    </a:cubicBezTo>
                    <a:cubicBezTo>
                      <a:pt x="3787" y="6382"/>
                      <a:pt x="3965" y="6382"/>
                      <a:pt x="4084" y="6382"/>
                    </a:cubicBezTo>
                    <a:lnTo>
                      <a:pt x="8049" y="6382"/>
                    </a:lnTo>
                    <a:lnTo>
                      <a:pt x="10966" y="6359"/>
                    </a:lnTo>
                    <a:lnTo>
                      <a:pt x="12050" y="6359"/>
                    </a:lnTo>
                    <a:cubicBezTo>
                      <a:pt x="12169" y="6359"/>
                      <a:pt x="12323" y="6359"/>
                      <a:pt x="12443" y="6311"/>
                    </a:cubicBezTo>
                    <a:cubicBezTo>
                      <a:pt x="12573" y="6263"/>
                      <a:pt x="12693" y="6156"/>
                      <a:pt x="12776" y="6061"/>
                    </a:cubicBezTo>
                    <a:cubicBezTo>
                      <a:pt x="12847" y="5930"/>
                      <a:pt x="12895" y="5835"/>
                      <a:pt x="12943" y="5728"/>
                    </a:cubicBezTo>
                    <a:lnTo>
                      <a:pt x="13300" y="5096"/>
                    </a:lnTo>
                    <a:cubicBezTo>
                      <a:pt x="14252" y="3418"/>
                      <a:pt x="15181" y="1715"/>
                      <a:pt x="16133" y="36"/>
                    </a:cubicBezTo>
                    <a:cubicBezTo>
                      <a:pt x="15133" y="1691"/>
                      <a:pt x="14121" y="3346"/>
                      <a:pt x="13145" y="5001"/>
                    </a:cubicBezTo>
                    <a:lnTo>
                      <a:pt x="12776" y="5632"/>
                    </a:lnTo>
                    <a:cubicBezTo>
                      <a:pt x="12716" y="5728"/>
                      <a:pt x="12669" y="5835"/>
                      <a:pt x="12597" y="5930"/>
                    </a:cubicBezTo>
                    <a:cubicBezTo>
                      <a:pt x="12550" y="6001"/>
                      <a:pt x="12466" y="6085"/>
                      <a:pt x="12371" y="6109"/>
                    </a:cubicBezTo>
                    <a:cubicBezTo>
                      <a:pt x="12323" y="6132"/>
                      <a:pt x="12264" y="6132"/>
                      <a:pt x="12216" y="6132"/>
                    </a:cubicBezTo>
                    <a:cubicBezTo>
                      <a:pt x="12169" y="6132"/>
                      <a:pt x="12109" y="6132"/>
                      <a:pt x="12050" y="6132"/>
                    </a:cubicBezTo>
                    <a:lnTo>
                      <a:pt x="10966" y="6132"/>
                    </a:lnTo>
                    <a:lnTo>
                      <a:pt x="8049" y="6109"/>
                    </a:lnTo>
                    <a:lnTo>
                      <a:pt x="4084" y="6109"/>
                    </a:lnTo>
                    <a:cubicBezTo>
                      <a:pt x="3941" y="6109"/>
                      <a:pt x="3858" y="6109"/>
                      <a:pt x="3787" y="6061"/>
                    </a:cubicBezTo>
                    <a:cubicBezTo>
                      <a:pt x="3680" y="6025"/>
                      <a:pt x="3608" y="5978"/>
                      <a:pt x="3560" y="5882"/>
                    </a:cubicBezTo>
                    <a:lnTo>
                      <a:pt x="3382" y="5585"/>
                    </a:lnTo>
                    <a:lnTo>
                      <a:pt x="3037" y="4954"/>
                    </a:lnTo>
                    <a:cubicBezTo>
                      <a:pt x="2525" y="4120"/>
                      <a:pt x="2048" y="3299"/>
                      <a:pt x="1524" y="2465"/>
                    </a:cubicBezTo>
                    <a:cubicBezTo>
                      <a:pt x="1048" y="1644"/>
                      <a:pt x="524" y="810"/>
                      <a:pt x="0" y="1"/>
                    </a:cubicBez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4895850" y="1359825"/>
                <a:ext cx="7450" cy="99150"/>
              </a:xfrm>
              <a:custGeom>
                <a:rect b="b" l="l" r="r" t="t"/>
                <a:pathLst>
                  <a:path extrusionOk="0" h="3966" w="298">
                    <a:moveTo>
                      <a:pt x="0" y="0"/>
                    </a:moveTo>
                    <a:lnTo>
                      <a:pt x="143" y="39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5117900" y="1359825"/>
                <a:ext cx="8050" cy="99150"/>
              </a:xfrm>
              <a:custGeom>
                <a:rect b="b" l="l" r="r" t="t"/>
                <a:pathLst>
                  <a:path extrusionOk="0" h="3966" w="322">
                    <a:moveTo>
                      <a:pt x="0" y="0"/>
                    </a:moveTo>
                    <a:lnTo>
                      <a:pt x="179" y="396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00F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6"/>
          <p:cNvGrpSpPr/>
          <p:nvPr/>
        </p:nvGrpSpPr>
        <p:grpSpPr>
          <a:xfrm flipH="1" rot="10800000">
            <a:off x="1268837" y="3936"/>
            <a:ext cx="8007656" cy="919715"/>
            <a:chOff x="1284450" y="3941397"/>
            <a:chExt cx="8007656" cy="919715"/>
          </a:xfrm>
        </p:grpSpPr>
        <p:sp>
          <p:nvSpPr>
            <p:cNvPr id="335" name="Google Shape;335;p6"/>
            <p:cNvSpPr/>
            <p:nvPr/>
          </p:nvSpPr>
          <p:spPr>
            <a:xfrm>
              <a:off x="1749736" y="4205037"/>
              <a:ext cx="568587" cy="491135"/>
            </a:xfrm>
            <a:custGeom>
              <a:rect b="b" l="l" r="r" t="t"/>
              <a:pathLst>
                <a:path extrusionOk="0" h="16348" w="18682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676017" y="4200380"/>
              <a:ext cx="575465" cy="499006"/>
            </a:xfrm>
            <a:custGeom>
              <a:rect b="b" l="l" r="r" t="t"/>
              <a:pathLst>
                <a:path extrusionOk="0" h="16610" w="18908">
                  <a:moveTo>
                    <a:pt x="5108" y="0"/>
                  </a:moveTo>
                  <a:lnTo>
                    <a:pt x="4727" y="465"/>
                  </a:lnTo>
                  <a:lnTo>
                    <a:pt x="381" y="8037"/>
                  </a:lnTo>
                  <a:cubicBezTo>
                    <a:pt x="202" y="8263"/>
                    <a:pt x="0" y="8466"/>
                    <a:pt x="226" y="8680"/>
                  </a:cubicBezTo>
                  <a:lnTo>
                    <a:pt x="4513" y="16038"/>
                  </a:lnTo>
                  <a:lnTo>
                    <a:pt x="4977" y="16431"/>
                  </a:lnTo>
                  <a:lnTo>
                    <a:pt x="13811" y="16431"/>
                  </a:lnTo>
                  <a:cubicBezTo>
                    <a:pt x="14014" y="16609"/>
                    <a:pt x="14216" y="16371"/>
                    <a:pt x="14395" y="16169"/>
                  </a:cubicBezTo>
                  <a:lnTo>
                    <a:pt x="18729" y="8597"/>
                  </a:lnTo>
                  <a:cubicBezTo>
                    <a:pt x="18907" y="8370"/>
                    <a:pt x="18681" y="8192"/>
                    <a:pt x="18681" y="8192"/>
                  </a:cubicBezTo>
                  <a:lnTo>
                    <a:pt x="14371" y="393"/>
                  </a:lnTo>
                  <a:cubicBezTo>
                    <a:pt x="14145" y="203"/>
                    <a:pt x="14145" y="203"/>
                    <a:pt x="1372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824032" y="4737667"/>
              <a:ext cx="421829" cy="121282"/>
            </a:xfrm>
            <a:custGeom>
              <a:rect b="b" l="l" r="r" t="t"/>
              <a:pathLst>
                <a:path extrusionOk="0" h="4037" w="13860">
                  <a:moveTo>
                    <a:pt x="2560" y="0"/>
                  </a:moveTo>
                  <a:cubicBezTo>
                    <a:pt x="2132" y="60"/>
                    <a:pt x="2132" y="60"/>
                    <a:pt x="1953" y="286"/>
                  </a:cubicBezTo>
                  <a:lnTo>
                    <a:pt x="0" y="4037"/>
                  </a:lnTo>
                  <a:lnTo>
                    <a:pt x="13859" y="3977"/>
                  </a:lnTo>
                  <a:lnTo>
                    <a:pt x="11823" y="393"/>
                  </a:lnTo>
                  <a:lnTo>
                    <a:pt x="11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2748852" y="4736225"/>
              <a:ext cx="428707" cy="124887"/>
            </a:xfrm>
            <a:custGeom>
              <a:rect b="b" l="l" r="r" t="t"/>
              <a:pathLst>
                <a:path extrusionOk="0" h="4157" w="14086">
                  <a:moveTo>
                    <a:pt x="2786" y="179"/>
                  </a:moveTo>
                  <a:cubicBezTo>
                    <a:pt x="2560" y="1"/>
                    <a:pt x="2381" y="227"/>
                    <a:pt x="2179" y="465"/>
                  </a:cubicBezTo>
                  <a:lnTo>
                    <a:pt x="0" y="4025"/>
                  </a:lnTo>
                  <a:lnTo>
                    <a:pt x="14085" y="4156"/>
                  </a:lnTo>
                  <a:lnTo>
                    <a:pt x="11847" y="382"/>
                  </a:lnTo>
                  <a:lnTo>
                    <a:pt x="11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252785" y="4203595"/>
              <a:ext cx="574735" cy="492577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331768" y="4733010"/>
              <a:ext cx="422560" cy="126659"/>
            </a:xfrm>
            <a:custGeom>
              <a:rect b="b" l="l" r="r" t="t"/>
              <a:pathLst>
                <a:path extrusionOk="0" h="4216" w="13884">
                  <a:moveTo>
                    <a:pt x="2561" y="191"/>
                  </a:moveTo>
                  <a:cubicBezTo>
                    <a:pt x="2156" y="239"/>
                    <a:pt x="2156" y="239"/>
                    <a:pt x="1942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48" y="572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2214322" y="3941397"/>
              <a:ext cx="570382" cy="492577"/>
            </a:xfrm>
            <a:custGeom>
              <a:rect b="b" l="l" r="r" t="t"/>
              <a:pathLst>
                <a:path extrusionOk="0" h="16396" w="18741">
                  <a:moveTo>
                    <a:pt x="5132" y="0"/>
                  </a:moveTo>
                  <a:cubicBezTo>
                    <a:pt x="4727" y="24"/>
                    <a:pt x="4525" y="262"/>
                    <a:pt x="4525" y="262"/>
                  </a:cubicBezTo>
                  <a:lnTo>
                    <a:pt x="215" y="7823"/>
                  </a:lnTo>
                  <a:cubicBezTo>
                    <a:pt x="1" y="8061"/>
                    <a:pt x="60" y="8465"/>
                    <a:pt x="60" y="8465"/>
                  </a:cubicBezTo>
                  <a:lnTo>
                    <a:pt x="4549" y="16038"/>
                  </a:lnTo>
                  <a:lnTo>
                    <a:pt x="5013" y="16395"/>
                  </a:lnTo>
                  <a:lnTo>
                    <a:pt x="13609" y="16216"/>
                  </a:lnTo>
                  <a:cubicBezTo>
                    <a:pt x="13836" y="16395"/>
                    <a:pt x="14014" y="16193"/>
                    <a:pt x="14217" y="15966"/>
                  </a:cubicBezTo>
                  <a:lnTo>
                    <a:pt x="18527" y="8394"/>
                  </a:lnTo>
                  <a:cubicBezTo>
                    <a:pt x="18741" y="8156"/>
                    <a:pt x="18741" y="8156"/>
                    <a:pt x="18503" y="7977"/>
                  </a:cubicBezTo>
                  <a:lnTo>
                    <a:pt x="14431" y="381"/>
                  </a:lnTo>
                  <a:cubicBezTo>
                    <a:pt x="14193" y="179"/>
                    <a:pt x="13967" y="0"/>
                    <a:pt x="13550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284450" y="4474026"/>
              <a:ext cx="570017" cy="384905"/>
            </a:xfrm>
            <a:custGeom>
              <a:rect b="b" l="l" r="r" t="t"/>
              <a:pathLst>
                <a:path extrusionOk="0" h="12812" w="18729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2215418" y="4472584"/>
              <a:ext cx="569287" cy="384574"/>
            </a:xfrm>
            <a:custGeom>
              <a:rect b="b" l="l" r="r" t="t"/>
              <a:pathLst>
                <a:path extrusionOk="0" h="12801" w="18705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8721358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7" y="8442"/>
                  </a:cubicBezTo>
                  <a:lnTo>
                    <a:pt x="4417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0" y="16324"/>
                  </a:lnTo>
                  <a:cubicBezTo>
                    <a:pt x="13883" y="16301"/>
                    <a:pt x="14133" y="16193"/>
                    <a:pt x="14192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22058" y="4474026"/>
              <a:ext cx="570048" cy="384905"/>
            </a:xfrm>
            <a:custGeom>
              <a:rect b="b" l="l" r="r" t="t"/>
              <a:pathLst>
                <a:path extrusionOk="0" h="12812" w="18730">
                  <a:moveTo>
                    <a:pt x="4930" y="179"/>
                  </a:moveTo>
                  <a:cubicBezTo>
                    <a:pt x="4728" y="1"/>
                    <a:pt x="4513" y="215"/>
                    <a:pt x="4335" y="441"/>
                  </a:cubicBezTo>
                  <a:lnTo>
                    <a:pt x="1" y="8013"/>
                  </a:lnTo>
                  <a:lnTo>
                    <a:pt x="49" y="8418"/>
                  </a:lnTo>
                  <a:lnTo>
                    <a:pt x="2573" y="12812"/>
                  </a:lnTo>
                  <a:lnTo>
                    <a:pt x="16015" y="12788"/>
                  </a:lnTo>
                  <a:lnTo>
                    <a:pt x="18348" y="8573"/>
                  </a:lnTo>
                  <a:cubicBezTo>
                    <a:pt x="18527" y="8347"/>
                    <a:pt x="18729" y="8109"/>
                    <a:pt x="18503" y="7930"/>
                  </a:cubicBezTo>
                  <a:lnTo>
                    <a:pt x="14217" y="572"/>
                  </a:lnTo>
                  <a:cubicBezTo>
                    <a:pt x="14193" y="155"/>
                    <a:pt x="13776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6"/>
          <p:cNvGrpSpPr/>
          <p:nvPr/>
        </p:nvGrpSpPr>
        <p:grpSpPr>
          <a:xfrm>
            <a:off x="-484328" y="-367230"/>
            <a:ext cx="2200010" cy="2088327"/>
            <a:chOff x="-424797" y="-530959"/>
            <a:chExt cx="2171991" cy="2088327"/>
          </a:xfrm>
        </p:grpSpPr>
        <p:sp>
          <p:nvSpPr>
            <p:cNvPr id="347" name="Google Shape;347;p6"/>
            <p:cNvSpPr/>
            <p:nvPr/>
          </p:nvSpPr>
          <p:spPr>
            <a:xfrm flipH="1">
              <a:off x="44421" y="949603"/>
              <a:ext cx="156606" cy="607765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 flipH="1">
              <a:off x="-264532" y="16168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 flipH="1">
              <a:off x="-264532" y="596392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 flipH="1">
              <a:off x="47300" y="-255653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 flipH="1">
              <a:off x="-412476" y="-522331"/>
              <a:ext cx="611448" cy="533425"/>
            </a:xfrm>
            <a:custGeom>
              <a:rect b="b" l="l" r="r" t="t"/>
              <a:pathLst>
                <a:path extrusionOk="0" h="15456" w="17718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 flipH="1">
              <a:off x="-384937" y="-204678"/>
              <a:ext cx="556370" cy="220673"/>
            </a:xfrm>
            <a:custGeom>
              <a:rect b="b" l="l" r="r" t="t"/>
              <a:pathLst>
                <a:path extrusionOk="0" h="6394" w="16122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 flipH="1">
              <a:off x="772528" y="-11132"/>
              <a:ext cx="316836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 flipH="1">
              <a:off x="1085223" y="-264281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 flipH="1">
              <a:off x="625826" y="-264281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 flipH="1">
              <a:off x="625032" y="-530959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 flipH="1">
              <a:off x="652951" y="-213306"/>
              <a:ext cx="555956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 flipH="1">
              <a:off x="1079046" y="-882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 flipH="1">
              <a:off x="771700" y="-882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 flipH="1">
              <a:off x="1283656" y="293752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 flipH="1">
              <a:off x="1595522" y="40637"/>
              <a:ext cx="15042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 flipH="1">
              <a:off x="1136160" y="40637"/>
              <a:ext cx="150843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 flipH="1">
              <a:off x="1135332" y="-226041"/>
              <a:ext cx="61186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 flipH="1">
              <a:off x="1163285" y="91577"/>
              <a:ext cx="55678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flipH="1">
              <a:off x="1589380" y="303208"/>
              <a:ext cx="10284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 flipH="1">
              <a:off x="1281619" y="303208"/>
              <a:ext cx="11526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 flipH="1">
              <a:off x="246596" y="293752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 flipH="1">
              <a:off x="558462" y="40637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 flipH="1">
              <a:off x="99100" y="40637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 flipH="1">
              <a:off x="98272" y="-226041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 flipH="1">
              <a:off x="126190" y="91577"/>
              <a:ext cx="557198" cy="220707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 flipH="1">
              <a:off x="552285" y="303208"/>
              <a:ext cx="10318" cy="136877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 flipH="1">
              <a:off x="244939" y="303208"/>
              <a:ext cx="11147" cy="136877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 flipH="1">
              <a:off x="761830" y="597013"/>
              <a:ext cx="31642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 flipH="1">
              <a:off x="1074939" y="343898"/>
              <a:ext cx="15042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 flipH="1">
              <a:off x="615576" y="343898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 flipH="1">
              <a:off x="614748" y="77186"/>
              <a:ext cx="611414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 flipH="1">
              <a:off x="642287" y="394839"/>
              <a:ext cx="556370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 flipH="1">
              <a:off x="1068762" y="607263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 flipH="1">
              <a:off x="761036" y="607263"/>
              <a:ext cx="10698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 flipH="1">
              <a:off x="55134" y="326642"/>
              <a:ext cx="157814" cy="608593"/>
            </a:xfrm>
            <a:custGeom>
              <a:rect b="b" l="l" r="r" t="t"/>
              <a:pathLst>
                <a:path extrusionOk="0" h="17634" w="4573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 flipH="1">
              <a:off x="-424797" y="48437"/>
              <a:ext cx="638539" cy="557239"/>
            </a:xfrm>
            <a:custGeom>
              <a:rect b="b" l="l" r="r" t="t"/>
              <a:pathLst>
                <a:path extrusionOk="0" h="16146" w="18503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 flipH="1">
              <a:off x="-395221" y="380447"/>
              <a:ext cx="580217" cy="230164"/>
            </a:xfrm>
            <a:custGeom>
              <a:rect b="b" l="l" r="r" t="t"/>
              <a:pathLst>
                <a:path extrusionOk="0" h="6669" w="16813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 flipH="1">
              <a:off x="239624" y="901068"/>
              <a:ext cx="329950" cy="343986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 flipH="1">
              <a:off x="565433" y="637703"/>
              <a:ext cx="156606" cy="607765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 flipH="1">
              <a:off x="86366" y="637703"/>
              <a:ext cx="157814" cy="607765"/>
            </a:xfrm>
            <a:custGeom>
              <a:rect b="b" l="l" r="r" t="t"/>
              <a:pathLst>
                <a:path extrusionOk="0" h="17610" w="4573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 flipH="1">
              <a:off x="85537" y="358670"/>
              <a:ext cx="638539" cy="556825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 flipH="1">
              <a:off x="113870" y="690300"/>
              <a:ext cx="581459" cy="230543"/>
            </a:xfrm>
            <a:custGeom>
              <a:rect b="b" l="l" r="r" t="t"/>
              <a:pathLst>
                <a:path extrusionOk="0" h="6680" w="16849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 flipH="1">
              <a:off x="559291" y="912181"/>
              <a:ext cx="10284" cy="14219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 flipH="1">
              <a:off x="237968" y="912181"/>
              <a:ext cx="11112" cy="142192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 flipH="1">
              <a:off x="-424797" y="655753"/>
              <a:ext cx="638539" cy="556411"/>
            </a:xfrm>
            <a:custGeom>
              <a:rect b="b" l="l" r="r" t="t"/>
              <a:pathLst>
                <a:path extrusionOk="0" h="16122" w="18503">
                  <a:moveTo>
                    <a:pt x="4941" y="1"/>
                  </a:moveTo>
                  <a:cubicBezTo>
                    <a:pt x="4727" y="1"/>
                    <a:pt x="4524" y="96"/>
                    <a:pt x="4417" y="299"/>
                  </a:cubicBezTo>
                  <a:lnTo>
                    <a:pt x="107" y="7728"/>
                  </a:lnTo>
                  <a:cubicBezTo>
                    <a:pt x="0" y="7930"/>
                    <a:pt x="0" y="8180"/>
                    <a:pt x="107" y="8359"/>
                  </a:cubicBezTo>
                  <a:lnTo>
                    <a:pt x="4417" y="15812"/>
                  </a:lnTo>
                  <a:cubicBezTo>
                    <a:pt x="4524" y="16015"/>
                    <a:pt x="4727" y="16122"/>
                    <a:pt x="4941" y="16122"/>
                  </a:cubicBezTo>
                  <a:lnTo>
                    <a:pt x="13537" y="16122"/>
                  </a:lnTo>
                  <a:cubicBezTo>
                    <a:pt x="13764" y="16122"/>
                    <a:pt x="13990" y="16015"/>
                    <a:pt x="14085" y="15812"/>
                  </a:cubicBezTo>
                  <a:lnTo>
                    <a:pt x="18371" y="8359"/>
                  </a:lnTo>
                  <a:cubicBezTo>
                    <a:pt x="18502" y="8180"/>
                    <a:pt x="18502" y="7930"/>
                    <a:pt x="18371" y="7728"/>
                  </a:cubicBezTo>
                  <a:lnTo>
                    <a:pt x="14085" y="299"/>
                  </a:lnTo>
                  <a:cubicBezTo>
                    <a:pt x="13990" y="96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 flipH="1">
              <a:off x="-395221" y="987384"/>
              <a:ext cx="580217" cy="229715"/>
            </a:xfrm>
            <a:custGeom>
              <a:rect b="b" l="l" r="r" t="t"/>
              <a:pathLst>
                <a:path extrusionOk="0" h="6656" w="16813">
                  <a:moveTo>
                    <a:pt x="0" y="0"/>
                  </a:moveTo>
                  <a:cubicBezTo>
                    <a:pt x="453" y="881"/>
                    <a:pt x="929" y="1786"/>
                    <a:pt x="1429" y="2667"/>
                  </a:cubicBezTo>
                  <a:cubicBezTo>
                    <a:pt x="1905" y="3548"/>
                    <a:pt x="2406" y="4429"/>
                    <a:pt x="2906" y="5298"/>
                  </a:cubicBezTo>
                  <a:lnTo>
                    <a:pt x="3287" y="5953"/>
                  </a:lnTo>
                  <a:lnTo>
                    <a:pt x="3465" y="6311"/>
                  </a:lnTo>
                  <a:cubicBezTo>
                    <a:pt x="3560" y="6430"/>
                    <a:pt x="3668" y="6537"/>
                    <a:pt x="3810" y="6608"/>
                  </a:cubicBezTo>
                  <a:cubicBezTo>
                    <a:pt x="3965" y="6656"/>
                    <a:pt x="4144" y="6656"/>
                    <a:pt x="4239" y="6656"/>
                  </a:cubicBezTo>
                  <a:lnTo>
                    <a:pt x="8406" y="6656"/>
                  </a:lnTo>
                  <a:lnTo>
                    <a:pt x="11419" y="6632"/>
                  </a:lnTo>
                  <a:lnTo>
                    <a:pt x="12550" y="6632"/>
                  </a:lnTo>
                  <a:cubicBezTo>
                    <a:pt x="12669" y="6632"/>
                    <a:pt x="12823" y="6632"/>
                    <a:pt x="12978" y="6584"/>
                  </a:cubicBezTo>
                  <a:cubicBezTo>
                    <a:pt x="13097" y="6537"/>
                    <a:pt x="13228" y="6430"/>
                    <a:pt x="13300" y="6311"/>
                  </a:cubicBezTo>
                  <a:cubicBezTo>
                    <a:pt x="13371" y="6180"/>
                    <a:pt x="13431" y="6084"/>
                    <a:pt x="13502" y="5977"/>
                  </a:cubicBezTo>
                  <a:lnTo>
                    <a:pt x="13883" y="5298"/>
                  </a:lnTo>
                  <a:cubicBezTo>
                    <a:pt x="14883" y="3548"/>
                    <a:pt x="15836" y="1786"/>
                    <a:pt x="16812" y="36"/>
                  </a:cubicBezTo>
                  <a:cubicBezTo>
                    <a:pt x="15788" y="1762"/>
                    <a:pt x="14728" y="3465"/>
                    <a:pt x="13728" y="5227"/>
                  </a:cubicBezTo>
                  <a:lnTo>
                    <a:pt x="13324" y="5882"/>
                  </a:lnTo>
                  <a:cubicBezTo>
                    <a:pt x="13276" y="5977"/>
                    <a:pt x="13204" y="6108"/>
                    <a:pt x="13157" y="6180"/>
                  </a:cubicBezTo>
                  <a:cubicBezTo>
                    <a:pt x="13074" y="6287"/>
                    <a:pt x="13002" y="6334"/>
                    <a:pt x="12895" y="6382"/>
                  </a:cubicBezTo>
                  <a:cubicBezTo>
                    <a:pt x="12800" y="6406"/>
                    <a:pt x="12704" y="6406"/>
                    <a:pt x="12550" y="6406"/>
                  </a:cubicBezTo>
                  <a:lnTo>
                    <a:pt x="11419" y="6406"/>
                  </a:lnTo>
                  <a:lnTo>
                    <a:pt x="8406" y="6382"/>
                  </a:lnTo>
                  <a:lnTo>
                    <a:pt x="4239" y="6382"/>
                  </a:lnTo>
                  <a:cubicBezTo>
                    <a:pt x="4108" y="6382"/>
                    <a:pt x="4013" y="6382"/>
                    <a:pt x="3941" y="6334"/>
                  </a:cubicBezTo>
                  <a:cubicBezTo>
                    <a:pt x="3834" y="6311"/>
                    <a:pt x="3763" y="6227"/>
                    <a:pt x="3715" y="6156"/>
                  </a:cubicBezTo>
                  <a:lnTo>
                    <a:pt x="3513" y="5834"/>
                  </a:lnTo>
                  <a:lnTo>
                    <a:pt x="3132" y="5179"/>
                  </a:lnTo>
                  <a:cubicBezTo>
                    <a:pt x="2632" y="4298"/>
                    <a:pt x="2108" y="3441"/>
                    <a:pt x="1584" y="2572"/>
                  </a:cubicBezTo>
                  <a:cubicBezTo>
                    <a:pt x="1072" y="1715"/>
                    <a:pt x="524" y="85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 flipH="1">
              <a:off x="-270088" y="1196530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6"/>
          <p:cNvGrpSpPr/>
          <p:nvPr/>
        </p:nvGrpSpPr>
        <p:grpSpPr>
          <a:xfrm>
            <a:off x="-116875" y="4220538"/>
            <a:ext cx="7938773" cy="919714"/>
            <a:chOff x="-116875" y="3942088"/>
            <a:chExt cx="7938773" cy="919714"/>
          </a:xfrm>
        </p:grpSpPr>
        <p:sp>
          <p:nvSpPr>
            <p:cNvPr id="395" name="Google Shape;395;p6"/>
            <p:cNvSpPr/>
            <p:nvPr/>
          </p:nvSpPr>
          <p:spPr>
            <a:xfrm>
              <a:off x="6395901" y="4203595"/>
              <a:ext cx="574765" cy="492577"/>
            </a:xfrm>
            <a:custGeom>
              <a:rect b="b" l="l" r="r" t="t"/>
              <a:pathLst>
                <a:path extrusionOk="0" h="16396" w="18885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885820" y="4740160"/>
              <a:ext cx="435221" cy="121642"/>
            </a:xfrm>
            <a:custGeom>
              <a:rect b="b" l="l" r="r" t="t"/>
              <a:pathLst>
                <a:path extrusionOk="0" h="4049" w="14300">
                  <a:moveTo>
                    <a:pt x="2977" y="1"/>
                  </a:moveTo>
                  <a:cubicBezTo>
                    <a:pt x="2572" y="25"/>
                    <a:pt x="2393" y="251"/>
                    <a:pt x="2393" y="251"/>
                  </a:cubicBezTo>
                  <a:lnTo>
                    <a:pt x="0" y="4049"/>
                  </a:lnTo>
                  <a:lnTo>
                    <a:pt x="14300" y="3977"/>
                  </a:lnTo>
                  <a:lnTo>
                    <a:pt x="12037" y="179"/>
                  </a:lnTo>
                  <a:cubicBezTo>
                    <a:pt x="11811" y="1"/>
                    <a:pt x="11811" y="1"/>
                    <a:pt x="11394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539960" y="4737667"/>
              <a:ext cx="429438" cy="122724"/>
            </a:xfrm>
            <a:custGeom>
              <a:rect b="b" l="l" r="r" t="t"/>
              <a:pathLst>
                <a:path extrusionOk="0" h="4085" w="14110">
                  <a:moveTo>
                    <a:pt x="2727" y="84"/>
                  </a:moveTo>
                  <a:cubicBezTo>
                    <a:pt x="2465" y="36"/>
                    <a:pt x="2262" y="179"/>
                    <a:pt x="2179" y="334"/>
                  </a:cubicBezTo>
                  <a:lnTo>
                    <a:pt x="0" y="4060"/>
                  </a:lnTo>
                  <a:lnTo>
                    <a:pt x="14109" y="4084"/>
                  </a:lnTo>
                  <a:lnTo>
                    <a:pt x="11883" y="393"/>
                  </a:lnTo>
                  <a:cubicBezTo>
                    <a:pt x="11835" y="179"/>
                    <a:pt x="11549" y="0"/>
                    <a:pt x="11323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474915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7399369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116875" y="4203595"/>
              <a:ext cx="574735" cy="492577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79" y="16395"/>
                  </a:cubicBezTo>
                  <a:lnTo>
                    <a:pt x="13776" y="16217"/>
                  </a:lnTo>
                  <a:cubicBezTo>
                    <a:pt x="14014" y="16395"/>
                    <a:pt x="14192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3" y="8156"/>
                    <a:pt x="18657" y="7978"/>
                  </a:cubicBezTo>
                  <a:lnTo>
                    <a:pt x="14157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38257" y="4733010"/>
              <a:ext cx="422560" cy="126659"/>
            </a:xfrm>
            <a:custGeom>
              <a:rect b="b" l="l" r="r" t="t"/>
              <a:pathLst>
                <a:path extrusionOk="0" h="4216" w="13884">
                  <a:moveTo>
                    <a:pt x="2573" y="191"/>
                  </a:moveTo>
                  <a:cubicBezTo>
                    <a:pt x="2168" y="239"/>
                    <a:pt x="2168" y="239"/>
                    <a:pt x="1953" y="465"/>
                  </a:cubicBezTo>
                  <a:lnTo>
                    <a:pt x="1" y="4215"/>
                  </a:lnTo>
                  <a:lnTo>
                    <a:pt x="13884" y="4168"/>
                  </a:lnTo>
                  <a:lnTo>
                    <a:pt x="11859" y="572"/>
                  </a:lnTo>
                  <a:lnTo>
                    <a:pt x="11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864474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52386" y="4475829"/>
              <a:ext cx="570382" cy="385956"/>
            </a:xfrm>
            <a:custGeom>
              <a:rect b="b" l="l" r="r" t="t"/>
              <a:pathLst>
                <a:path extrusionOk="0" h="12847" w="18741">
                  <a:moveTo>
                    <a:pt x="5132" y="0"/>
                  </a:moveTo>
                  <a:cubicBezTo>
                    <a:pt x="4703" y="48"/>
                    <a:pt x="4703" y="48"/>
                    <a:pt x="4525" y="274"/>
                  </a:cubicBezTo>
                  <a:lnTo>
                    <a:pt x="179" y="7822"/>
                  </a:lnTo>
                  <a:cubicBezTo>
                    <a:pt x="0" y="8049"/>
                    <a:pt x="238" y="8227"/>
                    <a:pt x="60" y="8465"/>
                  </a:cubicBezTo>
                  <a:lnTo>
                    <a:pt x="2572" y="12847"/>
                  </a:lnTo>
                  <a:lnTo>
                    <a:pt x="16014" y="12847"/>
                  </a:lnTo>
                  <a:lnTo>
                    <a:pt x="18526" y="8382"/>
                  </a:lnTo>
                  <a:cubicBezTo>
                    <a:pt x="18741" y="8180"/>
                    <a:pt x="18741" y="8180"/>
                    <a:pt x="18681" y="7739"/>
                  </a:cubicBezTo>
                  <a:lnTo>
                    <a:pt x="14431" y="381"/>
                  </a:lnTo>
                  <a:lnTo>
                    <a:pt x="139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5934602" y="4475829"/>
              <a:ext cx="568556" cy="385265"/>
            </a:xfrm>
            <a:custGeom>
              <a:rect b="b" l="l" r="r" t="t"/>
              <a:pathLst>
                <a:path extrusionOk="0" h="12824" w="18681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6865205" y="4474026"/>
              <a:ext cx="570382" cy="384905"/>
            </a:xfrm>
            <a:custGeom>
              <a:rect b="b" l="l" r="r" t="t"/>
              <a:pathLst>
                <a:path extrusionOk="0" h="12812" w="18741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6"/>
          <p:cNvGrpSpPr/>
          <p:nvPr/>
        </p:nvGrpSpPr>
        <p:grpSpPr>
          <a:xfrm>
            <a:off x="7332169" y="3231530"/>
            <a:ext cx="2183719" cy="2374287"/>
            <a:chOff x="7453203" y="3465656"/>
            <a:chExt cx="2171991" cy="2374287"/>
          </a:xfrm>
        </p:grpSpPr>
        <p:sp>
          <p:nvSpPr>
            <p:cNvPr id="407" name="Google Shape;407;p6"/>
            <p:cNvSpPr/>
            <p:nvPr/>
          </p:nvSpPr>
          <p:spPr>
            <a:xfrm>
              <a:off x="9134979" y="3999462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9134979" y="4610643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9134979" y="5190867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9002254" y="3732334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81" y="10073"/>
                  </a:cubicBezTo>
                  <a:lnTo>
                    <a:pt x="4191" y="16824"/>
                  </a:lnTo>
                  <a:cubicBezTo>
                    <a:pt x="4215" y="16860"/>
                    <a:pt x="4251" y="16883"/>
                    <a:pt x="4287" y="16883"/>
                  </a:cubicBezTo>
                  <a:cubicBezTo>
                    <a:pt x="4322" y="16883"/>
                    <a:pt x="4370" y="16848"/>
                    <a:pt x="4370" y="16776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9001426" y="3465656"/>
              <a:ext cx="611448" cy="533805"/>
            </a:xfrm>
            <a:custGeom>
              <a:rect b="b" l="l" r="r" t="t"/>
              <a:pathLst>
                <a:path extrusionOk="0" h="15467" w="17718">
                  <a:moveTo>
                    <a:pt x="4739" y="0"/>
                  </a:moveTo>
                  <a:cubicBezTo>
                    <a:pt x="4549" y="0"/>
                    <a:pt x="4346" y="95"/>
                    <a:pt x="4215" y="298"/>
                  </a:cubicBezTo>
                  <a:lnTo>
                    <a:pt x="96" y="7430"/>
                  </a:lnTo>
                  <a:cubicBezTo>
                    <a:pt x="1" y="7608"/>
                    <a:pt x="1" y="7834"/>
                    <a:pt x="96" y="8037"/>
                  </a:cubicBezTo>
                  <a:lnTo>
                    <a:pt x="4215" y="15157"/>
                  </a:lnTo>
                  <a:cubicBezTo>
                    <a:pt x="4346" y="15335"/>
                    <a:pt x="4549" y="15466"/>
                    <a:pt x="4739" y="15466"/>
                  </a:cubicBezTo>
                  <a:lnTo>
                    <a:pt x="12978" y="15466"/>
                  </a:lnTo>
                  <a:cubicBezTo>
                    <a:pt x="13205" y="15466"/>
                    <a:pt x="13407" y="15335"/>
                    <a:pt x="13502" y="15157"/>
                  </a:cubicBezTo>
                  <a:lnTo>
                    <a:pt x="17622" y="8037"/>
                  </a:lnTo>
                  <a:cubicBezTo>
                    <a:pt x="17717" y="7834"/>
                    <a:pt x="17717" y="7608"/>
                    <a:pt x="17622" y="7430"/>
                  </a:cubicBezTo>
                  <a:lnTo>
                    <a:pt x="13502" y="298"/>
                  </a:lnTo>
                  <a:cubicBezTo>
                    <a:pt x="13407" y="95"/>
                    <a:pt x="13205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9028965" y="3783689"/>
              <a:ext cx="556370" cy="220293"/>
            </a:xfrm>
            <a:custGeom>
              <a:rect b="b" l="l" r="r" t="t"/>
              <a:pathLst>
                <a:path extrusionOk="0" h="6383" w="16122">
                  <a:moveTo>
                    <a:pt x="0" y="1"/>
                  </a:moveTo>
                  <a:cubicBezTo>
                    <a:pt x="453" y="846"/>
                    <a:pt x="905" y="1703"/>
                    <a:pt x="1358" y="2560"/>
                  </a:cubicBezTo>
                  <a:cubicBezTo>
                    <a:pt x="1834" y="3406"/>
                    <a:pt x="2310" y="4239"/>
                    <a:pt x="2798" y="5096"/>
                  </a:cubicBezTo>
                  <a:lnTo>
                    <a:pt x="3144" y="5716"/>
                  </a:lnTo>
                  <a:lnTo>
                    <a:pt x="3322" y="6025"/>
                  </a:lnTo>
                  <a:cubicBezTo>
                    <a:pt x="3394" y="6168"/>
                    <a:pt x="3525" y="6275"/>
                    <a:pt x="3644" y="6323"/>
                  </a:cubicBezTo>
                  <a:cubicBezTo>
                    <a:pt x="3739" y="6370"/>
                    <a:pt x="3846" y="6382"/>
                    <a:pt x="3941" y="6382"/>
                  </a:cubicBezTo>
                  <a:cubicBezTo>
                    <a:pt x="3989" y="6382"/>
                    <a:pt x="4037" y="6382"/>
                    <a:pt x="4072" y="6370"/>
                  </a:cubicBezTo>
                  <a:lnTo>
                    <a:pt x="10954" y="6370"/>
                  </a:lnTo>
                  <a:lnTo>
                    <a:pt x="11680" y="6347"/>
                  </a:lnTo>
                  <a:lnTo>
                    <a:pt x="12026" y="6347"/>
                  </a:lnTo>
                  <a:cubicBezTo>
                    <a:pt x="12157" y="6347"/>
                    <a:pt x="12311" y="6347"/>
                    <a:pt x="12430" y="6299"/>
                  </a:cubicBezTo>
                  <a:cubicBezTo>
                    <a:pt x="12561" y="6251"/>
                    <a:pt x="12681" y="6144"/>
                    <a:pt x="12764" y="6049"/>
                  </a:cubicBezTo>
                  <a:cubicBezTo>
                    <a:pt x="12835" y="5918"/>
                    <a:pt x="12883" y="5823"/>
                    <a:pt x="12931" y="5716"/>
                  </a:cubicBezTo>
                  <a:lnTo>
                    <a:pt x="13312" y="5096"/>
                  </a:lnTo>
                  <a:cubicBezTo>
                    <a:pt x="14264" y="3406"/>
                    <a:pt x="15193" y="1703"/>
                    <a:pt x="16121" y="24"/>
                  </a:cubicBezTo>
                  <a:cubicBezTo>
                    <a:pt x="15121" y="1679"/>
                    <a:pt x="14109" y="3334"/>
                    <a:pt x="13133" y="4989"/>
                  </a:cubicBezTo>
                  <a:lnTo>
                    <a:pt x="12788" y="5620"/>
                  </a:lnTo>
                  <a:cubicBezTo>
                    <a:pt x="12704" y="5716"/>
                    <a:pt x="12657" y="5847"/>
                    <a:pt x="12609" y="5918"/>
                  </a:cubicBezTo>
                  <a:cubicBezTo>
                    <a:pt x="12538" y="6001"/>
                    <a:pt x="12454" y="6073"/>
                    <a:pt x="12359" y="6097"/>
                  </a:cubicBezTo>
                  <a:cubicBezTo>
                    <a:pt x="12300" y="6120"/>
                    <a:pt x="12252" y="6132"/>
                    <a:pt x="12180" y="6132"/>
                  </a:cubicBezTo>
                  <a:cubicBezTo>
                    <a:pt x="12145" y="6132"/>
                    <a:pt x="12097" y="6132"/>
                    <a:pt x="12026" y="6120"/>
                  </a:cubicBezTo>
                  <a:lnTo>
                    <a:pt x="8061" y="6120"/>
                  </a:lnTo>
                  <a:lnTo>
                    <a:pt x="5156" y="6097"/>
                  </a:lnTo>
                  <a:lnTo>
                    <a:pt x="4072" y="6097"/>
                  </a:lnTo>
                  <a:cubicBezTo>
                    <a:pt x="3941" y="6097"/>
                    <a:pt x="3870" y="6097"/>
                    <a:pt x="3775" y="6073"/>
                  </a:cubicBezTo>
                  <a:cubicBezTo>
                    <a:pt x="3691" y="6025"/>
                    <a:pt x="3620" y="5966"/>
                    <a:pt x="3572" y="5894"/>
                  </a:cubicBezTo>
                  <a:lnTo>
                    <a:pt x="3370" y="5573"/>
                  </a:lnTo>
                  <a:lnTo>
                    <a:pt x="3013" y="4942"/>
                  </a:lnTo>
                  <a:cubicBezTo>
                    <a:pt x="2513" y="4108"/>
                    <a:pt x="2036" y="3287"/>
                    <a:pt x="1536" y="2453"/>
                  </a:cubicBezTo>
                  <a:cubicBezTo>
                    <a:pt x="1036" y="1632"/>
                    <a:pt x="536" y="82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8637794" y="4277183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491126" y="4024482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0" y="1"/>
                  </a:moveTo>
                  <a:lnTo>
                    <a:pt x="0" y="8704"/>
                  </a:lnTo>
                  <a:cubicBezTo>
                    <a:pt x="0" y="9180"/>
                    <a:pt x="131" y="9657"/>
                    <a:pt x="357" y="10061"/>
                  </a:cubicBezTo>
                  <a:lnTo>
                    <a:pt x="4167" y="16812"/>
                  </a:lnTo>
                  <a:cubicBezTo>
                    <a:pt x="4191" y="16860"/>
                    <a:pt x="4227" y="16872"/>
                    <a:pt x="4263" y="16872"/>
                  </a:cubicBezTo>
                  <a:cubicBezTo>
                    <a:pt x="4322" y="16872"/>
                    <a:pt x="4370" y="16836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8950489" y="4024482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4370" y="1"/>
                  </a:moveTo>
                  <a:lnTo>
                    <a:pt x="0" y="7323"/>
                  </a:lnTo>
                  <a:lnTo>
                    <a:pt x="0" y="16765"/>
                  </a:lnTo>
                  <a:cubicBezTo>
                    <a:pt x="0" y="16836"/>
                    <a:pt x="36" y="16872"/>
                    <a:pt x="84" y="16872"/>
                  </a:cubicBezTo>
                  <a:cubicBezTo>
                    <a:pt x="119" y="16872"/>
                    <a:pt x="155" y="16860"/>
                    <a:pt x="167" y="16812"/>
                  </a:cubicBezTo>
                  <a:lnTo>
                    <a:pt x="3989" y="10061"/>
                  </a:lnTo>
                  <a:cubicBezTo>
                    <a:pt x="4239" y="9657"/>
                    <a:pt x="4370" y="9180"/>
                    <a:pt x="4370" y="8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8490298" y="3757390"/>
              <a:ext cx="611828" cy="533805"/>
            </a:xfrm>
            <a:custGeom>
              <a:rect b="b" l="l" r="r" t="t"/>
              <a:pathLst>
                <a:path extrusionOk="0" h="15467" w="17729">
                  <a:moveTo>
                    <a:pt x="4751" y="1"/>
                  </a:moveTo>
                  <a:cubicBezTo>
                    <a:pt x="4525" y="1"/>
                    <a:pt x="4322" y="108"/>
                    <a:pt x="4215" y="310"/>
                  </a:cubicBezTo>
                  <a:lnTo>
                    <a:pt x="107" y="7430"/>
                  </a:lnTo>
                  <a:cubicBezTo>
                    <a:pt x="0" y="7609"/>
                    <a:pt x="0" y="7835"/>
                    <a:pt x="107" y="8037"/>
                  </a:cubicBezTo>
                  <a:lnTo>
                    <a:pt x="4215" y="15169"/>
                  </a:lnTo>
                  <a:cubicBezTo>
                    <a:pt x="4322" y="15348"/>
                    <a:pt x="4525" y="15467"/>
                    <a:pt x="4751" y="15467"/>
                  </a:cubicBezTo>
                  <a:lnTo>
                    <a:pt x="12978" y="15467"/>
                  </a:lnTo>
                  <a:cubicBezTo>
                    <a:pt x="13180" y="15467"/>
                    <a:pt x="13383" y="15348"/>
                    <a:pt x="13502" y="15169"/>
                  </a:cubicBezTo>
                  <a:lnTo>
                    <a:pt x="17622" y="8037"/>
                  </a:lnTo>
                  <a:cubicBezTo>
                    <a:pt x="17729" y="7835"/>
                    <a:pt x="17729" y="7609"/>
                    <a:pt x="17622" y="7430"/>
                  </a:cubicBezTo>
                  <a:lnTo>
                    <a:pt x="13502" y="310"/>
                  </a:lnTo>
                  <a:cubicBezTo>
                    <a:pt x="13383" y="108"/>
                    <a:pt x="13180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8517009" y="4075457"/>
              <a:ext cx="557198" cy="220673"/>
            </a:xfrm>
            <a:custGeom>
              <a:rect b="b" l="l" r="r" t="t"/>
              <a:pathLst>
                <a:path extrusionOk="0" h="6394" w="16146">
                  <a:moveTo>
                    <a:pt x="0" y="0"/>
                  </a:moveTo>
                  <a:cubicBezTo>
                    <a:pt x="453" y="857"/>
                    <a:pt x="905" y="1715"/>
                    <a:pt x="1381" y="2560"/>
                  </a:cubicBezTo>
                  <a:cubicBezTo>
                    <a:pt x="1834" y="3417"/>
                    <a:pt x="2310" y="4239"/>
                    <a:pt x="2798" y="5096"/>
                  </a:cubicBezTo>
                  <a:lnTo>
                    <a:pt x="3167" y="5727"/>
                  </a:lnTo>
                  <a:lnTo>
                    <a:pt x="3346" y="6025"/>
                  </a:lnTo>
                  <a:cubicBezTo>
                    <a:pt x="3417" y="6179"/>
                    <a:pt x="3548" y="6275"/>
                    <a:pt x="3667" y="6322"/>
                  </a:cubicBezTo>
                  <a:cubicBezTo>
                    <a:pt x="3751" y="6370"/>
                    <a:pt x="3846" y="6394"/>
                    <a:pt x="3941" y="6394"/>
                  </a:cubicBezTo>
                  <a:cubicBezTo>
                    <a:pt x="4001" y="6394"/>
                    <a:pt x="4048" y="6382"/>
                    <a:pt x="4096" y="6382"/>
                  </a:cubicBezTo>
                  <a:lnTo>
                    <a:pt x="8061" y="6382"/>
                  </a:lnTo>
                  <a:lnTo>
                    <a:pt x="10978" y="6358"/>
                  </a:lnTo>
                  <a:lnTo>
                    <a:pt x="12049" y="6358"/>
                  </a:lnTo>
                  <a:cubicBezTo>
                    <a:pt x="12180" y="6358"/>
                    <a:pt x="12311" y="6358"/>
                    <a:pt x="12454" y="6298"/>
                  </a:cubicBezTo>
                  <a:cubicBezTo>
                    <a:pt x="12585" y="6251"/>
                    <a:pt x="12704" y="6156"/>
                    <a:pt x="12787" y="6048"/>
                  </a:cubicBezTo>
                  <a:cubicBezTo>
                    <a:pt x="12859" y="5929"/>
                    <a:pt x="12907" y="5822"/>
                    <a:pt x="12954" y="5727"/>
                  </a:cubicBezTo>
                  <a:lnTo>
                    <a:pt x="13311" y="5096"/>
                  </a:lnTo>
                  <a:cubicBezTo>
                    <a:pt x="14264" y="3417"/>
                    <a:pt x="15193" y="1715"/>
                    <a:pt x="16145" y="24"/>
                  </a:cubicBezTo>
                  <a:cubicBezTo>
                    <a:pt x="15145" y="1679"/>
                    <a:pt x="14133" y="3346"/>
                    <a:pt x="13157" y="5001"/>
                  </a:cubicBezTo>
                  <a:lnTo>
                    <a:pt x="12787" y="5620"/>
                  </a:lnTo>
                  <a:cubicBezTo>
                    <a:pt x="12728" y="5727"/>
                    <a:pt x="12657" y="5846"/>
                    <a:pt x="12609" y="5929"/>
                  </a:cubicBezTo>
                  <a:cubicBezTo>
                    <a:pt x="12561" y="6001"/>
                    <a:pt x="12478" y="6072"/>
                    <a:pt x="12383" y="6096"/>
                  </a:cubicBezTo>
                  <a:cubicBezTo>
                    <a:pt x="12323" y="6132"/>
                    <a:pt x="12264" y="6144"/>
                    <a:pt x="12204" y="6144"/>
                  </a:cubicBezTo>
                  <a:cubicBezTo>
                    <a:pt x="12156" y="6144"/>
                    <a:pt x="12109" y="6132"/>
                    <a:pt x="12049" y="6132"/>
                  </a:cubicBezTo>
                  <a:lnTo>
                    <a:pt x="8061" y="6132"/>
                  </a:lnTo>
                  <a:lnTo>
                    <a:pt x="5179" y="6096"/>
                  </a:lnTo>
                  <a:lnTo>
                    <a:pt x="4096" y="6096"/>
                  </a:lnTo>
                  <a:cubicBezTo>
                    <a:pt x="3941" y="6096"/>
                    <a:pt x="3870" y="6096"/>
                    <a:pt x="3798" y="6072"/>
                  </a:cubicBezTo>
                  <a:cubicBezTo>
                    <a:pt x="3691" y="6025"/>
                    <a:pt x="3620" y="5977"/>
                    <a:pt x="3572" y="5905"/>
                  </a:cubicBezTo>
                  <a:lnTo>
                    <a:pt x="3393" y="5572"/>
                  </a:lnTo>
                  <a:lnTo>
                    <a:pt x="3012" y="4941"/>
                  </a:lnTo>
                  <a:cubicBezTo>
                    <a:pt x="2536" y="4120"/>
                    <a:pt x="2036" y="3286"/>
                    <a:pt x="1536" y="2465"/>
                  </a:cubicBezTo>
                  <a:cubicBezTo>
                    <a:pt x="1060" y="1631"/>
                    <a:pt x="536" y="83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8637794" y="4287882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3" y="394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8944312" y="4287882"/>
              <a:ext cx="11147" cy="136048"/>
            </a:xfrm>
            <a:custGeom>
              <a:rect b="b" l="l" r="r" t="t"/>
              <a:pathLst>
                <a:path extrusionOk="0" h="3942" w="323">
                  <a:moveTo>
                    <a:pt x="1" y="1"/>
                  </a:moveTo>
                  <a:lnTo>
                    <a:pt x="179" y="394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9002254" y="4338822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22" y="16884"/>
                    <a:pt x="4370" y="16848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9001426" y="4072144"/>
              <a:ext cx="611448" cy="533425"/>
            </a:xfrm>
            <a:custGeom>
              <a:rect b="b" l="l" r="r" t="t"/>
              <a:pathLst>
                <a:path extrusionOk="0" h="15456" w="17718">
                  <a:moveTo>
                    <a:pt x="4739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96" y="7430"/>
                  </a:lnTo>
                  <a:cubicBezTo>
                    <a:pt x="1" y="7609"/>
                    <a:pt x="1" y="7835"/>
                    <a:pt x="96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39" y="15455"/>
                  </a:cubicBezTo>
                  <a:lnTo>
                    <a:pt x="12978" y="15455"/>
                  </a:lnTo>
                  <a:cubicBezTo>
                    <a:pt x="13205" y="15455"/>
                    <a:pt x="13407" y="15336"/>
                    <a:pt x="13502" y="15157"/>
                  </a:cubicBezTo>
                  <a:lnTo>
                    <a:pt x="17622" y="8026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298"/>
                  </a:lnTo>
                  <a:cubicBezTo>
                    <a:pt x="13407" y="96"/>
                    <a:pt x="13205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9028965" y="4389797"/>
              <a:ext cx="556370" cy="220673"/>
            </a:xfrm>
            <a:custGeom>
              <a:rect b="b" l="l" r="r" t="t"/>
              <a:pathLst>
                <a:path extrusionOk="0" h="6394" w="16122">
                  <a:moveTo>
                    <a:pt x="0" y="0"/>
                  </a:moveTo>
                  <a:cubicBezTo>
                    <a:pt x="453" y="858"/>
                    <a:pt x="905" y="1715"/>
                    <a:pt x="1358" y="2572"/>
                  </a:cubicBezTo>
                  <a:cubicBezTo>
                    <a:pt x="1834" y="3417"/>
                    <a:pt x="2310" y="4251"/>
                    <a:pt x="2798" y="5096"/>
                  </a:cubicBezTo>
                  <a:lnTo>
                    <a:pt x="3144" y="5727"/>
                  </a:lnTo>
                  <a:lnTo>
                    <a:pt x="3322" y="6061"/>
                  </a:lnTo>
                  <a:cubicBezTo>
                    <a:pt x="3394" y="6180"/>
                    <a:pt x="3525" y="6275"/>
                    <a:pt x="3644" y="6334"/>
                  </a:cubicBezTo>
                  <a:cubicBezTo>
                    <a:pt x="3739" y="6382"/>
                    <a:pt x="3846" y="6394"/>
                    <a:pt x="3941" y="6394"/>
                  </a:cubicBezTo>
                  <a:cubicBezTo>
                    <a:pt x="3989" y="6394"/>
                    <a:pt x="4037" y="6394"/>
                    <a:pt x="4072" y="6382"/>
                  </a:cubicBezTo>
                  <a:lnTo>
                    <a:pt x="10954" y="6382"/>
                  </a:lnTo>
                  <a:lnTo>
                    <a:pt x="11680" y="6358"/>
                  </a:lnTo>
                  <a:lnTo>
                    <a:pt x="12026" y="6358"/>
                  </a:lnTo>
                  <a:cubicBezTo>
                    <a:pt x="12157" y="6358"/>
                    <a:pt x="12311" y="6358"/>
                    <a:pt x="12430" y="6311"/>
                  </a:cubicBezTo>
                  <a:cubicBezTo>
                    <a:pt x="12561" y="6251"/>
                    <a:pt x="12681" y="6156"/>
                    <a:pt x="12764" y="6061"/>
                  </a:cubicBezTo>
                  <a:cubicBezTo>
                    <a:pt x="12835" y="5930"/>
                    <a:pt x="12883" y="5834"/>
                    <a:pt x="12931" y="5727"/>
                  </a:cubicBezTo>
                  <a:lnTo>
                    <a:pt x="13312" y="5096"/>
                  </a:lnTo>
                  <a:cubicBezTo>
                    <a:pt x="14264" y="3417"/>
                    <a:pt x="15193" y="1715"/>
                    <a:pt x="16121" y="36"/>
                  </a:cubicBezTo>
                  <a:cubicBezTo>
                    <a:pt x="15121" y="1691"/>
                    <a:pt x="14109" y="3346"/>
                    <a:pt x="13133" y="5001"/>
                  </a:cubicBezTo>
                  <a:lnTo>
                    <a:pt x="12788" y="5632"/>
                  </a:lnTo>
                  <a:cubicBezTo>
                    <a:pt x="12704" y="5727"/>
                    <a:pt x="12657" y="5858"/>
                    <a:pt x="12609" y="5930"/>
                  </a:cubicBezTo>
                  <a:cubicBezTo>
                    <a:pt x="12538" y="6001"/>
                    <a:pt x="12454" y="6084"/>
                    <a:pt x="12359" y="6108"/>
                  </a:cubicBezTo>
                  <a:cubicBezTo>
                    <a:pt x="12300" y="6132"/>
                    <a:pt x="12252" y="6144"/>
                    <a:pt x="12180" y="6144"/>
                  </a:cubicBezTo>
                  <a:cubicBezTo>
                    <a:pt x="12145" y="6144"/>
                    <a:pt x="12097" y="6144"/>
                    <a:pt x="12026" y="6132"/>
                  </a:cubicBezTo>
                  <a:lnTo>
                    <a:pt x="8061" y="6132"/>
                  </a:lnTo>
                  <a:lnTo>
                    <a:pt x="5156" y="6108"/>
                  </a:lnTo>
                  <a:lnTo>
                    <a:pt x="4072" y="6108"/>
                  </a:lnTo>
                  <a:cubicBezTo>
                    <a:pt x="3941" y="6108"/>
                    <a:pt x="3870" y="6108"/>
                    <a:pt x="3775" y="6084"/>
                  </a:cubicBezTo>
                  <a:cubicBezTo>
                    <a:pt x="3691" y="6025"/>
                    <a:pt x="3620" y="5977"/>
                    <a:pt x="3572" y="5906"/>
                  </a:cubicBezTo>
                  <a:lnTo>
                    <a:pt x="3370" y="5572"/>
                  </a:lnTo>
                  <a:lnTo>
                    <a:pt x="3013" y="4953"/>
                  </a:lnTo>
                  <a:cubicBezTo>
                    <a:pt x="2513" y="4120"/>
                    <a:pt x="2036" y="3298"/>
                    <a:pt x="1536" y="2465"/>
                  </a:cubicBezTo>
                  <a:cubicBezTo>
                    <a:pt x="1036" y="1631"/>
                    <a:pt x="536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111033" y="4583343"/>
              <a:ext cx="316836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964366" y="4330194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8423728" y="4330194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7963537" y="4063516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991490" y="4381169"/>
              <a:ext cx="555956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8111033" y="4593593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8418379" y="4593593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00734" y="4888227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454446" y="4635112"/>
              <a:ext cx="15042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13394" y="4635112"/>
              <a:ext cx="150843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7453203" y="4368434"/>
              <a:ext cx="61186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7480328" y="4686052"/>
              <a:ext cx="55678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7600734" y="4897683"/>
              <a:ext cx="10284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7907252" y="4897683"/>
              <a:ext cx="11526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8637794" y="4888227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8491126" y="4635112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950489" y="4635112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8490298" y="4368434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8517009" y="4686052"/>
              <a:ext cx="557198" cy="220707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8637794" y="4897683"/>
              <a:ext cx="10318" cy="136877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8944312" y="4897683"/>
              <a:ext cx="11147" cy="136877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8122145" y="5191488"/>
              <a:ext cx="31642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7975029" y="4938373"/>
              <a:ext cx="15042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8434012" y="4938373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7974235" y="4671661"/>
              <a:ext cx="611414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8001740" y="4989314"/>
              <a:ext cx="556370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8121317" y="5201738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8428663" y="5201738"/>
              <a:ext cx="10698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8987449" y="4921117"/>
              <a:ext cx="157814" cy="608593"/>
            </a:xfrm>
            <a:custGeom>
              <a:rect b="b" l="l" r="r" t="t"/>
              <a:pathLst>
                <a:path extrusionOk="0" h="17634" w="4573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8986655" y="4642912"/>
              <a:ext cx="638539" cy="557239"/>
            </a:xfrm>
            <a:custGeom>
              <a:rect b="b" l="l" r="r" t="t"/>
              <a:pathLst>
                <a:path extrusionOk="0" h="16146" w="18503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9015402" y="4974922"/>
              <a:ext cx="580217" cy="230164"/>
            </a:xfrm>
            <a:custGeom>
              <a:rect b="b" l="l" r="r" t="t"/>
              <a:pathLst>
                <a:path extrusionOk="0" h="6669" w="16813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8630823" y="5495543"/>
              <a:ext cx="329950" cy="343986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8478358" y="5232178"/>
              <a:ext cx="156606" cy="607765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8956217" y="5232178"/>
              <a:ext cx="157814" cy="607765"/>
            </a:xfrm>
            <a:custGeom>
              <a:rect b="b" l="l" r="r" t="t"/>
              <a:pathLst>
                <a:path extrusionOk="0" h="17610" w="4573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8476321" y="4953145"/>
              <a:ext cx="638539" cy="556825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505068" y="5284775"/>
              <a:ext cx="581459" cy="230543"/>
            </a:xfrm>
            <a:custGeom>
              <a:rect b="b" l="l" r="r" t="t"/>
              <a:pathLst>
                <a:path extrusionOk="0" h="6680" w="16849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630823" y="5506656"/>
              <a:ext cx="10284" cy="14219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8951317" y="5506656"/>
              <a:ext cx="11112" cy="142192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1" name="Google Shape;461;p6"/>
          <p:cNvSpPr txBox="1"/>
          <p:nvPr>
            <p:ph type="title"/>
          </p:nvPr>
        </p:nvSpPr>
        <p:spPr>
          <a:xfrm>
            <a:off x="1212720" y="2181175"/>
            <a:ext cx="121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62" name="Google Shape;462;p6"/>
          <p:cNvSpPr txBox="1"/>
          <p:nvPr>
            <p:ph idx="2" type="title"/>
          </p:nvPr>
        </p:nvSpPr>
        <p:spPr>
          <a:xfrm>
            <a:off x="2724525" y="1944250"/>
            <a:ext cx="5335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6"/>
          <p:cNvSpPr txBox="1"/>
          <p:nvPr>
            <p:ph idx="1" type="subTitle"/>
          </p:nvPr>
        </p:nvSpPr>
        <p:spPr>
          <a:xfrm>
            <a:off x="2724525" y="2752900"/>
            <a:ext cx="35082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7"/>
          <p:cNvGrpSpPr/>
          <p:nvPr/>
        </p:nvGrpSpPr>
        <p:grpSpPr>
          <a:xfrm>
            <a:off x="7263837" y="-344636"/>
            <a:ext cx="2457588" cy="1311818"/>
            <a:chOff x="5613200" y="951413"/>
            <a:chExt cx="2083408" cy="1112087"/>
          </a:xfrm>
        </p:grpSpPr>
        <p:sp>
          <p:nvSpPr>
            <p:cNvPr id="466" name="Google Shape;466;p7"/>
            <p:cNvSpPr/>
            <p:nvPr/>
          </p:nvSpPr>
          <p:spPr>
            <a:xfrm>
              <a:off x="5613200" y="951413"/>
              <a:ext cx="468225" cy="410800"/>
            </a:xfrm>
            <a:custGeom>
              <a:rect b="b" l="l" r="r" t="t"/>
              <a:pathLst>
                <a:path extrusionOk="0" h="16432" w="18729">
                  <a:moveTo>
                    <a:pt x="5132" y="215"/>
                  </a:moveTo>
                  <a:cubicBezTo>
                    <a:pt x="4691" y="239"/>
                    <a:pt x="4691" y="239"/>
                    <a:pt x="4513" y="465"/>
                  </a:cubicBezTo>
                  <a:lnTo>
                    <a:pt x="179" y="8037"/>
                  </a:lnTo>
                  <a:cubicBezTo>
                    <a:pt x="0" y="8240"/>
                    <a:pt x="226" y="8442"/>
                    <a:pt x="48" y="8680"/>
                  </a:cubicBezTo>
                  <a:lnTo>
                    <a:pt x="4536" y="16217"/>
                  </a:lnTo>
                  <a:cubicBezTo>
                    <a:pt x="4774" y="16431"/>
                    <a:pt x="4774" y="16431"/>
                    <a:pt x="5179" y="16372"/>
                  </a:cubicBezTo>
                  <a:lnTo>
                    <a:pt x="13597" y="16431"/>
                  </a:lnTo>
                  <a:cubicBezTo>
                    <a:pt x="14014" y="16372"/>
                    <a:pt x="14014" y="16372"/>
                    <a:pt x="14192" y="16145"/>
                  </a:cubicBezTo>
                  <a:lnTo>
                    <a:pt x="18526" y="8597"/>
                  </a:lnTo>
                  <a:cubicBezTo>
                    <a:pt x="18729" y="8371"/>
                    <a:pt x="18729" y="8371"/>
                    <a:pt x="18681" y="7954"/>
                  </a:cubicBezTo>
                  <a:lnTo>
                    <a:pt x="14419" y="596"/>
                  </a:lnTo>
                  <a:lnTo>
                    <a:pt x="13728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7228383" y="1433650"/>
              <a:ext cx="468225" cy="410475"/>
            </a:xfrm>
            <a:custGeom>
              <a:rect b="b" l="l" r="r" t="t"/>
              <a:pathLst>
                <a:path extrusionOk="0" h="16419" w="18729">
                  <a:moveTo>
                    <a:pt x="4953" y="0"/>
                  </a:moveTo>
                  <a:cubicBezTo>
                    <a:pt x="4953" y="0"/>
                    <a:pt x="4513" y="48"/>
                    <a:pt x="4334" y="286"/>
                  </a:cubicBezTo>
                  <a:lnTo>
                    <a:pt x="0" y="7822"/>
                  </a:lnTo>
                  <a:cubicBezTo>
                    <a:pt x="0" y="7822"/>
                    <a:pt x="48" y="8239"/>
                    <a:pt x="286" y="8442"/>
                  </a:cubicBezTo>
                  <a:lnTo>
                    <a:pt x="4358" y="16038"/>
                  </a:lnTo>
                  <a:cubicBezTo>
                    <a:pt x="4596" y="16216"/>
                    <a:pt x="4822" y="16419"/>
                    <a:pt x="5001" y="16193"/>
                  </a:cubicBezTo>
                  <a:lnTo>
                    <a:pt x="13657" y="16419"/>
                  </a:lnTo>
                  <a:cubicBezTo>
                    <a:pt x="13835" y="16193"/>
                    <a:pt x="14240" y="16145"/>
                    <a:pt x="14014" y="15954"/>
                  </a:cubicBezTo>
                  <a:lnTo>
                    <a:pt x="18574" y="8596"/>
                  </a:lnTo>
                  <a:cubicBezTo>
                    <a:pt x="18526" y="8180"/>
                    <a:pt x="18729" y="7953"/>
                    <a:pt x="18502" y="7751"/>
                  </a:cubicBezTo>
                  <a:lnTo>
                    <a:pt x="14216" y="381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845883" y="1653600"/>
              <a:ext cx="468550" cy="409900"/>
            </a:xfrm>
            <a:custGeom>
              <a:rect b="b" l="l" r="r" t="t"/>
              <a:pathLst>
                <a:path extrusionOk="0" h="16396" w="18742">
                  <a:moveTo>
                    <a:pt x="4906" y="1"/>
                  </a:moveTo>
                  <a:lnTo>
                    <a:pt x="4525" y="465"/>
                  </a:lnTo>
                  <a:lnTo>
                    <a:pt x="215" y="8014"/>
                  </a:lnTo>
                  <a:cubicBezTo>
                    <a:pt x="1" y="8240"/>
                    <a:pt x="1" y="8240"/>
                    <a:pt x="239" y="8418"/>
                  </a:cubicBezTo>
                  <a:lnTo>
                    <a:pt x="4323" y="16015"/>
                  </a:lnTo>
                  <a:cubicBezTo>
                    <a:pt x="4549" y="16217"/>
                    <a:pt x="4775" y="16396"/>
                    <a:pt x="4954" y="16169"/>
                  </a:cubicBezTo>
                  <a:lnTo>
                    <a:pt x="13609" y="16396"/>
                  </a:lnTo>
                  <a:cubicBezTo>
                    <a:pt x="14014" y="16372"/>
                    <a:pt x="14217" y="16146"/>
                    <a:pt x="14217" y="16146"/>
                  </a:cubicBezTo>
                  <a:lnTo>
                    <a:pt x="18539" y="8573"/>
                  </a:lnTo>
                  <a:cubicBezTo>
                    <a:pt x="18741" y="8371"/>
                    <a:pt x="18682" y="7930"/>
                    <a:pt x="18682" y="7930"/>
                  </a:cubicBezTo>
                  <a:lnTo>
                    <a:pt x="14193" y="382"/>
                  </a:lnTo>
                  <a:lnTo>
                    <a:pt x="13740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7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0" name="Google Shape;470;p7"/>
          <p:cNvGrpSpPr/>
          <p:nvPr/>
        </p:nvGrpSpPr>
        <p:grpSpPr>
          <a:xfrm>
            <a:off x="-116875" y="3952645"/>
            <a:ext cx="1437916" cy="1187607"/>
            <a:chOff x="-116875" y="3952645"/>
            <a:chExt cx="1437916" cy="1187607"/>
          </a:xfrm>
        </p:grpSpPr>
        <p:grpSp>
          <p:nvGrpSpPr>
            <p:cNvPr id="471" name="Google Shape;471;p7"/>
            <p:cNvGrpSpPr/>
            <p:nvPr/>
          </p:nvGrpSpPr>
          <p:grpSpPr>
            <a:xfrm>
              <a:off x="-116875" y="4482045"/>
              <a:ext cx="1437916" cy="658207"/>
              <a:chOff x="-116875" y="4203595"/>
              <a:chExt cx="1437916" cy="658207"/>
            </a:xfrm>
          </p:grpSpPr>
          <p:sp>
            <p:nvSpPr>
              <p:cNvPr id="472" name="Google Shape;472;p7"/>
              <p:cNvSpPr/>
              <p:nvPr/>
            </p:nvSpPr>
            <p:spPr>
              <a:xfrm>
                <a:off x="885820" y="4740160"/>
                <a:ext cx="435221" cy="121642"/>
              </a:xfrm>
              <a:custGeom>
                <a:rect b="b" l="l" r="r" t="t"/>
                <a:pathLst>
                  <a:path extrusionOk="0" h="4049" w="14300">
                    <a:moveTo>
                      <a:pt x="2977" y="1"/>
                    </a:moveTo>
                    <a:cubicBezTo>
                      <a:pt x="2572" y="25"/>
                      <a:pt x="2393" y="251"/>
                      <a:pt x="2393" y="251"/>
                    </a:cubicBezTo>
                    <a:lnTo>
                      <a:pt x="0" y="4049"/>
                    </a:lnTo>
                    <a:lnTo>
                      <a:pt x="14300" y="3977"/>
                    </a:lnTo>
                    <a:lnTo>
                      <a:pt x="12037" y="179"/>
                    </a:lnTo>
                    <a:cubicBezTo>
                      <a:pt x="11811" y="1"/>
                      <a:pt x="11811" y="1"/>
                      <a:pt x="11394" y="25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7"/>
              <p:cNvSpPr/>
              <p:nvPr/>
            </p:nvSpPr>
            <p:spPr>
              <a:xfrm>
                <a:off x="-116875" y="4203595"/>
                <a:ext cx="574735" cy="492577"/>
              </a:xfrm>
              <a:custGeom>
                <a:rect b="b" l="l" r="r" t="t"/>
                <a:pathLst>
                  <a:path extrusionOk="0" h="16396" w="18884">
                    <a:moveTo>
                      <a:pt x="5108" y="227"/>
                    </a:moveTo>
                    <a:cubicBezTo>
                      <a:pt x="4870" y="24"/>
                      <a:pt x="4691" y="250"/>
                      <a:pt x="4513" y="489"/>
                    </a:cubicBezTo>
                    <a:lnTo>
                      <a:pt x="179" y="8061"/>
                    </a:lnTo>
                    <a:cubicBezTo>
                      <a:pt x="179" y="8061"/>
                      <a:pt x="0" y="8287"/>
                      <a:pt x="203" y="8466"/>
                    </a:cubicBezTo>
                    <a:lnTo>
                      <a:pt x="4715" y="16038"/>
                    </a:lnTo>
                    <a:cubicBezTo>
                      <a:pt x="4513" y="16241"/>
                      <a:pt x="4953" y="16217"/>
                      <a:pt x="5179" y="16395"/>
                    </a:cubicBezTo>
                    <a:lnTo>
                      <a:pt x="13776" y="16217"/>
                    </a:lnTo>
                    <a:cubicBezTo>
                      <a:pt x="14014" y="16395"/>
                      <a:pt x="14192" y="16193"/>
                      <a:pt x="14371" y="15955"/>
                    </a:cubicBezTo>
                    <a:lnTo>
                      <a:pt x="18705" y="8394"/>
                    </a:lnTo>
                    <a:cubicBezTo>
                      <a:pt x="18705" y="8394"/>
                      <a:pt x="18883" y="8156"/>
                      <a:pt x="18657" y="7978"/>
                    </a:cubicBezTo>
                    <a:lnTo>
                      <a:pt x="14157" y="405"/>
                    </a:lnTo>
                    <a:cubicBezTo>
                      <a:pt x="14347" y="179"/>
                      <a:pt x="14133" y="0"/>
                      <a:pt x="13704" y="4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7"/>
              <p:cNvSpPr/>
              <p:nvPr/>
            </p:nvSpPr>
            <p:spPr>
              <a:xfrm>
                <a:off x="-38257" y="4733010"/>
                <a:ext cx="422560" cy="126659"/>
              </a:xfrm>
              <a:custGeom>
                <a:rect b="b" l="l" r="r" t="t"/>
                <a:pathLst>
                  <a:path extrusionOk="0" h="4216" w="13884">
                    <a:moveTo>
                      <a:pt x="2573" y="191"/>
                    </a:moveTo>
                    <a:cubicBezTo>
                      <a:pt x="2168" y="239"/>
                      <a:pt x="2168" y="239"/>
                      <a:pt x="1953" y="465"/>
                    </a:cubicBezTo>
                    <a:lnTo>
                      <a:pt x="1" y="4215"/>
                    </a:lnTo>
                    <a:lnTo>
                      <a:pt x="13884" y="4168"/>
                    </a:lnTo>
                    <a:lnTo>
                      <a:pt x="11859" y="572"/>
                    </a:lnTo>
                    <a:lnTo>
                      <a:pt x="11169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7"/>
              <p:cNvSpPr/>
              <p:nvPr/>
            </p:nvSpPr>
            <p:spPr>
              <a:xfrm>
                <a:off x="352386" y="4475829"/>
                <a:ext cx="570382" cy="385956"/>
              </a:xfrm>
              <a:custGeom>
                <a:rect b="b" l="l" r="r" t="t"/>
                <a:pathLst>
                  <a:path extrusionOk="0" h="12847" w="18741">
                    <a:moveTo>
                      <a:pt x="5132" y="0"/>
                    </a:moveTo>
                    <a:cubicBezTo>
                      <a:pt x="4703" y="48"/>
                      <a:pt x="4703" y="48"/>
                      <a:pt x="4525" y="274"/>
                    </a:cubicBezTo>
                    <a:lnTo>
                      <a:pt x="179" y="7822"/>
                    </a:lnTo>
                    <a:cubicBezTo>
                      <a:pt x="0" y="8049"/>
                      <a:pt x="238" y="8227"/>
                      <a:pt x="60" y="8465"/>
                    </a:cubicBezTo>
                    <a:lnTo>
                      <a:pt x="2572" y="12847"/>
                    </a:lnTo>
                    <a:lnTo>
                      <a:pt x="16014" y="12847"/>
                    </a:lnTo>
                    <a:lnTo>
                      <a:pt x="18526" y="8382"/>
                    </a:lnTo>
                    <a:cubicBezTo>
                      <a:pt x="18741" y="8180"/>
                      <a:pt x="18741" y="8180"/>
                      <a:pt x="18681" y="7739"/>
                    </a:cubicBezTo>
                    <a:lnTo>
                      <a:pt x="14431" y="381"/>
                    </a:lnTo>
                    <a:lnTo>
                      <a:pt x="13966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" name="Google Shape;476;p7"/>
            <p:cNvSpPr/>
            <p:nvPr/>
          </p:nvSpPr>
          <p:spPr>
            <a:xfrm>
              <a:off x="-116875" y="3952645"/>
              <a:ext cx="574735" cy="492577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79" y="16395"/>
                  </a:cubicBezTo>
                  <a:lnTo>
                    <a:pt x="13776" y="16217"/>
                  </a:lnTo>
                  <a:cubicBezTo>
                    <a:pt x="14014" y="16395"/>
                    <a:pt x="14192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3" y="8156"/>
                    <a:pt x="18657" y="7978"/>
                  </a:cubicBezTo>
                  <a:lnTo>
                    <a:pt x="14157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7"/>
          <p:cNvGrpSpPr/>
          <p:nvPr/>
        </p:nvGrpSpPr>
        <p:grpSpPr>
          <a:xfrm flipH="1">
            <a:off x="7669844" y="-702306"/>
            <a:ext cx="1672257" cy="1430601"/>
            <a:chOff x="-424797" y="-226041"/>
            <a:chExt cx="1650959" cy="1471509"/>
          </a:xfrm>
        </p:grpSpPr>
        <p:sp>
          <p:nvSpPr>
            <p:cNvPr id="478" name="Google Shape;478;p7"/>
            <p:cNvSpPr/>
            <p:nvPr/>
          </p:nvSpPr>
          <p:spPr>
            <a:xfrm flipH="1">
              <a:off x="-264532" y="596392"/>
              <a:ext cx="329950" cy="343952"/>
            </a:xfrm>
            <a:custGeom>
              <a:rect b="b" l="l" r="r" t="t"/>
              <a:pathLst>
                <a:path extrusionOk="0" h="9966" w="9561">
                  <a:moveTo>
                    <a:pt x="119" y="0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 flipH="1">
              <a:off x="246596" y="293752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 flipH="1">
              <a:off x="558462" y="40637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 flipH="1">
              <a:off x="99100" y="40637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98272" y="-226041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 flipH="1">
              <a:off x="126190" y="91577"/>
              <a:ext cx="557198" cy="220707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552285" y="303208"/>
              <a:ext cx="10318" cy="136877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 flipH="1">
              <a:off x="244939" y="303208"/>
              <a:ext cx="11147" cy="136877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 flipH="1">
              <a:off x="761830" y="597013"/>
              <a:ext cx="31642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 flipH="1">
              <a:off x="615576" y="343898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 flipH="1">
              <a:off x="614748" y="77186"/>
              <a:ext cx="611414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 flipH="1">
              <a:off x="642287" y="394839"/>
              <a:ext cx="556370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 flipH="1">
              <a:off x="1068762" y="607263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 flipH="1">
              <a:off x="761036" y="607263"/>
              <a:ext cx="10698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"/>
            <p:cNvSpPr/>
            <p:nvPr/>
          </p:nvSpPr>
          <p:spPr>
            <a:xfrm flipH="1">
              <a:off x="55134" y="326642"/>
              <a:ext cx="157814" cy="608593"/>
            </a:xfrm>
            <a:custGeom>
              <a:rect b="b" l="l" r="r" t="t"/>
              <a:pathLst>
                <a:path extrusionOk="0" h="17634" w="4573">
                  <a:moveTo>
                    <a:pt x="1" y="0"/>
                  </a:moveTo>
                  <a:lnTo>
                    <a:pt x="1" y="9108"/>
                  </a:lnTo>
                  <a:cubicBezTo>
                    <a:pt x="1" y="9608"/>
                    <a:pt x="132" y="10085"/>
                    <a:pt x="382" y="10537"/>
                  </a:cubicBezTo>
                  <a:lnTo>
                    <a:pt x="4370" y="17574"/>
                  </a:lnTo>
                  <a:cubicBezTo>
                    <a:pt x="4394" y="17609"/>
                    <a:pt x="4430" y="17633"/>
                    <a:pt x="4466" y="17633"/>
                  </a:cubicBezTo>
                  <a:cubicBezTo>
                    <a:pt x="4525" y="17633"/>
                    <a:pt x="4573" y="17597"/>
                    <a:pt x="4573" y="17514"/>
                  </a:cubicBezTo>
                  <a:lnTo>
                    <a:pt x="4573" y="7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 flipH="1">
              <a:off x="-424797" y="48437"/>
              <a:ext cx="638539" cy="557239"/>
            </a:xfrm>
            <a:custGeom>
              <a:rect b="b" l="l" r="r" t="t"/>
              <a:pathLst>
                <a:path extrusionOk="0" h="16146" w="18503">
                  <a:moveTo>
                    <a:pt x="4941" y="1"/>
                  </a:moveTo>
                  <a:cubicBezTo>
                    <a:pt x="4727" y="1"/>
                    <a:pt x="4524" y="131"/>
                    <a:pt x="4417" y="322"/>
                  </a:cubicBezTo>
                  <a:lnTo>
                    <a:pt x="107" y="7763"/>
                  </a:lnTo>
                  <a:cubicBezTo>
                    <a:pt x="0" y="7954"/>
                    <a:pt x="0" y="8180"/>
                    <a:pt x="107" y="8382"/>
                  </a:cubicBezTo>
                  <a:lnTo>
                    <a:pt x="4417" y="15812"/>
                  </a:lnTo>
                  <a:cubicBezTo>
                    <a:pt x="4524" y="16014"/>
                    <a:pt x="4727" y="16145"/>
                    <a:pt x="4941" y="16145"/>
                  </a:cubicBezTo>
                  <a:lnTo>
                    <a:pt x="13537" y="16145"/>
                  </a:lnTo>
                  <a:cubicBezTo>
                    <a:pt x="13764" y="16145"/>
                    <a:pt x="13990" y="16014"/>
                    <a:pt x="14085" y="15812"/>
                  </a:cubicBezTo>
                  <a:lnTo>
                    <a:pt x="18371" y="8382"/>
                  </a:lnTo>
                  <a:cubicBezTo>
                    <a:pt x="18502" y="8180"/>
                    <a:pt x="18502" y="7954"/>
                    <a:pt x="18371" y="7763"/>
                  </a:cubicBezTo>
                  <a:lnTo>
                    <a:pt x="14085" y="322"/>
                  </a:lnTo>
                  <a:cubicBezTo>
                    <a:pt x="13990" y="131"/>
                    <a:pt x="13764" y="1"/>
                    <a:pt x="1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 flipH="1">
              <a:off x="-395221" y="380447"/>
              <a:ext cx="580217" cy="230164"/>
            </a:xfrm>
            <a:custGeom>
              <a:rect b="b" l="l" r="r" t="t"/>
              <a:pathLst>
                <a:path extrusionOk="0" h="6669" w="16813">
                  <a:moveTo>
                    <a:pt x="0" y="1"/>
                  </a:moveTo>
                  <a:cubicBezTo>
                    <a:pt x="453" y="894"/>
                    <a:pt x="929" y="1775"/>
                    <a:pt x="1429" y="2656"/>
                  </a:cubicBezTo>
                  <a:cubicBezTo>
                    <a:pt x="1905" y="3561"/>
                    <a:pt x="2406" y="4442"/>
                    <a:pt x="2906" y="5311"/>
                  </a:cubicBezTo>
                  <a:lnTo>
                    <a:pt x="3287" y="5966"/>
                  </a:lnTo>
                  <a:lnTo>
                    <a:pt x="3465" y="6299"/>
                  </a:lnTo>
                  <a:cubicBezTo>
                    <a:pt x="3560" y="6418"/>
                    <a:pt x="3668" y="6549"/>
                    <a:pt x="3810" y="6597"/>
                  </a:cubicBezTo>
                  <a:cubicBezTo>
                    <a:pt x="3965" y="6668"/>
                    <a:pt x="4144" y="6668"/>
                    <a:pt x="4239" y="6668"/>
                  </a:cubicBezTo>
                  <a:lnTo>
                    <a:pt x="4620" y="6668"/>
                  </a:lnTo>
                  <a:lnTo>
                    <a:pt x="5370" y="6644"/>
                  </a:lnTo>
                  <a:lnTo>
                    <a:pt x="11419" y="6644"/>
                  </a:lnTo>
                  <a:lnTo>
                    <a:pt x="12169" y="6621"/>
                  </a:lnTo>
                  <a:lnTo>
                    <a:pt x="12550" y="6621"/>
                  </a:lnTo>
                  <a:cubicBezTo>
                    <a:pt x="12669" y="6621"/>
                    <a:pt x="12823" y="6621"/>
                    <a:pt x="12978" y="6573"/>
                  </a:cubicBezTo>
                  <a:cubicBezTo>
                    <a:pt x="13097" y="6525"/>
                    <a:pt x="13228" y="6418"/>
                    <a:pt x="13300" y="6299"/>
                  </a:cubicBezTo>
                  <a:cubicBezTo>
                    <a:pt x="13371" y="6192"/>
                    <a:pt x="13431" y="6073"/>
                    <a:pt x="13502" y="5966"/>
                  </a:cubicBezTo>
                  <a:lnTo>
                    <a:pt x="13883" y="5311"/>
                  </a:lnTo>
                  <a:cubicBezTo>
                    <a:pt x="14883" y="3561"/>
                    <a:pt x="15836" y="1775"/>
                    <a:pt x="16812" y="25"/>
                  </a:cubicBezTo>
                  <a:cubicBezTo>
                    <a:pt x="15788" y="1751"/>
                    <a:pt x="14728" y="3489"/>
                    <a:pt x="13728" y="5216"/>
                  </a:cubicBezTo>
                  <a:lnTo>
                    <a:pt x="13324" y="5871"/>
                  </a:lnTo>
                  <a:cubicBezTo>
                    <a:pt x="13276" y="5966"/>
                    <a:pt x="13204" y="6097"/>
                    <a:pt x="13157" y="6192"/>
                  </a:cubicBezTo>
                  <a:cubicBezTo>
                    <a:pt x="13074" y="6275"/>
                    <a:pt x="13002" y="6347"/>
                    <a:pt x="12895" y="6371"/>
                  </a:cubicBezTo>
                  <a:cubicBezTo>
                    <a:pt x="12800" y="6418"/>
                    <a:pt x="12704" y="6418"/>
                    <a:pt x="12550" y="6418"/>
                  </a:cubicBezTo>
                  <a:lnTo>
                    <a:pt x="12169" y="6394"/>
                  </a:lnTo>
                  <a:lnTo>
                    <a:pt x="8406" y="6394"/>
                  </a:lnTo>
                  <a:lnTo>
                    <a:pt x="5370" y="6371"/>
                  </a:lnTo>
                  <a:lnTo>
                    <a:pt x="4239" y="6371"/>
                  </a:lnTo>
                  <a:cubicBezTo>
                    <a:pt x="4108" y="6371"/>
                    <a:pt x="4013" y="6371"/>
                    <a:pt x="3941" y="6347"/>
                  </a:cubicBezTo>
                  <a:cubicBezTo>
                    <a:pt x="3834" y="6299"/>
                    <a:pt x="3763" y="6216"/>
                    <a:pt x="3715" y="6144"/>
                  </a:cubicBezTo>
                  <a:lnTo>
                    <a:pt x="3513" y="5823"/>
                  </a:lnTo>
                  <a:lnTo>
                    <a:pt x="3132" y="5168"/>
                  </a:lnTo>
                  <a:cubicBezTo>
                    <a:pt x="2632" y="4311"/>
                    <a:pt x="2108" y="3430"/>
                    <a:pt x="1584" y="2584"/>
                  </a:cubicBezTo>
                  <a:cubicBezTo>
                    <a:pt x="1072" y="1703"/>
                    <a:pt x="524" y="84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 flipH="1">
              <a:off x="239624" y="901068"/>
              <a:ext cx="329950" cy="343986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 flipH="1">
              <a:off x="565433" y="637703"/>
              <a:ext cx="156606" cy="607765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 flipH="1">
              <a:off x="86366" y="637703"/>
              <a:ext cx="157814" cy="607765"/>
            </a:xfrm>
            <a:custGeom>
              <a:rect b="b" l="l" r="r" t="t"/>
              <a:pathLst>
                <a:path extrusionOk="0" h="17610" w="4573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 flipH="1">
              <a:off x="85537" y="358670"/>
              <a:ext cx="638539" cy="556825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 flipH="1">
              <a:off x="113870" y="690300"/>
              <a:ext cx="581459" cy="230543"/>
            </a:xfrm>
            <a:custGeom>
              <a:rect b="b" l="l" r="r" t="t"/>
              <a:pathLst>
                <a:path extrusionOk="0" h="6680" w="16849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 flipH="1">
              <a:off x="559291" y="912181"/>
              <a:ext cx="10284" cy="14219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 flipH="1">
              <a:off x="237968" y="912181"/>
              <a:ext cx="11112" cy="142192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 flipH="1">
              <a:off x="1074939" y="343898"/>
              <a:ext cx="15042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">
    <p:bg>
      <p:bgPr>
        <a:solidFill>
          <a:schemeClr val="dk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8"/>
          <p:cNvGrpSpPr/>
          <p:nvPr/>
        </p:nvGrpSpPr>
        <p:grpSpPr>
          <a:xfrm flipH="1">
            <a:off x="7881256" y="3927614"/>
            <a:ext cx="1437916" cy="1187607"/>
            <a:chOff x="-116875" y="3952645"/>
            <a:chExt cx="1437916" cy="1187607"/>
          </a:xfrm>
        </p:grpSpPr>
        <p:sp>
          <p:nvSpPr>
            <p:cNvPr id="505" name="Google Shape;505;p8"/>
            <p:cNvSpPr/>
            <p:nvPr/>
          </p:nvSpPr>
          <p:spPr>
            <a:xfrm>
              <a:off x="-116875" y="3952645"/>
              <a:ext cx="574735" cy="492577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79" y="16395"/>
                  </a:cubicBezTo>
                  <a:lnTo>
                    <a:pt x="13776" y="16217"/>
                  </a:lnTo>
                  <a:cubicBezTo>
                    <a:pt x="14014" y="16395"/>
                    <a:pt x="14192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3" y="8156"/>
                    <a:pt x="18657" y="7978"/>
                  </a:cubicBezTo>
                  <a:lnTo>
                    <a:pt x="14157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6" name="Google Shape;506;p8"/>
            <p:cNvGrpSpPr/>
            <p:nvPr/>
          </p:nvGrpSpPr>
          <p:grpSpPr>
            <a:xfrm>
              <a:off x="-116875" y="4482045"/>
              <a:ext cx="1437916" cy="658207"/>
              <a:chOff x="-116875" y="4203595"/>
              <a:chExt cx="1437916" cy="658207"/>
            </a:xfrm>
          </p:grpSpPr>
          <p:sp>
            <p:nvSpPr>
              <p:cNvPr id="507" name="Google Shape;507;p8"/>
              <p:cNvSpPr/>
              <p:nvPr/>
            </p:nvSpPr>
            <p:spPr>
              <a:xfrm>
                <a:off x="885820" y="4740160"/>
                <a:ext cx="435221" cy="121642"/>
              </a:xfrm>
              <a:custGeom>
                <a:rect b="b" l="l" r="r" t="t"/>
                <a:pathLst>
                  <a:path extrusionOk="0" h="4049" w="14300">
                    <a:moveTo>
                      <a:pt x="2977" y="1"/>
                    </a:moveTo>
                    <a:cubicBezTo>
                      <a:pt x="2572" y="25"/>
                      <a:pt x="2393" y="251"/>
                      <a:pt x="2393" y="251"/>
                    </a:cubicBezTo>
                    <a:lnTo>
                      <a:pt x="0" y="4049"/>
                    </a:lnTo>
                    <a:lnTo>
                      <a:pt x="14300" y="3977"/>
                    </a:lnTo>
                    <a:lnTo>
                      <a:pt x="12037" y="179"/>
                    </a:lnTo>
                    <a:cubicBezTo>
                      <a:pt x="11811" y="1"/>
                      <a:pt x="11811" y="1"/>
                      <a:pt x="11394" y="25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-38257" y="4733010"/>
                <a:ext cx="422560" cy="126659"/>
              </a:xfrm>
              <a:custGeom>
                <a:rect b="b" l="l" r="r" t="t"/>
                <a:pathLst>
                  <a:path extrusionOk="0" h="4216" w="13884">
                    <a:moveTo>
                      <a:pt x="2573" y="191"/>
                    </a:moveTo>
                    <a:cubicBezTo>
                      <a:pt x="2168" y="239"/>
                      <a:pt x="2168" y="239"/>
                      <a:pt x="1953" y="465"/>
                    </a:cubicBezTo>
                    <a:lnTo>
                      <a:pt x="1" y="4215"/>
                    </a:lnTo>
                    <a:lnTo>
                      <a:pt x="13884" y="4168"/>
                    </a:lnTo>
                    <a:lnTo>
                      <a:pt x="11859" y="572"/>
                    </a:lnTo>
                    <a:lnTo>
                      <a:pt x="11169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352386" y="4475829"/>
                <a:ext cx="570382" cy="385956"/>
              </a:xfrm>
              <a:custGeom>
                <a:rect b="b" l="l" r="r" t="t"/>
                <a:pathLst>
                  <a:path extrusionOk="0" h="12847" w="18741">
                    <a:moveTo>
                      <a:pt x="5132" y="0"/>
                    </a:moveTo>
                    <a:cubicBezTo>
                      <a:pt x="4703" y="48"/>
                      <a:pt x="4703" y="48"/>
                      <a:pt x="4525" y="274"/>
                    </a:cubicBezTo>
                    <a:lnTo>
                      <a:pt x="179" y="7822"/>
                    </a:lnTo>
                    <a:cubicBezTo>
                      <a:pt x="0" y="8049"/>
                      <a:pt x="238" y="8227"/>
                      <a:pt x="60" y="8465"/>
                    </a:cubicBezTo>
                    <a:lnTo>
                      <a:pt x="2572" y="12847"/>
                    </a:lnTo>
                    <a:lnTo>
                      <a:pt x="16014" y="12847"/>
                    </a:lnTo>
                    <a:lnTo>
                      <a:pt x="18526" y="8382"/>
                    </a:lnTo>
                    <a:cubicBezTo>
                      <a:pt x="18741" y="8180"/>
                      <a:pt x="18741" y="8180"/>
                      <a:pt x="18681" y="7739"/>
                    </a:cubicBezTo>
                    <a:lnTo>
                      <a:pt x="14431" y="381"/>
                    </a:lnTo>
                    <a:lnTo>
                      <a:pt x="13966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-116875" y="4203595"/>
                <a:ext cx="574735" cy="492577"/>
              </a:xfrm>
              <a:custGeom>
                <a:rect b="b" l="l" r="r" t="t"/>
                <a:pathLst>
                  <a:path extrusionOk="0" h="16396" w="18884">
                    <a:moveTo>
                      <a:pt x="5108" y="227"/>
                    </a:moveTo>
                    <a:cubicBezTo>
                      <a:pt x="4870" y="24"/>
                      <a:pt x="4691" y="250"/>
                      <a:pt x="4513" y="489"/>
                    </a:cubicBezTo>
                    <a:lnTo>
                      <a:pt x="179" y="8061"/>
                    </a:lnTo>
                    <a:cubicBezTo>
                      <a:pt x="179" y="8061"/>
                      <a:pt x="0" y="8287"/>
                      <a:pt x="203" y="8466"/>
                    </a:cubicBezTo>
                    <a:lnTo>
                      <a:pt x="4715" y="16038"/>
                    </a:lnTo>
                    <a:cubicBezTo>
                      <a:pt x="4513" y="16241"/>
                      <a:pt x="4953" y="16217"/>
                      <a:pt x="5179" y="16395"/>
                    </a:cubicBezTo>
                    <a:lnTo>
                      <a:pt x="13776" y="16217"/>
                    </a:lnTo>
                    <a:cubicBezTo>
                      <a:pt x="14014" y="16395"/>
                      <a:pt x="14192" y="16193"/>
                      <a:pt x="14371" y="15955"/>
                    </a:cubicBezTo>
                    <a:lnTo>
                      <a:pt x="18705" y="8394"/>
                    </a:lnTo>
                    <a:cubicBezTo>
                      <a:pt x="18705" y="8394"/>
                      <a:pt x="18883" y="8156"/>
                      <a:pt x="18657" y="7978"/>
                    </a:cubicBezTo>
                    <a:lnTo>
                      <a:pt x="14157" y="405"/>
                    </a:lnTo>
                    <a:cubicBezTo>
                      <a:pt x="14347" y="179"/>
                      <a:pt x="14133" y="0"/>
                      <a:pt x="13704" y="4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1" name="Google Shape;511;p8"/>
          <p:cNvGrpSpPr/>
          <p:nvPr/>
        </p:nvGrpSpPr>
        <p:grpSpPr>
          <a:xfrm flipH="1">
            <a:off x="8302540" y="3961040"/>
            <a:ext cx="517288" cy="717737"/>
            <a:chOff x="4204975" y="1251775"/>
            <a:chExt cx="443225" cy="614975"/>
          </a:xfrm>
        </p:grpSpPr>
        <p:sp>
          <p:nvSpPr>
            <p:cNvPr id="512" name="Google Shape;512;p8"/>
            <p:cNvSpPr/>
            <p:nvPr/>
          </p:nvSpPr>
          <p:spPr>
            <a:xfrm>
              <a:off x="4311825" y="1628300"/>
              <a:ext cx="228925" cy="23845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205875" y="1444950"/>
              <a:ext cx="108950" cy="421800"/>
            </a:xfrm>
            <a:custGeom>
              <a:rect b="b" l="l" r="r" t="t"/>
              <a:pathLst>
                <a:path extrusionOk="0" h="16872" w="4358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538350" y="1444950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204975" y="1251775"/>
              <a:ext cx="443225" cy="386375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224625" y="1481850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4311825" y="1635150"/>
              <a:ext cx="7475" cy="99150"/>
            </a:xfrm>
            <a:custGeom>
              <a:rect b="b" l="l" r="r" t="t"/>
              <a:pathLst>
                <a:path extrusionOk="0" h="3966" w="299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4533900" y="1635150"/>
              <a:ext cx="8350" cy="99150"/>
            </a:xfrm>
            <a:custGeom>
              <a:rect b="b" l="l" r="r" t="t"/>
              <a:pathLst>
                <a:path extrusionOk="0" h="3966" w="334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8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0" name="Google Shape;520;p8"/>
          <p:cNvSpPr txBox="1"/>
          <p:nvPr>
            <p:ph idx="2" type="title"/>
          </p:nvPr>
        </p:nvSpPr>
        <p:spPr>
          <a:xfrm>
            <a:off x="979825" y="3237825"/>
            <a:ext cx="214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1" name="Google Shape;521;p8"/>
          <p:cNvSpPr txBox="1"/>
          <p:nvPr>
            <p:ph idx="3" type="title"/>
          </p:nvPr>
        </p:nvSpPr>
        <p:spPr>
          <a:xfrm>
            <a:off x="1208275" y="2945013"/>
            <a:ext cx="1684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522" name="Google Shape;522;p8"/>
          <p:cNvSpPr txBox="1"/>
          <p:nvPr>
            <p:ph idx="4" type="title"/>
          </p:nvPr>
        </p:nvSpPr>
        <p:spPr>
          <a:xfrm>
            <a:off x="3501300" y="3237825"/>
            <a:ext cx="214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3" name="Google Shape;523;p8"/>
          <p:cNvSpPr txBox="1"/>
          <p:nvPr>
            <p:ph idx="5" type="title"/>
          </p:nvPr>
        </p:nvSpPr>
        <p:spPr>
          <a:xfrm>
            <a:off x="3729800" y="2945013"/>
            <a:ext cx="1684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524" name="Google Shape;524;p8"/>
          <p:cNvSpPr txBox="1"/>
          <p:nvPr>
            <p:ph idx="6" type="title"/>
          </p:nvPr>
        </p:nvSpPr>
        <p:spPr>
          <a:xfrm>
            <a:off x="6022775" y="3237825"/>
            <a:ext cx="21414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5" name="Google Shape;525;p8"/>
          <p:cNvSpPr txBox="1"/>
          <p:nvPr>
            <p:ph idx="7" type="title"/>
          </p:nvPr>
        </p:nvSpPr>
        <p:spPr>
          <a:xfrm>
            <a:off x="6251225" y="2945013"/>
            <a:ext cx="1684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526" name="Google Shape;526;p8"/>
          <p:cNvSpPr/>
          <p:nvPr/>
        </p:nvSpPr>
        <p:spPr>
          <a:xfrm>
            <a:off x="-254325" y="-88848"/>
            <a:ext cx="723135" cy="630724"/>
          </a:xfrm>
          <a:custGeom>
            <a:rect b="b" l="l" r="r" t="t"/>
            <a:pathLst>
              <a:path extrusionOk="0" h="19272" w="22099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"/>
          <p:cNvSpPr/>
          <p:nvPr/>
        </p:nvSpPr>
        <p:spPr>
          <a:xfrm>
            <a:off x="380953" y="243714"/>
            <a:ext cx="564574" cy="492400"/>
          </a:xfrm>
          <a:custGeom>
            <a:rect b="b" l="l" r="r" t="t"/>
            <a:pathLst>
              <a:path extrusionOk="0" h="19272" w="22099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8"/>
          <p:cNvSpPr/>
          <p:nvPr/>
        </p:nvSpPr>
        <p:spPr>
          <a:xfrm>
            <a:off x="346656" y="-358000"/>
            <a:ext cx="633192" cy="552191"/>
          </a:xfrm>
          <a:custGeom>
            <a:rect b="b" l="l" r="r" t="t"/>
            <a:pathLst>
              <a:path extrusionOk="0" h="19272" w="22099">
                <a:moveTo>
                  <a:pt x="5928" y="1"/>
                </a:moveTo>
                <a:cubicBezTo>
                  <a:pt x="5654" y="1"/>
                  <a:pt x="5411" y="122"/>
                  <a:pt x="5259" y="365"/>
                </a:cubicBezTo>
                <a:lnTo>
                  <a:pt x="152" y="9271"/>
                </a:lnTo>
                <a:cubicBezTo>
                  <a:pt x="0" y="9484"/>
                  <a:pt x="0" y="9788"/>
                  <a:pt x="152" y="10001"/>
                </a:cubicBezTo>
                <a:lnTo>
                  <a:pt x="5259" y="18907"/>
                </a:lnTo>
                <a:cubicBezTo>
                  <a:pt x="5411" y="19150"/>
                  <a:pt x="5654" y="19271"/>
                  <a:pt x="5928" y="19271"/>
                </a:cubicBezTo>
                <a:lnTo>
                  <a:pt x="16201" y="19271"/>
                </a:lnTo>
                <a:cubicBezTo>
                  <a:pt x="16475" y="19271"/>
                  <a:pt x="16718" y="19150"/>
                  <a:pt x="16840" y="18907"/>
                </a:cubicBezTo>
                <a:lnTo>
                  <a:pt x="21977" y="10001"/>
                </a:lnTo>
                <a:cubicBezTo>
                  <a:pt x="22098" y="9788"/>
                  <a:pt x="22098" y="9484"/>
                  <a:pt x="21977" y="9271"/>
                </a:cubicBezTo>
                <a:lnTo>
                  <a:pt x="16840" y="365"/>
                </a:lnTo>
                <a:cubicBezTo>
                  <a:pt x="16718" y="122"/>
                  <a:pt x="16475" y="1"/>
                  <a:pt x="162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8"/>
          <p:cNvGrpSpPr/>
          <p:nvPr/>
        </p:nvGrpSpPr>
        <p:grpSpPr>
          <a:xfrm>
            <a:off x="-87545" y="428964"/>
            <a:ext cx="517317" cy="717737"/>
            <a:chOff x="4788975" y="976450"/>
            <a:chExt cx="443250" cy="614975"/>
          </a:xfrm>
        </p:grpSpPr>
        <p:sp>
          <p:nvSpPr>
            <p:cNvPr id="530" name="Google Shape;530;p8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8"/>
          <p:cNvGrpSpPr/>
          <p:nvPr/>
        </p:nvGrpSpPr>
        <p:grpSpPr>
          <a:xfrm flipH="1">
            <a:off x="7824251" y="4217206"/>
            <a:ext cx="517317" cy="717737"/>
            <a:chOff x="4788975" y="976450"/>
            <a:chExt cx="443250" cy="614975"/>
          </a:xfrm>
        </p:grpSpPr>
        <p:sp>
          <p:nvSpPr>
            <p:cNvPr id="538" name="Google Shape;538;p8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9"/>
          <p:cNvGrpSpPr/>
          <p:nvPr/>
        </p:nvGrpSpPr>
        <p:grpSpPr>
          <a:xfrm>
            <a:off x="327480" y="3010615"/>
            <a:ext cx="603815" cy="1100943"/>
            <a:chOff x="327480" y="3010615"/>
            <a:chExt cx="603815" cy="1100943"/>
          </a:xfrm>
        </p:grpSpPr>
        <p:sp>
          <p:nvSpPr>
            <p:cNvPr id="547" name="Google Shape;547;p9"/>
            <p:cNvSpPr/>
            <p:nvPr/>
          </p:nvSpPr>
          <p:spPr>
            <a:xfrm>
              <a:off x="331199" y="3586150"/>
              <a:ext cx="600096" cy="525408"/>
            </a:xfrm>
            <a:custGeom>
              <a:rect b="b" l="l" r="r" t="t"/>
              <a:pathLst>
                <a:path extrusionOk="0" h="16419" w="18753">
                  <a:moveTo>
                    <a:pt x="5132" y="24"/>
                  </a:moveTo>
                  <a:cubicBezTo>
                    <a:pt x="4763" y="131"/>
                    <a:pt x="4561" y="227"/>
                    <a:pt x="4537" y="417"/>
                  </a:cubicBezTo>
                  <a:lnTo>
                    <a:pt x="120" y="7882"/>
                  </a:lnTo>
                  <a:cubicBezTo>
                    <a:pt x="72" y="8037"/>
                    <a:pt x="1" y="8370"/>
                    <a:pt x="120" y="8549"/>
                  </a:cubicBezTo>
                  <a:lnTo>
                    <a:pt x="4465" y="15967"/>
                  </a:lnTo>
                  <a:cubicBezTo>
                    <a:pt x="4585" y="16169"/>
                    <a:pt x="4870" y="16395"/>
                    <a:pt x="5073" y="16264"/>
                  </a:cubicBezTo>
                  <a:lnTo>
                    <a:pt x="13776" y="16371"/>
                  </a:lnTo>
                  <a:cubicBezTo>
                    <a:pt x="13931" y="16419"/>
                    <a:pt x="14133" y="16300"/>
                    <a:pt x="14217" y="15967"/>
                  </a:cubicBezTo>
                  <a:lnTo>
                    <a:pt x="18622" y="8489"/>
                  </a:lnTo>
                  <a:cubicBezTo>
                    <a:pt x="18682" y="8335"/>
                    <a:pt x="18753" y="8001"/>
                    <a:pt x="18622" y="7799"/>
                  </a:cubicBezTo>
                  <a:lnTo>
                    <a:pt x="14288" y="417"/>
                  </a:lnTo>
                  <a:cubicBezTo>
                    <a:pt x="14157" y="203"/>
                    <a:pt x="14026" y="0"/>
                    <a:pt x="13669" y="84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27480" y="3010615"/>
              <a:ext cx="599360" cy="525824"/>
            </a:xfrm>
            <a:custGeom>
              <a:rect b="b" l="l" r="r" t="t"/>
              <a:pathLst>
                <a:path extrusionOk="0" h="16432" w="18730">
                  <a:moveTo>
                    <a:pt x="5133" y="215"/>
                  </a:moveTo>
                  <a:cubicBezTo>
                    <a:pt x="4692" y="239"/>
                    <a:pt x="4692" y="239"/>
                    <a:pt x="4513" y="465"/>
                  </a:cubicBezTo>
                  <a:lnTo>
                    <a:pt x="180" y="8037"/>
                  </a:lnTo>
                  <a:cubicBezTo>
                    <a:pt x="1" y="8240"/>
                    <a:pt x="227" y="8442"/>
                    <a:pt x="49" y="8680"/>
                  </a:cubicBezTo>
                  <a:lnTo>
                    <a:pt x="4537" y="16217"/>
                  </a:lnTo>
                  <a:cubicBezTo>
                    <a:pt x="4763" y="16431"/>
                    <a:pt x="4763" y="16431"/>
                    <a:pt x="5180" y="16372"/>
                  </a:cubicBezTo>
                  <a:lnTo>
                    <a:pt x="13598" y="16431"/>
                  </a:lnTo>
                  <a:cubicBezTo>
                    <a:pt x="14003" y="16372"/>
                    <a:pt x="14003" y="16372"/>
                    <a:pt x="14181" y="16145"/>
                  </a:cubicBezTo>
                  <a:lnTo>
                    <a:pt x="18527" y="8597"/>
                  </a:lnTo>
                  <a:cubicBezTo>
                    <a:pt x="18729" y="8371"/>
                    <a:pt x="18729" y="8371"/>
                    <a:pt x="18682" y="7954"/>
                  </a:cubicBezTo>
                  <a:lnTo>
                    <a:pt x="14419" y="596"/>
                  </a:lnTo>
                  <a:lnTo>
                    <a:pt x="13729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9"/>
          <p:cNvSpPr/>
          <p:nvPr/>
        </p:nvSpPr>
        <p:spPr>
          <a:xfrm>
            <a:off x="-154176" y="3296583"/>
            <a:ext cx="599328" cy="525824"/>
          </a:xfrm>
          <a:custGeom>
            <a:rect b="b" l="l" r="r" t="t"/>
            <a:pathLst>
              <a:path extrusionOk="0" h="16432" w="18729">
                <a:moveTo>
                  <a:pt x="5132" y="215"/>
                </a:moveTo>
                <a:cubicBezTo>
                  <a:pt x="4691" y="239"/>
                  <a:pt x="4691" y="239"/>
                  <a:pt x="4513" y="465"/>
                </a:cubicBezTo>
                <a:lnTo>
                  <a:pt x="179" y="8037"/>
                </a:lnTo>
                <a:cubicBezTo>
                  <a:pt x="0" y="8240"/>
                  <a:pt x="226" y="8442"/>
                  <a:pt x="48" y="8680"/>
                </a:cubicBezTo>
                <a:lnTo>
                  <a:pt x="4536" y="16217"/>
                </a:lnTo>
                <a:cubicBezTo>
                  <a:pt x="4774" y="16431"/>
                  <a:pt x="4774" y="16431"/>
                  <a:pt x="5179" y="16372"/>
                </a:cubicBezTo>
                <a:lnTo>
                  <a:pt x="13597" y="16431"/>
                </a:lnTo>
                <a:cubicBezTo>
                  <a:pt x="14014" y="16372"/>
                  <a:pt x="14014" y="16372"/>
                  <a:pt x="14192" y="16145"/>
                </a:cubicBezTo>
                <a:lnTo>
                  <a:pt x="18526" y="8597"/>
                </a:lnTo>
                <a:cubicBezTo>
                  <a:pt x="18729" y="8371"/>
                  <a:pt x="18729" y="8371"/>
                  <a:pt x="18681" y="7954"/>
                </a:cubicBezTo>
                <a:lnTo>
                  <a:pt x="14419" y="596"/>
                </a:lnTo>
                <a:lnTo>
                  <a:pt x="13728" y="1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9"/>
          <p:cNvSpPr/>
          <p:nvPr/>
        </p:nvSpPr>
        <p:spPr>
          <a:xfrm>
            <a:off x="-151904" y="3871525"/>
            <a:ext cx="599712" cy="525408"/>
          </a:xfrm>
          <a:custGeom>
            <a:rect b="b" l="l" r="r" t="t"/>
            <a:pathLst>
              <a:path extrusionOk="0" h="16419" w="18741">
                <a:moveTo>
                  <a:pt x="4954" y="0"/>
                </a:moveTo>
                <a:cubicBezTo>
                  <a:pt x="4954" y="0"/>
                  <a:pt x="4525" y="48"/>
                  <a:pt x="4346" y="286"/>
                </a:cubicBezTo>
                <a:lnTo>
                  <a:pt x="1" y="7822"/>
                </a:lnTo>
                <a:cubicBezTo>
                  <a:pt x="1" y="7822"/>
                  <a:pt x="60" y="8239"/>
                  <a:pt x="286" y="8442"/>
                </a:cubicBezTo>
                <a:lnTo>
                  <a:pt x="4370" y="16038"/>
                </a:lnTo>
                <a:cubicBezTo>
                  <a:pt x="4596" y="16216"/>
                  <a:pt x="4823" y="16419"/>
                  <a:pt x="5013" y="16193"/>
                </a:cubicBezTo>
                <a:lnTo>
                  <a:pt x="13657" y="16419"/>
                </a:lnTo>
                <a:cubicBezTo>
                  <a:pt x="13836" y="16193"/>
                  <a:pt x="14240" y="16145"/>
                  <a:pt x="14014" y="15954"/>
                </a:cubicBezTo>
                <a:lnTo>
                  <a:pt x="18586" y="8596"/>
                </a:lnTo>
                <a:cubicBezTo>
                  <a:pt x="18527" y="8180"/>
                  <a:pt x="18741" y="7953"/>
                  <a:pt x="18503" y="7751"/>
                </a:cubicBezTo>
                <a:lnTo>
                  <a:pt x="14217" y="381"/>
                </a:lnTo>
                <a:lnTo>
                  <a:pt x="13788" y="0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9"/>
          <p:cNvSpPr txBox="1"/>
          <p:nvPr>
            <p:ph type="title"/>
          </p:nvPr>
        </p:nvSpPr>
        <p:spPr>
          <a:xfrm>
            <a:off x="7215470" y="1745775"/>
            <a:ext cx="121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552" name="Google Shape;552;p9"/>
          <p:cNvSpPr txBox="1"/>
          <p:nvPr>
            <p:ph idx="1" type="subTitle"/>
          </p:nvPr>
        </p:nvSpPr>
        <p:spPr>
          <a:xfrm>
            <a:off x="4922575" y="4206950"/>
            <a:ext cx="35082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3" name="Google Shape;553;p9"/>
          <p:cNvSpPr txBox="1"/>
          <p:nvPr>
            <p:ph idx="2" type="title"/>
          </p:nvPr>
        </p:nvSpPr>
        <p:spPr>
          <a:xfrm>
            <a:off x="3095275" y="3234850"/>
            <a:ext cx="5335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554" name="Google Shape;554;p9"/>
          <p:cNvGrpSpPr/>
          <p:nvPr/>
        </p:nvGrpSpPr>
        <p:grpSpPr>
          <a:xfrm>
            <a:off x="-121262" y="4109865"/>
            <a:ext cx="1986757" cy="1215969"/>
            <a:chOff x="-130525" y="4153175"/>
            <a:chExt cx="1614200" cy="987950"/>
          </a:xfrm>
        </p:grpSpPr>
        <p:sp>
          <p:nvSpPr>
            <p:cNvPr id="555" name="Google Shape;555;p9"/>
            <p:cNvSpPr/>
            <p:nvPr/>
          </p:nvSpPr>
          <p:spPr>
            <a:xfrm>
              <a:off x="-130525" y="4153175"/>
              <a:ext cx="467050" cy="408725"/>
            </a:xfrm>
            <a:custGeom>
              <a:rect b="b" l="l" r="r" t="t"/>
              <a:pathLst>
                <a:path extrusionOk="0" h="16349" w="18682">
                  <a:moveTo>
                    <a:pt x="5037" y="25"/>
                  </a:moveTo>
                  <a:cubicBezTo>
                    <a:pt x="4799" y="25"/>
                    <a:pt x="4549" y="156"/>
                    <a:pt x="4465" y="358"/>
                  </a:cubicBezTo>
                  <a:lnTo>
                    <a:pt x="131" y="7847"/>
                  </a:lnTo>
                  <a:cubicBezTo>
                    <a:pt x="0" y="8085"/>
                    <a:pt x="0" y="8335"/>
                    <a:pt x="108" y="8490"/>
                  </a:cubicBezTo>
                  <a:lnTo>
                    <a:pt x="4441" y="15979"/>
                  </a:lnTo>
                  <a:cubicBezTo>
                    <a:pt x="4596" y="16193"/>
                    <a:pt x="4751" y="16312"/>
                    <a:pt x="5001" y="16312"/>
                  </a:cubicBezTo>
                  <a:lnTo>
                    <a:pt x="13657" y="16348"/>
                  </a:lnTo>
                  <a:cubicBezTo>
                    <a:pt x="13907" y="16312"/>
                    <a:pt x="14085" y="16193"/>
                    <a:pt x="14240" y="16015"/>
                  </a:cubicBezTo>
                  <a:lnTo>
                    <a:pt x="18526" y="8490"/>
                  </a:lnTo>
                  <a:cubicBezTo>
                    <a:pt x="18681" y="8335"/>
                    <a:pt x="18657" y="8085"/>
                    <a:pt x="18586" y="7871"/>
                  </a:cubicBezTo>
                  <a:lnTo>
                    <a:pt x="14216" y="334"/>
                  </a:lnTo>
                  <a:cubicBezTo>
                    <a:pt x="14121" y="179"/>
                    <a:pt x="13883" y="1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-130525" y="4597575"/>
              <a:ext cx="467050" cy="407525"/>
            </a:xfrm>
            <a:custGeom>
              <a:rect b="b" l="l" r="r" t="t"/>
              <a:pathLst>
                <a:path extrusionOk="0" h="16301" w="18682">
                  <a:moveTo>
                    <a:pt x="5037" y="1"/>
                  </a:moveTo>
                  <a:cubicBezTo>
                    <a:pt x="4775" y="1"/>
                    <a:pt x="4549" y="132"/>
                    <a:pt x="4441" y="334"/>
                  </a:cubicBezTo>
                  <a:lnTo>
                    <a:pt x="108" y="7811"/>
                  </a:lnTo>
                  <a:cubicBezTo>
                    <a:pt x="0" y="8014"/>
                    <a:pt x="24" y="8240"/>
                    <a:pt x="108" y="8478"/>
                  </a:cubicBezTo>
                  <a:lnTo>
                    <a:pt x="4465" y="15991"/>
                  </a:lnTo>
                  <a:cubicBezTo>
                    <a:pt x="4572" y="16170"/>
                    <a:pt x="4751" y="16300"/>
                    <a:pt x="4977" y="16300"/>
                  </a:cubicBezTo>
                  <a:lnTo>
                    <a:pt x="13681" y="16277"/>
                  </a:lnTo>
                  <a:cubicBezTo>
                    <a:pt x="13883" y="16300"/>
                    <a:pt x="14145" y="16170"/>
                    <a:pt x="14216" y="15991"/>
                  </a:cubicBezTo>
                  <a:lnTo>
                    <a:pt x="18550" y="8502"/>
                  </a:lnTo>
                  <a:cubicBezTo>
                    <a:pt x="18681" y="8240"/>
                    <a:pt x="18681" y="8014"/>
                    <a:pt x="18586" y="7835"/>
                  </a:cubicBezTo>
                  <a:lnTo>
                    <a:pt x="14193" y="310"/>
                  </a:lnTo>
                  <a:cubicBezTo>
                    <a:pt x="14121" y="156"/>
                    <a:pt x="13931" y="1"/>
                    <a:pt x="1368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251950" y="4378800"/>
              <a:ext cx="467050" cy="406925"/>
            </a:xfrm>
            <a:custGeom>
              <a:rect b="b" l="l" r="r" t="t"/>
              <a:pathLst>
                <a:path extrusionOk="0" h="16277" w="18682">
                  <a:moveTo>
                    <a:pt x="5025" y="1"/>
                  </a:moveTo>
                  <a:cubicBezTo>
                    <a:pt x="4775" y="1"/>
                    <a:pt x="4561" y="84"/>
                    <a:pt x="4466" y="287"/>
                  </a:cubicBezTo>
                  <a:lnTo>
                    <a:pt x="96" y="7835"/>
                  </a:lnTo>
                  <a:cubicBezTo>
                    <a:pt x="1" y="8014"/>
                    <a:pt x="25" y="8264"/>
                    <a:pt x="120" y="8418"/>
                  </a:cubicBezTo>
                  <a:lnTo>
                    <a:pt x="4490" y="15943"/>
                  </a:lnTo>
                  <a:cubicBezTo>
                    <a:pt x="4561" y="16169"/>
                    <a:pt x="4775" y="16277"/>
                    <a:pt x="5002" y="16253"/>
                  </a:cubicBezTo>
                  <a:lnTo>
                    <a:pt x="13669" y="16277"/>
                  </a:lnTo>
                  <a:cubicBezTo>
                    <a:pt x="13907" y="16277"/>
                    <a:pt x="14086" y="16169"/>
                    <a:pt x="14217" y="15991"/>
                  </a:cubicBezTo>
                  <a:lnTo>
                    <a:pt x="18575" y="8442"/>
                  </a:lnTo>
                  <a:cubicBezTo>
                    <a:pt x="18682" y="8264"/>
                    <a:pt x="18682" y="8014"/>
                    <a:pt x="18575" y="7859"/>
                  </a:cubicBezTo>
                  <a:lnTo>
                    <a:pt x="14193" y="334"/>
                  </a:lnTo>
                  <a:cubicBezTo>
                    <a:pt x="14110" y="108"/>
                    <a:pt x="13884" y="1"/>
                    <a:pt x="13669" y="3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633550" y="4597000"/>
              <a:ext cx="467050" cy="408700"/>
            </a:xfrm>
            <a:custGeom>
              <a:rect b="b" l="l" r="r" t="t"/>
              <a:pathLst>
                <a:path extrusionOk="0" h="16348" w="18682">
                  <a:moveTo>
                    <a:pt x="5001" y="0"/>
                  </a:moveTo>
                  <a:cubicBezTo>
                    <a:pt x="4799" y="48"/>
                    <a:pt x="4537" y="155"/>
                    <a:pt x="4442" y="333"/>
                  </a:cubicBezTo>
                  <a:lnTo>
                    <a:pt x="155" y="7858"/>
                  </a:lnTo>
                  <a:cubicBezTo>
                    <a:pt x="1" y="8084"/>
                    <a:pt x="48" y="8287"/>
                    <a:pt x="84" y="8501"/>
                  </a:cubicBezTo>
                  <a:lnTo>
                    <a:pt x="4489" y="15990"/>
                  </a:lnTo>
                  <a:cubicBezTo>
                    <a:pt x="4537" y="16193"/>
                    <a:pt x="4775" y="16347"/>
                    <a:pt x="4978" y="16300"/>
                  </a:cubicBezTo>
                  <a:lnTo>
                    <a:pt x="13681" y="16276"/>
                  </a:lnTo>
                  <a:cubicBezTo>
                    <a:pt x="13931" y="16300"/>
                    <a:pt x="14062" y="16193"/>
                    <a:pt x="14217" y="15966"/>
                  </a:cubicBezTo>
                  <a:lnTo>
                    <a:pt x="18574" y="8501"/>
                  </a:lnTo>
                  <a:cubicBezTo>
                    <a:pt x="18658" y="8311"/>
                    <a:pt x="18682" y="8061"/>
                    <a:pt x="18503" y="7858"/>
                  </a:cubicBezTo>
                  <a:lnTo>
                    <a:pt x="14241" y="357"/>
                  </a:lnTo>
                  <a:cubicBezTo>
                    <a:pt x="14062" y="155"/>
                    <a:pt x="13883" y="83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251375" y="4820825"/>
              <a:ext cx="468225" cy="320300"/>
            </a:xfrm>
            <a:custGeom>
              <a:rect b="b" l="l" r="r" t="t"/>
              <a:pathLst>
                <a:path extrusionOk="0" h="12812" w="18729">
                  <a:moveTo>
                    <a:pt x="5132" y="179"/>
                  </a:moveTo>
                  <a:cubicBezTo>
                    <a:pt x="4894" y="1"/>
                    <a:pt x="4691" y="239"/>
                    <a:pt x="4513" y="465"/>
                  </a:cubicBezTo>
                  <a:lnTo>
                    <a:pt x="179" y="8013"/>
                  </a:lnTo>
                  <a:cubicBezTo>
                    <a:pt x="0" y="8240"/>
                    <a:pt x="0" y="8240"/>
                    <a:pt x="226" y="8418"/>
                  </a:cubicBezTo>
                  <a:lnTo>
                    <a:pt x="2739" y="12812"/>
                  </a:lnTo>
                  <a:lnTo>
                    <a:pt x="16181" y="12812"/>
                  </a:lnTo>
                  <a:lnTo>
                    <a:pt x="18526" y="8597"/>
                  </a:lnTo>
                  <a:cubicBezTo>
                    <a:pt x="18729" y="8371"/>
                    <a:pt x="18681" y="7930"/>
                    <a:pt x="18681" y="7930"/>
                  </a:cubicBezTo>
                  <a:lnTo>
                    <a:pt x="14180" y="393"/>
                  </a:lnTo>
                  <a:lnTo>
                    <a:pt x="13728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016050" y="4819625"/>
              <a:ext cx="467625" cy="320025"/>
            </a:xfrm>
            <a:custGeom>
              <a:rect b="b" l="l" r="r" t="t"/>
              <a:pathLst>
                <a:path extrusionOk="0" h="12801" w="18705">
                  <a:moveTo>
                    <a:pt x="4918" y="180"/>
                  </a:moveTo>
                  <a:cubicBezTo>
                    <a:pt x="4691" y="1"/>
                    <a:pt x="4513" y="227"/>
                    <a:pt x="4310" y="441"/>
                  </a:cubicBezTo>
                  <a:lnTo>
                    <a:pt x="0" y="8002"/>
                  </a:lnTo>
                  <a:cubicBezTo>
                    <a:pt x="0" y="8002"/>
                    <a:pt x="24" y="8419"/>
                    <a:pt x="250" y="8597"/>
                  </a:cubicBezTo>
                  <a:lnTo>
                    <a:pt x="2536" y="12800"/>
                  </a:lnTo>
                  <a:lnTo>
                    <a:pt x="15978" y="12800"/>
                  </a:lnTo>
                  <a:lnTo>
                    <a:pt x="18550" y="8776"/>
                  </a:lnTo>
                  <a:cubicBezTo>
                    <a:pt x="18526" y="8335"/>
                    <a:pt x="18705" y="8133"/>
                    <a:pt x="18467" y="7930"/>
                  </a:cubicBezTo>
                  <a:lnTo>
                    <a:pt x="14216" y="561"/>
                  </a:lnTo>
                  <a:cubicBezTo>
                    <a:pt x="14157" y="156"/>
                    <a:pt x="13752" y="180"/>
                    <a:pt x="13752" y="18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-160266" y="3766522"/>
            <a:ext cx="1097638" cy="1395170"/>
            <a:chOff x="7075850" y="3051729"/>
            <a:chExt cx="809708" cy="1029190"/>
          </a:xfrm>
        </p:grpSpPr>
        <p:sp>
          <p:nvSpPr>
            <p:cNvPr id="562" name="Google Shape;562;p9"/>
            <p:cNvSpPr/>
            <p:nvPr/>
          </p:nvSpPr>
          <p:spPr>
            <a:xfrm flipH="1">
              <a:off x="7188665" y="3418676"/>
              <a:ext cx="226541" cy="232930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 flipH="1">
              <a:off x="7412244" y="3239978"/>
              <a:ext cx="107830" cy="411336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 flipH="1">
              <a:off x="7083772" y="3239978"/>
              <a:ext cx="107854" cy="411336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 flipH="1">
              <a:off x="7083203" y="3051729"/>
              <a:ext cx="437463" cy="376522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 flipH="1">
              <a:off x="7103165" y="3275961"/>
              <a:ext cx="397514" cy="156066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 flipH="1">
              <a:off x="7407828" y="342591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 flipH="1">
              <a:off x="7188074" y="342591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 flipH="1">
              <a:off x="7554124" y="3633893"/>
              <a:ext cx="225949" cy="23237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 flipH="1">
              <a:off x="7777111" y="3455219"/>
              <a:ext cx="107558" cy="411044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 flipH="1">
              <a:off x="7448664" y="3455219"/>
              <a:ext cx="107854" cy="411044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 flipH="1">
              <a:off x="7448070" y="3266971"/>
              <a:ext cx="437488" cy="376522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 flipH="1">
              <a:off x="7468057" y="3491178"/>
              <a:ext cx="398106" cy="155798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 flipH="1">
              <a:off x="7772720" y="3640568"/>
              <a:ext cx="7353" cy="96622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 flipH="1">
              <a:off x="7552669" y="3640568"/>
              <a:ext cx="8241" cy="96622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 flipH="1">
              <a:off x="7181015" y="3847965"/>
              <a:ext cx="226245" cy="232954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 flipH="1">
              <a:off x="7404891" y="3669291"/>
              <a:ext cx="107558" cy="411336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 flipH="1">
              <a:off x="7076444" y="3669291"/>
              <a:ext cx="107830" cy="411336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 flipH="1">
              <a:off x="7075850" y="3481019"/>
              <a:ext cx="437167" cy="376547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 flipH="1">
              <a:off x="7095541" y="3705250"/>
              <a:ext cx="397810" cy="156066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 flipH="1">
              <a:off x="7400475" y="3855201"/>
              <a:ext cx="7378" cy="96037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 flipH="1">
              <a:off x="7180449" y="3855201"/>
              <a:ext cx="7649" cy="96037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9"/>
          <p:cNvGrpSpPr/>
          <p:nvPr/>
        </p:nvGrpSpPr>
        <p:grpSpPr>
          <a:xfrm flipH="1" rot="10800000">
            <a:off x="7256702" y="696"/>
            <a:ext cx="1887296" cy="919006"/>
            <a:chOff x="5934602" y="3942088"/>
            <a:chExt cx="1887296" cy="919006"/>
          </a:xfrm>
        </p:grpSpPr>
        <p:sp>
          <p:nvSpPr>
            <p:cNvPr id="584" name="Google Shape;584;p9"/>
            <p:cNvSpPr/>
            <p:nvPr/>
          </p:nvSpPr>
          <p:spPr>
            <a:xfrm>
              <a:off x="6395901" y="4203595"/>
              <a:ext cx="574765" cy="492577"/>
            </a:xfrm>
            <a:custGeom>
              <a:rect b="b" l="l" r="r" t="t"/>
              <a:pathLst>
                <a:path extrusionOk="0" h="16396" w="18885">
                  <a:moveTo>
                    <a:pt x="5109" y="227"/>
                  </a:moveTo>
                  <a:cubicBezTo>
                    <a:pt x="4882" y="24"/>
                    <a:pt x="4704" y="250"/>
                    <a:pt x="4525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28" y="16038"/>
                  </a:lnTo>
                  <a:cubicBezTo>
                    <a:pt x="4525" y="16241"/>
                    <a:pt x="4954" y="16217"/>
                    <a:pt x="5192" y="16395"/>
                  </a:cubicBezTo>
                  <a:lnTo>
                    <a:pt x="13788" y="16217"/>
                  </a:lnTo>
                  <a:cubicBezTo>
                    <a:pt x="14014" y="16395"/>
                    <a:pt x="14193" y="16193"/>
                    <a:pt x="14372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45" y="0"/>
                    <a:pt x="13705" y="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6474915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53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59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399369" y="4733010"/>
              <a:ext cx="422529" cy="126659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864474" y="3942088"/>
              <a:ext cx="568587" cy="490444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3" y="132"/>
                    <a:pt x="4442" y="334"/>
                  </a:cubicBezTo>
                  <a:lnTo>
                    <a:pt x="131" y="7835"/>
                  </a:lnTo>
                  <a:cubicBezTo>
                    <a:pt x="1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25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86" y="8466"/>
                  </a:lnTo>
                  <a:cubicBezTo>
                    <a:pt x="18658" y="8288"/>
                    <a:pt x="18681" y="8038"/>
                    <a:pt x="18586" y="7859"/>
                  </a:cubicBezTo>
                  <a:lnTo>
                    <a:pt x="14217" y="358"/>
                  </a:lnTo>
                  <a:cubicBezTo>
                    <a:pt x="14086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5934602" y="4475829"/>
              <a:ext cx="568556" cy="385265"/>
            </a:xfrm>
            <a:custGeom>
              <a:rect b="b" l="l" r="r" t="t"/>
              <a:pathLst>
                <a:path extrusionOk="0" h="12824" w="18681">
                  <a:moveTo>
                    <a:pt x="5001" y="24"/>
                  </a:moveTo>
                  <a:cubicBezTo>
                    <a:pt x="4798" y="48"/>
                    <a:pt x="4584" y="119"/>
                    <a:pt x="4453" y="357"/>
                  </a:cubicBezTo>
                  <a:lnTo>
                    <a:pt x="119" y="7822"/>
                  </a:lnTo>
                  <a:cubicBezTo>
                    <a:pt x="0" y="8049"/>
                    <a:pt x="24" y="8263"/>
                    <a:pt x="119" y="8465"/>
                  </a:cubicBezTo>
                  <a:lnTo>
                    <a:pt x="2584" y="12823"/>
                  </a:lnTo>
                  <a:lnTo>
                    <a:pt x="16062" y="12775"/>
                  </a:lnTo>
                  <a:lnTo>
                    <a:pt x="18574" y="8465"/>
                  </a:lnTo>
                  <a:cubicBezTo>
                    <a:pt x="18621" y="8263"/>
                    <a:pt x="18681" y="8025"/>
                    <a:pt x="18526" y="7822"/>
                  </a:cubicBezTo>
                  <a:lnTo>
                    <a:pt x="14180" y="333"/>
                  </a:lnTo>
                  <a:cubicBezTo>
                    <a:pt x="14109" y="95"/>
                    <a:pt x="13871" y="48"/>
                    <a:pt x="13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6865205" y="4474026"/>
              <a:ext cx="570382" cy="384905"/>
            </a:xfrm>
            <a:custGeom>
              <a:rect b="b" l="l" r="r" t="t"/>
              <a:pathLst>
                <a:path extrusionOk="0" h="12812" w="18741">
                  <a:moveTo>
                    <a:pt x="4930" y="179"/>
                  </a:moveTo>
                  <a:cubicBezTo>
                    <a:pt x="4727" y="1"/>
                    <a:pt x="4525" y="215"/>
                    <a:pt x="4346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38" y="8347"/>
                    <a:pt x="18741" y="8109"/>
                    <a:pt x="18503" y="7930"/>
                  </a:cubicBezTo>
                  <a:lnTo>
                    <a:pt x="14216" y="572"/>
                  </a:lnTo>
                  <a:cubicBezTo>
                    <a:pt x="14193" y="155"/>
                    <a:pt x="13788" y="179"/>
                    <a:pt x="13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8667055" y="-71611"/>
            <a:ext cx="517317" cy="717737"/>
            <a:chOff x="4788975" y="976450"/>
            <a:chExt cx="443250" cy="614975"/>
          </a:xfrm>
        </p:grpSpPr>
        <p:sp>
          <p:nvSpPr>
            <p:cNvPr id="591" name="Google Shape;591;p9"/>
            <p:cNvSpPr/>
            <p:nvPr/>
          </p:nvSpPr>
          <p:spPr>
            <a:xfrm>
              <a:off x="4895850" y="1352975"/>
              <a:ext cx="228900" cy="238450"/>
            </a:xfrm>
            <a:custGeom>
              <a:rect b="b" l="l" r="r" t="t"/>
              <a:pathLst>
                <a:path extrusionOk="0" h="9538" w="9156">
                  <a:moveTo>
                    <a:pt x="119" y="0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789575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8" y="10073"/>
                  </a:cubicBezTo>
                  <a:lnTo>
                    <a:pt x="4168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1" y="16871"/>
                    <a:pt x="4370" y="16836"/>
                    <a:pt x="4370" y="16764"/>
                  </a:cubicBezTo>
                  <a:lnTo>
                    <a:pt x="4370" y="7334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122350" y="1169625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4"/>
                  </a:lnTo>
                  <a:lnTo>
                    <a:pt x="1" y="16764"/>
                  </a:lnTo>
                  <a:cubicBezTo>
                    <a:pt x="1" y="16836"/>
                    <a:pt x="48" y="16871"/>
                    <a:pt x="96" y="16871"/>
                  </a:cubicBezTo>
                  <a:cubicBezTo>
                    <a:pt x="120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788975" y="976450"/>
              <a:ext cx="443250" cy="386675"/>
            </a:xfrm>
            <a:custGeom>
              <a:rect b="b" l="l" r="r" t="t"/>
              <a:pathLst>
                <a:path extrusionOk="0" h="15467" w="17730">
                  <a:moveTo>
                    <a:pt x="4751" y="0"/>
                  </a:moveTo>
                  <a:cubicBezTo>
                    <a:pt x="4525" y="0"/>
                    <a:pt x="4323" y="95"/>
                    <a:pt x="4215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15" y="15157"/>
                  </a:lnTo>
                  <a:cubicBezTo>
                    <a:pt x="4323" y="15335"/>
                    <a:pt x="4525" y="15466"/>
                    <a:pt x="4751" y="15466"/>
                  </a:cubicBezTo>
                  <a:lnTo>
                    <a:pt x="12978" y="15466"/>
                  </a:lnTo>
                  <a:cubicBezTo>
                    <a:pt x="13181" y="15466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4808625" y="1206525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41" y="858"/>
                    <a:pt x="893" y="1715"/>
                    <a:pt x="1370" y="2572"/>
                  </a:cubicBezTo>
                  <a:cubicBezTo>
                    <a:pt x="1822" y="3418"/>
                    <a:pt x="2298" y="4251"/>
                    <a:pt x="2787" y="5096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06" y="6156"/>
                    <a:pt x="3537" y="6263"/>
                    <a:pt x="3656" y="6335"/>
                  </a:cubicBezTo>
                  <a:cubicBezTo>
                    <a:pt x="3787" y="6382"/>
                    <a:pt x="3965" y="6382"/>
                    <a:pt x="4084" y="6382"/>
                  </a:cubicBezTo>
                  <a:lnTo>
                    <a:pt x="8049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43" y="6311"/>
                  </a:cubicBezTo>
                  <a:cubicBezTo>
                    <a:pt x="12573" y="6263"/>
                    <a:pt x="12693" y="6156"/>
                    <a:pt x="12776" y="6061"/>
                  </a:cubicBezTo>
                  <a:cubicBezTo>
                    <a:pt x="12847" y="5930"/>
                    <a:pt x="12895" y="5835"/>
                    <a:pt x="12943" y="5728"/>
                  </a:cubicBezTo>
                  <a:lnTo>
                    <a:pt x="13300" y="5096"/>
                  </a:lnTo>
                  <a:cubicBezTo>
                    <a:pt x="14252" y="3418"/>
                    <a:pt x="15181" y="1715"/>
                    <a:pt x="16133" y="36"/>
                  </a:cubicBezTo>
                  <a:cubicBezTo>
                    <a:pt x="15133" y="1691"/>
                    <a:pt x="14121" y="3346"/>
                    <a:pt x="13145" y="5001"/>
                  </a:cubicBezTo>
                  <a:lnTo>
                    <a:pt x="12776" y="5632"/>
                  </a:lnTo>
                  <a:cubicBezTo>
                    <a:pt x="12716" y="5728"/>
                    <a:pt x="12669" y="5835"/>
                    <a:pt x="12597" y="5930"/>
                  </a:cubicBezTo>
                  <a:cubicBezTo>
                    <a:pt x="12550" y="6001"/>
                    <a:pt x="12466" y="6085"/>
                    <a:pt x="12371" y="6109"/>
                  </a:cubicBezTo>
                  <a:cubicBezTo>
                    <a:pt x="12323" y="6132"/>
                    <a:pt x="12264" y="6132"/>
                    <a:pt x="12216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49" y="6109"/>
                  </a:lnTo>
                  <a:lnTo>
                    <a:pt x="4084" y="6109"/>
                  </a:lnTo>
                  <a:cubicBezTo>
                    <a:pt x="3941" y="6109"/>
                    <a:pt x="3858" y="6109"/>
                    <a:pt x="3787" y="6061"/>
                  </a:cubicBezTo>
                  <a:cubicBezTo>
                    <a:pt x="3680" y="6025"/>
                    <a:pt x="3608" y="5978"/>
                    <a:pt x="3560" y="5882"/>
                  </a:cubicBezTo>
                  <a:lnTo>
                    <a:pt x="3382" y="5585"/>
                  </a:lnTo>
                  <a:lnTo>
                    <a:pt x="3037" y="4954"/>
                  </a:lnTo>
                  <a:cubicBezTo>
                    <a:pt x="2525" y="4120"/>
                    <a:pt x="2048" y="3299"/>
                    <a:pt x="1524" y="2465"/>
                  </a:cubicBezTo>
                  <a:cubicBezTo>
                    <a:pt x="1048" y="1644"/>
                    <a:pt x="524" y="810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4895850" y="1359825"/>
              <a:ext cx="7450" cy="99150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5117900" y="1359825"/>
              <a:ext cx="8050" cy="99150"/>
            </a:xfrm>
            <a:custGeom>
              <a:rect b="b" l="l" r="r" t="t"/>
              <a:pathLst>
                <a:path extrusionOk="0" h="3966" w="322">
                  <a:moveTo>
                    <a:pt x="0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9"/>
          <p:cNvGrpSpPr/>
          <p:nvPr/>
        </p:nvGrpSpPr>
        <p:grpSpPr>
          <a:xfrm>
            <a:off x="8667069" y="568099"/>
            <a:ext cx="517288" cy="717737"/>
            <a:chOff x="4204975" y="1251775"/>
            <a:chExt cx="443225" cy="614975"/>
          </a:xfrm>
        </p:grpSpPr>
        <p:sp>
          <p:nvSpPr>
            <p:cNvPr id="599" name="Google Shape;599;p9"/>
            <p:cNvSpPr/>
            <p:nvPr/>
          </p:nvSpPr>
          <p:spPr>
            <a:xfrm>
              <a:off x="4311825" y="1628300"/>
              <a:ext cx="228925" cy="23845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8"/>
                  </a:lnTo>
                  <a:lnTo>
                    <a:pt x="9157" y="9538"/>
                  </a:lnTo>
                  <a:lnTo>
                    <a:pt x="9062" y="1"/>
                  </a:lnTo>
                  <a:close/>
                </a:path>
              </a:pathLst>
            </a:custGeom>
            <a:solidFill>
              <a:srgbClr val="003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205875" y="1444950"/>
              <a:ext cx="108950" cy="421800"/>
            </a:xfrm>
            <a:custGeom>
              <a:rect b="b" l="l" r="r" t="t"/>
              <a:pathLst>
                <a:path extrusionOk="0" h="16872" w="4358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19" y="9668"/>
                    <a:pt x="346" y="10061"/>
                  </a:cubicBezTo>
                  <a:lnTo>
                    <a:pt x="4168" y="16824"/>
                  </a:lnTo>
                  <a:cubicBezTo>
                    <a:pt x="4179" y="16860"/>
                    <a:pt x="4215" y="16872"/>
                    <a:pt x="4251" y="16872"/>
                  </a:cubicBezTo>
                  <a:cubicBezTo>
                    <a:pt x="4310" y="16872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4538350" y="1444950"/>
              <a:ext cx="109275" cy="421800"/>
            </a:xfrm>
            <a:custGeom>
              <a:rect b="b" l="l" r="r" t="t"/>
              <a:pathLst>
                <a:path extrusionOk="0" h="16872" w="4371">
                  <a:moveTo>
                    <a:pt x="4370" y="1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8" y="16872"/>
                    <a:pt x="96" y="16872"/>
                  </a:cubicBezTo>
                  <a:cubicBezTo>
                    <a:pt x="132" y="16872"/>
                    <a:pt x="155" y="16860"/>
                    <a:pt x="179" y="16824"/>
                  </a:cubicBezTo>
                  <a:lnTo>
                    <a:pt x="3989" y="10061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rgbClr val="2F6A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204975" y="1251775"/>
              <a:ext cx="443225" cy="386375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3" y="96"/>
                    <a:pt x="4227" y="298"/>
                  </a:cubicBezTo>
                  <a:lnTo>
                    <a:pt x="108" y="7430"/>
                  </a:lnTo>
                  <a:cubicBezTo>
                    <a:pt x="1" y="7597"/>
                    <a:pt x="1" y="7823"/>
                    <a:pt x="108" y="8025"/>
                  </a:cubicBezTo>
                  <a:lnTo>
                    <a:pt x="4227" y="15157"/>
                  </a:lnTo>
                  <a:cubicBezTo>
                    <a:pt x="4323" y="15336"/>
                    <a:pt x="4525" y="15455"/>
                    <a:pt x="4751" y="15455"/>
                  </a:cubicBezTo>
                  <a:lnTo>
                    <a:pt x="12978" y="15455"/>
                  </a:lnTo>
                  <a:cubicBezTo>
                    <a:pt x="13181" y="15455"/>
                    <a:pt x="13383" y="15336"/>
                    <a:pt x="13514" y="15157"/>
                  </a:cubicBezTo>
                  <a:lnTo>
                    <a:pt x="17622" y="8025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383" y="96"/>
                    <a:pt x="13181" y="0"/>
                    <a:pt x="12978" y="0"/>
                  </a:cubicBezTo>
                  <a:close/>
                </a:path>
              </a:pathLst>
            </a:custGeom>
            <a:solidFill>
              <a:srgbClr val="381C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4224625" y="1481850"/>
              <a:ext cx="403350" cy="159575"/>
            </a:xfrm>
            <a:custGeom>
              <a:rect b="b" l="l" r="r" t="t"/>
              <a:pathLst>
                <a:path extrusionOk="0" h="6383" w="16134">
                  <a:moveTo>
                    <a:pt x="0" y="1"/>
                  </a:moveTo>
                  <a:cubicBezTo>
                    <a:pt x="453" y="858"/>
                    <a:pt x="905" y="1715"/>
                    <a:pt x="1382" y="2561"/>
                  </a:cubicBezTo>
                  <a:cubicBezTo>
                    <a:pt x="1834" y="3418"/>
                    <a:pt x="2310" y="4251"/>
                    <a:pt x="2786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2"/>
                    <a:pt x="3668" y="6335"/>
                  </a:cubicBezTo>
                  <a:cubicBezTo>
                    <a:pt x="3787" y="6383"/>
                    <a:pt x="3965" y="6383"/>
                    <a:pt x="4084" y="6383"/>
                  </a:cubicBezTo>
                  <a:lnTo>
                    <a:pt x="8061" y="6383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69" y="6359"/>
                    <a:pt x="12323" y="6359"/>
                    <a:pt x="12454" y="6311"/>
                  </a:cubicBezTo>
                  <a:cubicBezTo>
                    <a:pt x="12573" y="6252"/>
                    <a:pt x="12704" y="6156"/>
                    <a:pt x="12776" y="6049"/>
                  </a:cubicBezTo>
                  <a:cubicBezTo>
                    <a:pt x="12847" y="5930"/>
                    <a:pt x="12895" y="5835"/>
                    <a:pt x="12954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3" y="37"/>
                  </a:cubicBezTo>
                  <a:cubicBezTo>
                    <a:pt x="15133" y="1692"/>
                    <a:pt x="14133" y="3347"/>
                    <a:pt x="13157" y="5001"/>
                  </a:cubicBezTo>
                  <a:lnTo>
                    <a:pt x="12776" y="5633"/>
                  </a:lnTo>
                  <a:cubicBezTo>
                    <a:pt x="12728" y="5728"/>
                    <a:pt x="12669" y="5835"/>
                    <a:pt x="12597" y="5930"/>
                  </a:cubicBezTo>
                  <a:cubicBezTo>
                    <a:pt x="12550" y="6002"/>
                    <a:pt x="12478" y="6085"/>
                    <a:pt x="12371" y="6109"/>
                  </a:cubicBezTo>
                  <a:cubicBezTo>
                    <a:pt x="12323" y="6133"/>
                    <a:pt x="12276" y="6133"/>
                    <a:pt x="12216" y="6133"/>
                  </a:cubicBezTo>
                  <a:cubicBezTo>
                    <a:pt x="12169" y="6133"/>
                    <a:pt x="12109" y="6133"/>
                    <a:pt x="12050" y="6133"/>
                  </a:cubicBezTo>
                  <a:lnTo>
                    <a:pt x="10966" y="6133"/>
                  </a:lnTo>
                  <a:lnTo>
                    <a:pt x="8061" y="6109"/>
                  </a:lnTo>
                  <a:lnTo>
                    <a:pt x="4084" y="6109"/>
                  </a:lnTo>
                  <a:cubicBezTo>
                    <a:pt x="3941" y="6109"/>
                    <a:pt x="3870" y="6109"/>
                    <a:pt x="3787" y="6049"/>
                  </a:cubicBezTo>
                  <a:cubicBezTo>
                    <a:pt x="3691" y="6025"/>
                    <a:pt x="3608" y="5978"/>
                    <a:pt x="3560" y="5883"/>
                  </a:cubicBezTo>
                  <a:lnTo>
                    <a:pt x="3382" y="5573"/>
                  </a:lnTo>
                  <a:lnTo>
                    <a:pt x="3037" y="4954"/>
                  </a:lnTo>
                  <a:cubicBezTo>
                    <a:pt x="2536" y="4120"/>
                    <a:pt x="2060" y="3299"/>
                    <a:pt x="1524" y="2465"/>
                  </a:cubicBezTo>
                  <a:cubicBezTo>
                    <a:pt x="1048" y="1632"/>
                    <a:pt x="524" y="811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4311825" y="1635150"/>
              <a:ext cx="7475" cy="99150"/>
            </a:xfrm>
            <a:custGeom>
              <a:rect b="b" l="l" r="r" t="t"/>
              <a:pathLst>
                <a:path extrusionOk="0" h="3966" w="299">
                  <a:moveTo>
                    <a:pt x="1" y="1"/>
                  </a:moveTo>
                  <a:lnTo>
                    <a:pt x="156" y="396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533900" y="1635150"/>
              <a:ext cx="8350" cy="99150"/>
            </a:xfrm>
            <a:custGeom>
              <a:rect b="b" l="l" r="r" t="t"/>
              <a:pathLst>
                <a:path extrusionOk="0" h="3966" w="334">
                  <a:moveTo>
                    <a:pt x="0" y="1"/>
                  </a:moveTo>
                  <a:lnTo>
                    <a:pt x="179" y="396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9"/>
          <p:cNvSpPr/>
          <p:nvPr/>
        </p:nvSpPr>
        <p:spPr>
          <a:xfrm rot="10800000">
            <a:off x="2660106" y="175882"/>
            <a:ext cx="604288" cy="524672"/>
          </a:xfrm>
          <a:custGeom>
            <a:rect b="b" l="l" r="r" t="t"/>
            <a:pathLst>
              <a:path extrusionOk="0" h="16396" w="18884">
                <a:moveTo>
                  <a:pt x="5108" y="227"/>
                </a:moveTo>
                <a:cubicBezTo>
                  <a:pt x="4870" y="24"/>
                  <a:pt x="4692" y="250"/>
                  <a:pt x="4513" y="489"/>
                </a:cubicBezTo>
                <a:lnTo>
                  <a:pt x="179" y="8061"/>
                </a:lnTo>
                <a:cubicBezTo>
                  <a:pt x="179" y="8061"/>
                  <a:pt x="1" y="8287"/>
                  <a:pt x="203" y="8466"/>
                </a:cubicBezTo>
                <a:lnTo>
                  <a:pt x="4715" y="16038"/>
                </a:lnTo>
                <a:cubicBezTo>
                  <a:pt x="4513" y="16241"/>
                  <a:pt x="4954" y="16217"/>
                  <a:pt x="5180" y="16395"/>
                </a:cubicBezTo>
                <a:lnTo>
                  <a:pt x="13776" y="16217"/>
                </a:lnTo>
                <a:cubicBezTo>
                  <a:pt x="14014" y="16395"/>
                  <a:pt x="14193" y="16193"/>
                  <a:pt x="14371" y="15955"/>
                </a:cubicBezTo>
                <a:lnTo>
                  <a:pt x="18705" y="8394"/>
                </a:lnTo>
                <a:cubicBezTo>
                  <a:pt x="18705" y="8394"/>
                  <a:pt x="18884" y="8156"/>
                  <a:pt x="18658" y="7978"/>
                </a:cubicBezTo>
                <a:lnTo>
                  <a:pt x="14169" y="405"/>
                </a:lnTo>
                <a:cubicBezTo>
                  <a:pt x="14348" y="179"/>
                  <a:pt x="14133" y="0"/>
                  <a:pt x="13705" y="48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9"/>
          <p:cNvSpPr/>
          <p:nvPr/>
        </p:nvSpPr>
        <p:spPr>
          <a:xfrm rot="10800000">
            <a:off x="-129937" y="2053047"/>
            <a:ext cx="597824" cy="522400"/>
          </a:xfrm>
          <a:custGeom>
            <a:rect b="b" l="l" r="r" t="t"/>
            <a:pathLst>
              <a:path extrusionOk="0" h="16325" w="18682">
                <a:moveTo>
                  <a:pt x="5001" y="1"/>
                </a:moveTo>
                <a:cubicBezTo>
                  <a:pt x="4799" y="24"/>
                  <a:pt x="4537" y="155"/>
                  <a:pt x="4465" y="334"/>
                </a:cubicBezTo>
                <a:lnTo>
                  <a:pt x="96" y="7847"/>
                </a:lnTo>
                <a:cubicBezTo>
                  <a:pt x="24" y="8037"/>
                  <a:pt x="0" y="8287"/>
                  <a:pt x="72" y="8466"/>
                </a:cubicBezTo>
                <a:lnTo>
                  <a:pt x="4465" y="15991"/>
                </a:lnTo>
                <a:cubicBezTo>
                  <a:pt x="4537" y="16169"/>
                  <a:pt x="4775" y="16288"/>
                  <a:pt x="5001" y="16324"/>
                </a:cubicBezTo>
                <a:lnTo>
                  <a:pt x="13669" y="16265"/>
                </a:lnTo>
                <a:cubicBezTo>
                  <a:pt x="13931" y="16288"/>
                  <a:pt x="14085" y="16146"/>
                  <a:pt x="14240" y="15991"/>
                </a:cubicBezTo>
                <a:lnTo>
                  <a:pt x="18550" y="8490"/>
                </a:lnTo>
                <a:cubicBezTo>
                  <a:pt x="18681" y="8287"/>
                  <a:pt x="18646" y="8061"/>
                  <a:pt x="18526" y="7823"/>
                </a:cubicBezTo>
                <a:lnTo>
                  <a:pt x="14216" y="286"/>
                </a:lnTo>
                <a:cubicBezTo>
                  <a:pt x="14062" y="132"/>
                  <a:pt x="13847" y="1"/>
                  <a:pt x="13621" y="24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9"/>
          <p:cNvSpPr/>
          <p:nvPr/>
        </p:nvSpPr>
        <p:spPr>
          <a:xfrm rot="10800000">
            <a:off x="-117555" y="1463005"/>
            <a:ext cx="604288" cy="524672"/>
          </a:xfrm>
          <a:custGeom>
            <a:rect b="b" l="l" r="r" t="t"/>
            <a:pathLst>
              <a:path extrusionOk="0" h="16396" w="18884">
                <a:moveTo>
                  <a:pt x="5108" y="227"/>
                </a:moveTo>
                <a:cubicBezTo>
                  <a:pt x="4870" y="24"/>
                  <a:pt x="4691" y="250"/>
                  <a:pt x="4513" y="489"/>
                </a:cubicBezTo>
                <a:lnTo>
                  <a:pt x="179" y="8061"/>
                </a:lnTo>
                <a:cubicBezTo>
                  <a:pt x="179" y="8061"/>
                  <a:pt x="0" y="8287"/>
                  <a:pt x="203" y="8466"/>
                </a:cubicBezTo>
                <a:lnTo>
                  <a:pt x="4715" y="16038"/>
                </a:lnTo>
                <a:cubicBezTo>
                  <a:pt x="4513" y="16241"/>
                  <a:pt x="4953" y="16217"/>
                  <a:pt x="5180" y="16395"/>
                </a:cubicBezTo>
                <a:lnTo>
                  <a:pt x="13776" y="16217"/>
                </a:lnTo>
                <a:cubicBezTo>
                  <a:pt x="14014" y="16395"/>
                  <a:pt x="14193" y="16193"/>
                  <a:pt x="14371" y="15955"/>
                </a:cubicBezTo>
                <a:lnTo>
                  <a:pt x="18705" y="8394"/>
                </a:lnTo>
                <a:cubicBezTo>
                  <a:pt x="18705" y="8394"/>
                  <a:pt x="18884" y="8156"/>
                  <a:pt x="18657" y="7978"/>
                </a:cubicBezTo>
                <a:lnTo>
                  <a:pt x="14169" y="405"/>
                </a:lnTo>
                <a:cubicBezTo>
                  <a:pt x="14347" y="179"/>
                  <a:pt x="14133" y="0"/>
                  <a:pt x="13704" y="48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9"/>
          <p:cNvSpPr/>
          <p:nvPr/>
        </p:nvSpPr>
        <p:spPr>
          <a:xfrm rot="10800000">
            <a:off x="389089" y="1158494"/>
            <a:ext cx="597824" cy="522016"/>
          </a:xfrm>
          <a:custGeom>
            <a:rect b="b" l="l" r="r" t="t"/>
            <a:pathLst>
              <a:path extrusionOk="0" h="16313" w="18682">
                <a:moveTo>
                  <a:pt x="4977" y="1"/>
                </a:moveTo>
                <a:cubicBezTo>
                  <a:pt x="4775" y="24"/>
                  <a:pt x="4536" y="120"/>
                  <a:pt x="4441" y="298"/>
                </a:cubicBezTo>
                <a:lnTo>
                  <a:pt x="72" y="7823"/>
                </a:lnTo>
                <a:cubicBezTo>
                  <a:pt x="24" y="8025"/>
                  <a:pt x="0" y="8252"/>
                  <a:pt x="107" y="8490"/>
                </a:cubicBezTo>
                <a:lnTo>
                  <a:pt x="4465" y="15955"/>
                </a:lnTo>
                <a:cubicBezTo>
                  <a:pt x="4572" y="16181"/>
                  <a:pt x="4775" y="16288"/>
                  <a:pt x="5001" y="16241"/>
                </a:cubicBezTo>
                <a:lnTo>
                  <a:pt x="13657" y="16312"/>
                </a:lnTo>
                <a:cubicBezTo>
                  <a:pt x="13907" y="16265"/>
                  <a:pt x="14133" y="16157"/>
                  <a:pt x="14240" y="15979"/>
                </a:cubicBezTo>
                <a:lnTo>
                  <a:pt x="18550" y="8490"/>
                </a:lnTo>
                <a:cubicBezTo>
                  <a:pt x="18657" y="8287"/>
                  <a:pt x="18681" y="8002"/>
                  <a:pt x="18526" y="7823"/>
                </a:cubicBezTo>
                <a:lnTo>
                  <a:pt x="14216" y="334"/>
                </a:lnTo>
                <a:cubicBezTo>
                  <a:pt x="14109" y="96"/>
                  <a:pt x="13859" y="1"/>
                  <a:pt x="13680" y="24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9"/>
          <p:cNvSpPr/>
          <p:nvPr/>
        </p:nvSpPr>
        <p:spPr>
          <a:xfrm rot="10800000">
            <a:off x="396416" y="1758467"/>
            <a:ext cx="597824" cy="522400"/>
          </a:xfrm>
          <a:custGeom>
            <a:rect b="b" l="l" r="r" t="t"/>
            <a:pathLst>
              <a:path extrusionOk="0" h="16325" w="18682">
                <a:moveTo>
                  <a:pt x="4977" y="1"/>
                </a:moveTo>
                <a:cubicBezTo>
                  <a:pt x="4751" y="25"/>
                  <a:pt x="4572" y="132"/>
                  <a:pt x="4441" y="334"/>
                </a:cubicBezTo>
                <a:lnTo>
                  <a:pt x="131" y="7835"/>
                </a:lnTo>
                <a:cubicBezTo>
                  <a:pt x="0" y="8061"/>
                  <a:pt x="24" y="8264"/>
                  <a:pt x="107" y="8442"/>
                </a:cubicBezTo>
                <a:lnTo>
                  <a:pt x="4417" y="15991"/>
                </a:lnTo>
                <a:cubicBezTo>
                  <a:pt x="4513" y="16170"/>
                  <a:pt x="4727" y="16301"/>
                  <a:pt x="4977" y="16324"/>
                </a:cubicBezTo>
                <a:lnTo>
                  <a:pt x="13680" y="16324"/>
                </a:lnTo>
                <a:cubicBezTo>
                  <a:pt x="13883" y="16301"/>
                  <a:pt x="14133" y="16193"/>
                  <a:pt x="14192" y="15991"/>
                </a:cubicBezTo>
                <a:lnTo>
                  <a:pt x="18574" y="8466"/>
                </a:lnTo>
                <a:cubicBezTo>
                  <a:pt x="18657" y="8288"/>
                  <a:pt x="18681" y="8038"/>
                  <a:pt x="18574" y="7859"/>
                </a:cubicBezTo>
                <a:lnTo>
                  <a:pt x="14216" y="358"/>
                </a:lnTo>
                <a:cubicBezTo>
                  <a:pt x="14085" y="108"/>
                  <a:pt x="13907" y="61"/>
                  <a:pt x="13657" y="1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9"/>
          <p:cNvSpPr/>
          <p:nvPr/>
        </p:nvSpPr>
        <p:spPr>
          <a:xfrm flipH="1" rot="10800000">
            <a:off x="1734123" y="168875"/>
            <a:ext cx="568587" cy="491135"/>
          </a:xfrm>
          <a:custGeom>
            <a:rect b="b" l="l" r="r" t="t"/>
            <a:pathLst>
              <a:path extrusionOk="0" h="16348" w="18682">
                <a:moveTo>
                  <a:pt x="5001" y="0"/>
                </a:moveTo>
                <a:cubicBezTo>
                  <a:pt x="4799" y="48"/>
                  <a:pt x="4537" y="155"/>
                  <a:pt x="4442" y="333"/>
                </a:cubicBezTo>
                <a:lnTo>
                  <a:pt x="155" y="7858"/>
                </a:lnTo>
                <a:cubicBezTo>
                  <a:pt x="1" y="8084"/>
                  <a:pt x="48" y="8287"/>
                  <a:pt x="84" y="8501"/>
                </a:cubicBezTo>
                <a:lnTo>
                  <a:pt x="4489" y="15990"/>
                </a:lnTo>
                <a:cubicBezTo>
                  <a:pt x="4537" y="16193"/>
                  <a:pt x="4775" y="16347"/>
                  <a:pt x="4978" y="16300"/>
                </a:cubicBezTo>
                <a:lnTo>
                  <a:pt x="13681" y="16276"/>
                </a:lnTo>
                <a:cubicBezTo>
                  <a:pt x="13931" y="16300"/>
                  <a:pt x="14062" y="16193"/>
                  <a:pt x="14217" y="15966"/>
                </a:cubicBezTo>
                <a:lnTo>
                  <a:pt x="18574" y="8501"/>
                </a:lnTo>
                <a:cubicBezTo>
                  <a:pt x="18658" y="8311"/>
                  <a:pt x="18682" y="8061"/>
                  <a:pt x="18503" y="7858"/>
                </a:cubicBezTo>
                <a:lnTo>
                  <a:pt x="14241" y="357"/>
                </a:lnTo>
                <a:cubicBezTo>
                  <a:pt x="14062" y="155"/>
                  <a:pt x="13883" y="83"/>
                  <a:pt x="13621" y="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9"/>
          <p:cNvSpPr/>
          <p:nvPr/>
        </p:nvSpPr>
        <p:spPr>
          <a:xfrm flipH="1" rot="10800000">
            <a:off x="1808419" y="6099"/>
            <a:ext cx="421829" cy="121282"/>
          </a:xfrm>
          <a:custGeom>
            <a:rect b="b" l="l" r="r" t="t"/>
            <a:pathLst>
              <a:path extrusionOk="0" h="4037" w="13860">
                <a:moveTo>
                  <a:pt x="2560" y="0"/>
                </a:moveTo>
                <a:cubicBezTo>
                  <a:pt x="2132" y="60"/>
                  <a:pt x="2132" y="60"/>
                  <a:pt x="1953" y="286"/>
                </a:cubicBezTo>
                <a:lnTo>
                  <a:pt x="0" y="4037"/>
                </a:lnTo>
                <a:lnTo>
                  <a:pt x="13859" y="3977"/>
                </a:lnTo>
                <a:lnTo>
                  <a:pt x="11823" y="393"/>
                </a:lnTo>
                <a:lnTo>
                  <a:pt x="113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9"/>
          <p:cNvSpPr/>
          <p:nvPr/>
        </p:nvSpPr>
        <p:spPr>
          <a:xfrm flipH="1" rot="10800000">
            <a:off x="2733239" y="3936"/>
            <a:ext cx="428707" cy="124887"/>
          </a:xfrm>
          <a:custGeom>
            <a:rect b="b" l="l" r="r" t="t"/>
            <a:pathLst>
              <a:path extrusionOk="0" h="4157" w="14086">
                <a:moveTo>
                  <a:pt x="2786" y="179"/>
                </a:moveTo>
                <a:cubicBezTo>
                  <a:pt x="2560" y="1"/>
                  <a:pt x="2381" y="227"/>
                  <a:pt x="2179" y="465"/>
                </a:cubicBezTo>
                <a:lnTo>
                  <a:pt x="0" y="4025"/>
                </a:lnTo>
                <a:lnTo>
                  <a:pt x="14085" y="4156"/>
                </a:lnTo>
                <a:lnTo>
                  <a:pt x="11847" y="382"/>
                </a:lnTo>
                <a:lnTo>
                  <a:pt x="113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9"/>
          <p:cNvSpPr/>
          <p:nvPr/>
        </p:nvSpPr>
        <p:spPr>
          <a:xfrm flipH="1" rot="10800000">
            <a:off x="1268837" y="6116"/>
            <a:ext cx="570017" cy="384905"/>
          </a:xfrm>
          <a:custGeom>
            <a:rect b="b" l="l" r="r" t="t"/>
            <a:pathLst>
              <a:path extrusionOk="0" h="12812" w="18729">
                <a:moveTo>
                  <a:pt x="5132" y="179"/>
                </a:moveTo>
                <a:cubicBezTo>
                  <a:pt x="4894" y="1"/>
                  <a:pt x="4691" y="239"/>
                  <a:pt x="4513" y="465"/>
                </a:cubicBezTo>
                <a:lnTo>
                  <a:pt x="179" y="8013"/>
                </a:lnTo>
                <a:cubicBezTo>
                  <a:pt x="0" y="8240"/>
                  <a:pt x="0" y="8240"/>
                  <a:pt x="226" y="8418"/>
                </a:cubicBezTo>
                <a:lnTo>
                  <a:pt x="2739" y="12812"/>
                </a:lnTo>
                <a:lnTo>
                  <a:pt x="16181" y="12812"/>
                </a:lnTo>
                <a:lnTo>
                  <a:pt x="18526" y="8597"/>
                </a:lnTo>
                <a:cubicBezTo>
                  <a:pt x="18729" y="8371"/>
                  <a:pt x="18681" y="7930"/>
                  <a:pt x="18681" y="7930"/>
                </a:cubicBezTo>
                <a:lnTo>
                  <a:pt x="14180" y="393"/>
                </a:lnTo>
                <a:lnTo>
                  <a:pt x="137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9"/>
          <p:cNvSpPr/>
          <p:nvPr/>
        </p:nvSpPr>
        <p:spPr>
          <a:xfrm flipH="1" rot="10800000">
            <a:off x="2199805" y="7889"/>
            <a:ext cx="569287" cy="384574"/>
          </a:xfrm>
          <a:custGeom>
            <a:rect b="b" l="l" r="r" t="t"/>
            <a:pathLst>
              <a:path extrusionOk="0" h="12801" w="18705">
                <a:moveTo>
                  <a:pt x="4918" y="180"/>
                </a:moveTo>
                <a:cubicBezTo>
                  <a:pt x="4691" y="1"/>
                  <a:pt x="4513" y="227"/>
                  <a:pt x="4310" y="441"/>
                </a:cubicBezTo>
                <a:lnTo>
                  <a:pt x="0" y="8002"/>
                </a:lnTo>
                <a:cubicBezTo>
                  <a:pt x="0" y="8002"/>
                  <a:pt x="24" y="8419"/>
                  <a:pt x="250" y="8597"/>
                </a:cubicBezTo>
                <a:lnTo>
                  <a:pt x="2536" y="12800"/>
                </a:lnTo>
                <a:lnTo>
                  <a:pt x="15978" y="12800"/>
                </a:lnTo>
                <a:lnTo>
                  <a:pt x="18550" y="8776"/>
                </a:lnTo>
                <a:cubicBezTo>
                  <a:pt x="18526" y="8335"/>
                  <a:pt x="18705" y="8133"/>
                  <a:pt x="18467" y="7930"/>
                </a:cubicBezTo>
                <a:lnTo>
                  <a:pt x="14216" y="561"/>
                </a:lnTo>
                <a:cubicBezTo>
                  <a:pt x="14157" y="156"/>
                  <a:pt x="13752" y="180"/>
                  <a:pt x="13752" y="18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9"/>
          <p:cNvGrpSpPr/>
          <p:nvPr/>
        </p:nvGrpSpPr>
        <p:grpSpPr>
          <a:xfrm>
            <a:off x="-160286" y="-367230"/>
            <a:ext cx="1683093" cy="1776427"/>
            <a:chOff x="85537" y="-530959"/>
            <a:chExt cx="1661657" cy="1776427"/>
          </a:xfrm>
        </p:grpSpPr>
        <p:sp>
          <p:nvSpPr>
            <p:cNvPr id="617" name="Google Shape;617;p9"/>
            <p:cNvSpPr/>
            <p:nvPr/>
          </p:nvSpPr>
          <p:spPr>
            <a:xfrm flipH="1">
              <a:off x="772528" y="-11132"/>
              <a:ext cx="316836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 flipH="1">
              <a:off x="1085223" y="-264281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 flipH="1">
              <a:off x="625826" y="-264281"/>
              <a:ext cx="150843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 flipH="1">
              <a:off x="625032" y="-530959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 flipH="1">
              <a:off x="652951" y="-213306"/>
              <a:ext cx="555956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 flipH="1">
              <a:off x="1079046" y="-882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 flipH="1">
              <a:off x="771700" y="-882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 flipH="1">
              <a:off x="1283656" y="293752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 flipH="1">
              <a:off x="1595522" y="40637"/>
              <a:ext cx="15042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 flipH="1">
              <a:off x="1136160" y="40637"/>
              <a:ext cx="150843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 flipH="1">
              <a:off x="1135332" y="-226041"/>
              <a:ext cx="61186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 flipH="1">
              <a:off x="1163285" y="91577"/>
              <a:ext cx="55678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 flipH="1">
              <a:off x="1589380" y="303208"/>
              <a:ext cx="10284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 flipH="1">
              <a:off x="1281619" y="303208"/>
              <a:ext cx="11526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 flipH="1">
              <a:off x="246596" y="293752"/>
              <a:ext cx="316008" cy="329180"/>
            </a:xfrm>
            <a:custGeom>
              <a:rect b="b" l="l" r="r" t="t"/>
              <a:pathLst>
                <a:path extrusionOk="0" h="9538" w="9157">
                  <a:moveTo>
                    <a:pt x="120" y="1"/>
                  </a:moveTo>
                  <a:lnTo>
                    <a:pt x="1" y="9537"/>
                  </a:lnTo>
                  <a:lnTo>
                    <a:pt x="9157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558462" y="40637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0" y="0"/>
                  </a:moveTo>
                  <a:lnTo>
                    <a:pt x="0" y="8716"/>
                  </a:lnTo>
                  <a:cubicBezTo>
                    <a:pt x="0" y="9192"/>
                    <a:pt x="131" y="9668"/>
                    <a:pt x="357" y="10073"/>
                  </a:cubicBezTo>
                  <a:lnTo>
                    <a:pt x="4167" y="16824"/>
                  </a:lnTo>
                  <a:cubicBezTo>
                    <a:pt x="4191" y="16859"/>
                    <a:pt x="4227" y="16871"/>
                    <a:pt x="4263" y="16871"/>
                  </a:cubicBezTo>
                  <a:cubicBezTo>
                    <a:pt x="4310" y="16871"/>
                    <a:pt x="4370" y="16836"/>
                    <a:pt x="4370" y="16764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 flipH="1">
              <a:off x="99100" y="40637"/>
              <a:ext cx="150809" cy="582295"/>
            </a:xfrm>
            <a:custGeom>
              <a:rect b="b" l="l" r="r" t="t"/>
              <a:pathLst>
                <a:path extrusionOk="0" h="16872" w="4370">
                  <a:moveTo>
                    <a:pt x="4370" y="0"/>
                  </a:moveTo>
                  <a:lnTo>
                    <a:pt x="0" y="7335"/>
                  </a:lnTo>
                  <a:lnTo>
                    <a:pt x="0" y="16764"/>
                  </a:lnTo>
                  <a:cubicBezTo>
                    <a:pt x="0" y="16836"/>
                    <a:pt x="48" y="16871"/>
                    <a:pt x="96" y="16871"/>
                  </a:cubicBezTo>
                  <a:cubicBezTo>
                    <a:pt x="119" y="16871"/>
                    <a:pt x="155" y="16859"/>
                    <a:pt x="167" y="16824"/>
                  </a:cubicBezTo>
                  <a:lnTo>
                    <a:pt x="3989" y="10073"/>
                  </a:lnTo>
                  <a:cubicBezTo>
                    <a:pt x="4239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98272" y="-226041"/>
              <a:ext cx="611828" cy="533391"/>
            </a:xfrm>
            <a:custGeom>
              <a:rect b="b" l="l" r="r" t="t"/>
              <a:pathLst>
                <a:path extrusionOk="0" h="15455" w="17729">
                  <a:moveTo>
                    <a:pt x="4751" y="0"/>
                  </a:moveTo>
                  <a:cubicBezTo>
                    <a:pt x="4525" y="0"/>
                    <a:pt x="4322" y="95"/>
                    <a:pt x="4215" y="298"/>
                  </a:cubicBezTo>
                  <a:lnTo>
                    <a:pt x="107" y="7430"/>
                  </a:lnTo>
                  <a:cubicBezTo>
                    <a:pt x="0" y="7608"/>
                    <a:pt x="0" y="7834"/>
                    <a:pt x="107" y="8025"/>
                  </a:cubicBezTo>
                  <a:lnTo>
                    <a:pt x="4215" y="15157"/>
                  </a:lnTo>
                  <a:cubicBezTo>
                    <a:pt x="4322" y="15335"/>
                    <a:pt x="4525" y="15454"/>
                    <a:pt x="4751" y="15454"/>
                  </a:cubicBezTo>
                  <a:lnTo>
                    <a:pt x="12978" y="15454"/>
                  </a:lnTo>
                  <a:cubicBezTo>
                    <a:pt x="13180" y="15454"/>
                    <a:pt x="13383" y="15335"/>
                    <a:pt x="13502" y="15157"/>
                  </a:cubicBezTo>
                  <a:lnTo>
                    <a:pt x="17622" y="8025"/>
                  </a:lnTo>
                  <a:cubicBezTo>
                    <a:pt x="17729" y="7834"/>
                    <a:pt x="17729" y="7608"/>
                    <a:pt x="17622" y="7430"/>
                  </a:cubicBezTo>
                  <a:lnTo>
                    <a:pt x="13502" y="298"/>
                  </a:lnTo>
                  <a:cubicBezTo>
                    <a:pt x="13383" y="95"/>
                    <a:pt x="13180" y="0"/>
                    <a:pt x="1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 flipH="1">
              <a:off x="126190" y="91577"/>
              <a:ext cx="557198" cy="220707"/>
            </a:xfrm>
            <a:custGeom>
              <a:rect b="b" l="l" r="r" t="t"/>
              <a:pathLst>
                <a:path extrusionOk="0" h="6395" w="16146">
                  <a:moveTo>
                    <a:pt x="0" y="1"/>
                  </a:moveTo>
                  <a:cubicBezTo>
                    <a:pt x="453" y="858"/>
                    <a:pt x="905" y="1715"/>
                    <a:pt x="1381" y="2572"/>
                  </a:cubicBezTo>
                  <a:cubicBezTo>
                    <a:pt x="1834" y="3418"/>
                    <a:pt x="2310" y="4251"/>
                    <a:pt x="2798" y="5097"/>
                  </a:cubicBezTo>
                  <a:lnTo>
                    <a:pt x="3167" y="5728"/>
                  </a:lnTo>
                  <a:lnTo>
                    <a:pt x="3346" y="6025"/>
                  </a:lnTo>
                  <a:cubicBezTo>
                    <a:pt x="3417" y="6156"/>
                    <a:pt x="3548" y="6251"/>
                    <a:pt x="3667" y="6335"/>
                  </a:cubicBezTo>
                  <a:cubicBezTo>
                    <a:pt x="3763" y="6370"/>
                    <a:pt x="3882" y="6394"/>
                    <a:pt x="3989" y="6394"/>
                  </a:cubicBezTo>
                  <a:cubicBezTo>
                    <a:pt x="4024" y="6394"/>
                    <a:pt x="4060" y="6394"/>
                    <a:pt x="4096" y="6382"/>
                  </a:cubicBezTo>
                  <a:lnTo>
                    <a:pt x="8061" y="6382"/>
                  </a:lnTo>
                  <a:lnTo>
                    <a:pt x="10978" y="6359"/>
                  </a:lnTo>
                  <a:lnTo>
                    <a:pt x="12049" y="6359"/>
                  </a:lnTo>
                  <a:cubicBezTo>
                    <a:pt x="12180" y="6359"/>
                    <a:pt x="12311" y="6359"/>
                    <a:pt x="12454" y="6311"/>
                  </a:cubicBezTo>
                  <a:cubicBezTo>
                    <a:pt x="12585" y="6251"/>
                    <a:pt x="12704" y="6156"/>
                    <a:pt x="12787" y="6061"/>
                  </a:cubicBezTo>
                  <a:cubicBezTo>
                    <a:pt x="12859" y="5930"/>
                    <a:pt x="12907" y="5835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15"/>
                    <a:pt x="16145" y="36"/>
                  </a:cubicBezTo>
                  <a:cubicBezTo>
                    <a:pt x="15145" y="1691"/>
                    <a:pt x="14133" y="3346"/>
                    <a:pt x="13157" y="5001"/>
                  </a:cubicBezTo>
                  <a:lnTo>
                    <a:pt x="12787" y="5632"/>
                  </a:lnTo>
                  <a:cubicBezTo>
                    <a:pt x="12728" y="5728"/>
                    <a:pt x="12657" y="5859"/>
                    <a:pt x="12609" y="5930"/>
                  </a:cubicBezTo>
                  <a:cubicBezTo>
                    <a:pt x="12561" y="6001"/>
                    <a:pt x="12478" y="6085"/>
                    <a:pt x="12383" y="6109"/>
                  </a:cubicBezTo>
                  <a:cubicBezTo>
                    <a:pt x="12335" y="6132"/>
                    <a:pt x="12276" y="6132"/>
                    <a:pt x="12228" y="6132"/>
                  </a:cubicBezTo>
                  <a:cubicBezTo>
                    <a:pt x="12168" y="6132"/>
                    <a:pt x="12121" y="6132"/>
                    <a:pt x="12049" y="6132"/>
                  </a:cubicBezTo>
                  <a:lnTo>
                    <a:pt x="10978" y="6132"/>
                  </a:lnTo>
                  <a:lnTo>
                    <a:pt x="8061" y="6109"/>
                  </a:lnTo>
                  <a:lnTo>
                    <a:pt x="4096" y="6109"/>
                  </a:lnTo>
                  <a:cubicBezTo>
                    <a:pt x="3941" y="6109"/>
                    <a:pt x="3870" y="6109"/>
                    <a:pt x="3798" y="6085"/>
                  </a:cubicBezTo>
                  <a:cubicBezTo>
                    <a:pt x="3691" y="6025"/>
                    <a:pt x="3620" y="5978"/>
                    <a:pt x="3572" y="5882"/>
                  </a:cubicBezTo>
                  <a:lnTo>
                    <a:pt x="3393" y="5573"/>
                  </a:lnTo>
                  <a:lnTo>
                    <a:pt x="3012" y="4954"/>
                  </a:lnTo>
                  <a:cubicBezTo>
                    <a:pt x="2536" y="4120"/>
                    <a:pt x="2036" y="3299"/>
                    <a:pt x="1536" y="2465"/>
                  </a:cubicBezTo>
                  <a:cubicBezTo>
                    <a:pt x="1060" y="1632"/>
                    <a:pt x="536" y="81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 flipH="1">
              <a:off x="552285" y="303208"/>
              <a:ext cx="10318" cy="136877"/>
            </a:xfrm>
            <a:custGeom>
              <a:rect b="b" l="l" r="r" t="t"/>
              <a:pathLst>
                <a:path extrusionOk="0" h="3966" w="299">
                  <a:moveTo>
                    <a:pt x="1" y="0"/>
                  </a:moveTo>
                  <a:lnTo>
                    <a:pt x="143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 flipH="1">
              <a:off x="244939" y="303208"/>
              <a:ext cx="11147" cy="136877"/>
            </a:xfrm>
            <a:custGeom>
              <a:rect b="b" l="l" r="r" t="t"/>
              <a:pathLst>
                <a:path extrusionOk="0" h="3966" w="323">
                  <a:moveTo>
                    <a:pt x="1" y="0"/>
                  </a:moveTo>
                  <a:lnTo>
                    <a:pt x="179" y="396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 flipH="1">
              <a:off x="761830" y="597013"/>
              <a:ext cx="31642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 flipH="1">
              <a:off x="1074939" y="343898"/>
              <a:ext cx="15042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 flipH="1">
              <a:off x="615576" y="343898"/>
              <a:ext cx="150809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 flipH="1">
              <a:off x="614748" y="77186"/>
              <a:ext cx="611414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 flipH="1">
              <a:off x="642287" y="394839"/>
              <a:ext cx="556370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 flipH="1">
              <a:off x="1068762" y="607263"/>
              <a:ext cx="10318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 flipH="1">
              <a:off x="761036" y="607263"/>
              <a:ext cx="10698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 flipH="1">
              <a:off x="239624" y="901068"/>
              <a:ext cx="329950" cy="343986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 flipH="1">
              <a:off x="565433" y="637703"/>
              <a:ext cx="156606" cy="607765"/>
            </a:xfrm>
            <a:custGeom>
              <a:rect b="b" l="l" r="r" t="t"/>
              <a:pathLst>
                <a:path extrusionOk="0" h="17610" w="4538">
                  <a:moveTo>
                    <a:pt x="1" y="0"/>
                  </a:moveTo>
                  <a:lnTo>
                    <a:pt x="1" y="9084"/>
                  </a:lnTo>
                  <a:cubicBezTo>
                    <a:pt x="1" y="9585"/>
                    <a:pt x="120" y="10061"/>
                    <a:pt x="370" y="10513"/>
                  </a:cubicBezTo>
                  <a:lnTo>
                    <a:pt x="4335" y="17538"/>
                  </a:lnTo>
                  <a:cubicBezTo>
                    <a:pt x="4359" y="17586"/>
                    <a:pt x="4394" y="17609"/>
                    <a:pt x="4430" y="17609"/>
                  </a:cubicBezTo>
                  <a:cubicBezTo>
                    <a:pt x="4490" y="17609"/>
                    <a:pt x="4537" y="17562"/>
                    <a:pt x="4537" y="17490"/>
                  </a:cubicBezTo>
                  <a:lnTo>
                    <a:pt x="4537" y="76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 flipH="1">
              <a:off x="86366" y="637703"/>
              <a:ext cx="157814" cy="607765"/>
            </a:xfrm>
            <a:custGeom>
              <a:rect b="b" l="l" r="r" t="t"/>
              <a:pathLst>
                <a:path extrusionOk="0" h="17610" w="4573">
                  <a:moveTo>
                    <a:pt x="4573" y="0"/>
                  </a:moveTo>
                  <a:lnTo>
                    <a:pt x="1" y="7632"/>
                  </a:lnTo>
                  <a:lnTo>
                    <a:pt x="1" y="17490"/>
                  </a:lnTo>
                  <a:cubicBezTo>
                    <a:pt x="1" y="17562"/>
                    <a:pt x="60" y="17609"/>
                    <a:pt x="108" y="17609"/>
                  </a:cubicBezTo>
                  <a:cubicBezTo>
                    <a:pt x="144" y="17609"/>
                    <a:pt x="180" y="17586"/>
                    <a:pt x="203" y="17538"/>
                  </a:cubicBezTo>
                  <a:lnTo>
                    <a:pt x="4204" y="10513"/>
                  </a:lnTo>
                  <a:cubicBezTo>
                    <a:pt x="4454" y="10061"/>
                    <a:pt x="4573" y="9585"/>
                    <a:pt x="4573" y="9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 flipH="1">
              <a:off x="85537" y="358670"/>
              <a:ext cx="638539" cy="556825"/>
            </a:xfrm>
            <a:custGeom>
              <a:rect b="b" l="l" r="r" t="t"/>
              <a:pathLst>
                <a:path extrusionOk="0" h="16134" w="18503">
                  <a:moveTo>
                    <a:pt x="4977" y="1"/>
                  </a:moveTo>
                  <a:cubicBezTo>
                    <a:pt x="4751" y="1"/>
                    <a:pt x="4549" y="120"/>
                    <a:pt x="4418" y="322"/>
                  </a:cubicBezTo>
                  <a:lnTo>
                    <a:pt x="131" y="7752"/>
                  </a:lnTo>
                  <a:cubicBezTo>
                    <a:pt x="0" y="7954"/>
                    <a:pt x="0" y="8180"/>
                    <a:pt x="131" y="8383"/>
                  </a:cubicBezTo>
                  <a:lnTo>
                    <a:pt x="4418" y="15812"/>
                  </a:lnTo>
                  <a:cubicBezTo>
                    <a:pt x="4549" y="16015"/>
                    <a:pt x="4751" y="16134"/>
                    <a:pt x="4977" y="16134"/>
                  </a:cubicBezTo>
                  <a:lnTo>
                    <a:pt x="13562" y="16134"/>
                  </a:lnTo>
                  <a:cubicBezTo>
                    <a:pt x="13788" y="16134"/>
                    <a:pt x="13990" y="16015"/>
                    <a:pt x="14109" y="15812"/>
                  </a:cubicBezTo>
                  <a:lnTo>
                    <a:pt x="18408" y="8383"/>
                  </a:lnTo>
                  <a:cubicBezTo>
                    <a:pt x="18503" y="8180"/>
                    <a:pt x="18503" y="7954"/>
                    <a:pt x="18408" y="7752"/>
                  </a:cubicBezTo>
                  <a:lnTo>
                    <a:pt x="14109" y="322"/>
                  </a:lnTo>
                  <a:cubicBezTo>
                    <a:pt x="13990" y="120"/>
                    <a:pt x="13788" y="1"/>
                    <a:pt x="13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 flipH="1">
              <a:off x="113870" y="690300"/>
              <a:ext cx="581459" cy="230543"/>
            </a:xfrm>
            <a:custGeom>
              <a:rect b="b" l="l" r="r" t="t"/>
              <a:pathLst>
                <a:path extrusionOk="0" h="6680" w="16849">
                  <a:moveTo>
                    <a:pt x="1" y="0"/>
                  </a:moveTo>
                  <a:cubicBezTo>
                    <a:pt x="477" y="905"/>
                    <a:pt x="953" y="1786"/>
                    <a:pt x="1430" y="2691"/>
                  </a:cubicBezTo>
                  <a:cubicBezTo>
                    <a:pt x="1930" y="3572"/>
                    <a:pt x="2406" y="4441"/>
                    <a:pt x="2906" y="5322"/>
                  </a:cubicBezTo>
                  <a:lnTo>
                    <a:pt x="3287" y="5977"/>
                  </a:lnTo>
                  <a:lnTo>
                    <a:pt x="3489" y="6298"/>
                  </a:lnTo>
                  <a:cubicBezTo>
                    <a:pt x="3561" y="6429"/>
                    <a:pt x="3692" y="6560"/>
                    <a:pt x="3847" y="6608"/>
                  </a:cubicBezTo>
                  <a:cubicBezTo>
                    <a:pt x="3966" y="6679"/>
                    <a:pt x="4144" y="6679"/>
                    <a:pt x="4263" y="6679"/>
                  </a:cubicBezTo>
                  <a:lnTo>
                    <a:pt x="5394" y="6656"/>
                  </a:lnTo>
                  <a:lnTo>
                    <a:pt x="11443" y="6656"/>
                  </a:lnTo>
                  <a:lnTo>
                    <a:pt x="12205" y="6632"/>
                  </a:lnTo>
                  <a:lnTo>
                    <a:pt x="12574" y="6632"/>
                  </a:lnTo>
                  <a:cubicBezTo>
                    <a:pt x="12622" y="6632"/>
                    <a:pt x="12681" y="6632"/>
                    <a:pt x="12741" y="6632"/>
                  </a:cubicBezTo>
                  <a:cubicBezTo>
                    <a:pt x="12824" y="6632"/>
                    <a:pt x="12907" y="6620"/>
                    <a:pt x="12979" y="6584"/>
                  </a:cubicBezTo>
                  <a:cubicBezTo>
                    <a:pt x="13133" y="6525"/>
                    <a:pt x="13253" y="6429"/>
                    <a:pt x="13324" y="6298"/>
                  </a:cubicBezTo>
                  <a:cubicBezTo>
                    <a:pt x="13407" y="6203"/>
                    <a:pt x="13455" y="6108"/>
                    <a:pt x="13503" y="5977"/>
                  </a:cubicBezTo>
                  <a:lnTo>
                    <a:pt x="13884" y="5322"/>
                  </a:lnTo>
                  <a:cubicBezTo>
                    <a:pt x="14884" y="3572"/>
                    <a:pt x="15860" y="1810"/>
                    <a:pt x="16848" y="24"/>
                  </a:cubicBezTo>
                  <a:cubicBezTo>
                    <a:pt x="15789" y="1762"/>
                    <a:pt x="14765" y="3489"/>
                    <a:pt x="13729" y="5227"/>
                  </a:cubicBezTo>
                  <a:lnTo>
                    <a:pt x="13360" y="5882"/>
                  </a:lnTo>
                  <a:cubicBezTo>
                    <a:pt x="13276" y="5977"/>
                    <a:pt x="13229" y="6108"/>
                    <a:pt x="13157" y="6203"/>
                  </a:cubicBezTo>
                  <a:cubicBezTo>
                    <a:pt x="13098" y="6275"/>
                    <a:pt x="13003" y="6358"/>
                    <a:pt x="12907" y="6382"/>
                  </a:cubicBezTo>
                  <a:cubicBezTo>
                    <a:pt x="12800" y="6429"/>
                    <a:pt x="12705" y="6429"/>
                    <a:pt x="12574" y="6429"/>
                  </a:cubicBezTo>
                  <a:lnTo>
                    <a:pt x="12205" y="6406"/>
                  </a:lnTo>
                  <a:lnTo>
                    <a:pt x="8407" y="6406"/>
                  </a:lnTo>
                  <a:lnTo>
                    <a:pt x="5394" y="6382"/>
                  </a:lnTo>
                  <a:lnTo>
                    <a:pt x="4263" y="6382"/>
                  </a:lnTo>
                  <a:cubicBezTo>
                    <a:pt x="4120" y="6382"/>
                    <a:pt x="4037" y="6382"/>
                    <a:pt x="3942" y="6358"/>
                  </a:cubicBezTo>
                  <a:cubicBezTo>
                    <a:pt x="3847" y="6298"/>
                    <a:pt x="3763" y="6251"/>
                    <a:pt x="3716" y="6156"/>
                  </a:cubicBezTo>
                  <a:lnTo>
                    <a:pt x="3537" y="5822"/>
                  </a:lnTo>
                  <a:lnTo>
                    <a:pt x="3144" y="5179"/>
                  </a:lnTo>
                  <a:cubicBezTo>
                    <a:pt x="2632" y="4322"/>
                    <a:pt x="2132" y="3441"/>
                    <a:pt x="1608" y="2584"/>
                  </a:cubicBezTo>
                  <a:cubicBezTo>
                    <a:pt x="1084" y="1715"/>
                    <a:pt x="549" y="85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 flipH="1">
              <a:off x="559291" y="912181"/>
              <a:ext cx="10284" cy="14219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43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 flipH="1">
              <a:off x="237968" y="912181"/>
              <a:ext cx="11112" cy="142192"/>
            </a:xfrm>
            <a:custGeom>
              <a:rect b="b" l="l" r="r" t="t"/>
              <a:pathLst>
                <a:path extrusionOk="0" h="4120" w="322">
                  <a:moveTo>
                    <a:pt x="0" y="0"/>
                  </a:moveTo>
                  <a:lnTo>
                    <a:pt x="143" y="412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BIG_NUMBER_1">
    <p:bg>
      <p:bgPr>
        <a:solidFill>
          <a:schemeClr val="dk1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"/>
          <p:cNvSpPr/>
          <p:nvPr/>
        </p:nvSpPr>
        <p:spPr>
          <a:xfrm flipH="1">
            <a:off x="8861992" y="2309"/>
            <a:ext cx="606332" cy="418096"/>
          </a:xfrm>
          <a:custGeom>
            <a:rect b="b" l="l" r="r" t="t"/>
            <a:pathLst>
              <a:path extrusionOk="0" h="13038" w="18908">
                <a:moveTo>
                  <a:pt x="2715" y="36"/>
                </a:moveTo>
                <a:lnTo>
                  <a:pt x="203" y="4465"/>
                </a:lnTo>
                <a:cubicBezTo>
                  <a:pt x="1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7" y="12609"/>
                </a:lnTo>
                <a:lnTo>
                  <a:pt x="18527" y="5037"/>
                </a:lnTo>
                <a:cubicBezTo>
                  <a:pt x="18729" y="4798"/>
                  <a:pt x="18908" y="4572"/>
                  <a:pt x="18682" y="4394"/>
                </a:cubicBezTo>
                <a:lnTo>
                  <a:pt x="16169" y="0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0"/>
          <p:cNvSpPr/>
          <p:nvPr/>
        </p:nvSpPr>
        <p:spPr>
          <a:xfrm flipH="1">
            <a:off x="7879640" y="2309"/>
            <a:ext cx="606332" cy="418096"/>
          </a:xfrm>
          <a:custGeom>
            <a:rect b="b" l="l" r="r" t="t"/>
            <a:pathLst>
              <a:path extrusionOk="0" h="13038" w="18908">
                <a:moveTo>
                  <a:pt x="2715" y="36"/>
                </a:moveTo>
                <a:lnTo>
                  <a:pt x="203" y="4465"/>
                </a:lnTo>
                <a:cubicBezTo>
                  <a:pt x="1" y="4703"/>
                  <a:pt x="227" y="4882"/>
                  <a:pt x="227" y="4882"/>
                </a:cubicBezTo>
                <a:lnTo>
                  <a:pt x="4537" y="12680"/>
                </a:lnTo>
                <a:cubicBezTo>
                  <a:pt x="4775" y="12859"/>
                  <a:pt x="4775" y="12859"/>
                  <a:pt x="5180" y="12811"/>
                </a:cubicBezTo>
                <a:lnTo>
                  <a:pt x="13824" y="13038"/>
                </a:lnTo>
                <a:lnTo>
                  <a:pt x="14217" y="12609"/>
                </a:lnTo>
                <a:lnTo>
                  <a:pt x="18527" y="5037"/>
                </a:lnTo>
                <a:cubicBezTo>
                  <a:pt x="18729" y="4798"/>
                  <a:pt x="18908" y="4572"/>
                  <a:pt x="18681" y="4394"/>
                </a:cubicBezTo>
                <a:lnTo>
                  <a:pt x="16157" y="0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0"/>
          <p:cNvSpPr/>
          <p:nvPr/>
        </p:nvSpPr>
        <p:spPr>
          <a:xfrm flipH="1">
            <a:off x="8446226" y="0"/>
            <a:ext cx="452088" cy="133305"/>
          </a:xfrm>
          <a:custGeom>
            <a:rect b="b" l="l" r="r" t="t"/>
            <a:pathLst>
              <a:path extrusionOk="0" h="4157" w="14098">
                <a:moveTo>
                  <a:pt x="1" y="1"/>
                </a:moveTo>
                <a:lnTo>
                  <a:pt x="2263" y="3775"/>
                </a:lnTo>
                <a:cubicBezTo>
                  <a:pt x="2061" y="4001"/>
                  <a:pt x="2465" y="3954"/>
                  <a:pt x="2704" y="4156"/>
                </a:cubicBezTo>
                <a:lnTo>
                  <a:pt x="11324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98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0"/>
          <p:cNvSpPr/>
          <p:nvPr/>
        </p:nvSpPr>
        <p:spPr>
          <a:xfrm flipH="1">
            <a:off x="7464259" y="0"/>
            <a:ext cx="451703" cy="133305"/>
          </a:xfrm>
          <a:custGeom>
            <a:rect b="b" l="l" r="r" t="t"/>
            <a:pathLst>
              <a:path extrusionOk="0" h="4157" w="14086">
                <a:moveTo>
                  <a:pt x="1" y="1"/>
                </a:moveTo>
                <a:lnTo>
                  <a:pt x="2263" y="3775"/>
                </a:lnTo>
                <a:cubicBezTo>
                  <a:pt x="2060" y="4001"/>
                  <a:pt x="2465" y="3954"/>
                  <a:pt x="2703" y="4156"/>
                </a:cubicBezTo>
                <a:lnTo>
                  <a:pt x="11323" y="3954"/>
                </a:lnTo>
                <a:cubicBezTo>
                  <a:pt x="11526" y="4156"/>
                  <a:pt x="11728" y="3930"/>
                  <a:pt x="11907" y="3692"/>
                </a:cubicBezTo>
                <a:lnTo>
                  <a:pt x="14086" y="132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0"/>
          <p:cNvSpPr/>
          <p:nvPr/>
        </p:nvSpPr>
        <p:spPr>
          <a:xfrm flipH="1">
            <a:off x="8375578" y="171811"/>
            <a:ext cx="600624" cy="526933"/>
          </a:xfrm>
          <a:custGeom>
            <a:rect b="b" l="l" r="r" t="t"/>
            <a:pathLst>
              <a:path extrusionOk="0" h="16432" w="18730">
                <a:moveTo>
                  <a:pt x="5133" y="215"/>
                </a:moveTo>
                <a:cubicBezTo>
                  <a:pt x="4692" y="239"/>
                  <a:pt x="4692" y="239"/>
                  <a:pt x="4513" y="465"/>
                </a:cubicBezTo>
                <a:lnTo>
                  <a:pt x="180" y="8037"/>
                </a:lnTo>
                <a:cubicBezTo>
                  <a:pt x="1" y="8240"/>
                  <a:pt x="227" y="8442"/>
                  <a:pt x="49" y="8680"/>
                </a:cubicBezTo>
                <a:lnTo>
                  <a:pt x="4537" y="16217"/>
                </a:lnTo>
                <a:cubicBezTo>
                  <a:pt x="4763" y="16431"/>
                  <a:pt x="4763" y="16431"/>
                  <a:pt x="5180" y="16372"/>
                </a:cubicBezTo>
                <a:lnTo>
                  <a:pt x="13598" y="16431"/>
                </a:lnTo>
                <a:cubicBezTo>
                  <a:pt x="14003" y="16372"/>
                  <a:pt x="14003" y="16372"/>
                  <a:pt x="14181" y="16145"/>
                </a:cubicBezTo>
                <a:lnTo>
                  <a:pt x="18527" y="8597"/>
                </a:lnTo>
                <a:cubicBezTo>
                  <a:pt x="18729" y="8371"/>
                  <a:pt x="18729" y="8371"/>
                  <a:pt x="18682" y="7954"/>
                </a:cubicBezTo>
                <a:lnTo>
                  <a:pt x="14419" y="596"/>
                </a:lnTo>
                <a:lnTo>
                  <a:pt x="13729" y="1"/>
                </a:ln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0"/>
          <p:cNvSpPr/>
          <p:nvPr/>
        </p:nvSpPr>
        <p:spPr>
          <a:xfrm flipH="1">
            <a:off x="8862377" y="461979"/>
            <a:ext cx="601362" cy="526516"/>
          </a:xfrm>
          <a:custGeom>
            <a:rect b="b" l="l" r="r" t="t"/>
            <a:pathLst>
              <a:path extrusionOk="0" h="16419" w="18753">
                <a:moveTo>
                  <a:pt x="5132" y="24"/>
                </a:moveTo>
                <a:cubicBezTo>
                  <a:pt x="4763" y="131"/>
                  <a:pt x="4561" y="227"/>
                  <a:pt x="4537" y="417"/>
                </a:cubicBezTo>
                <a:lnTo>
                  <a:pt x="120" y="7882"/>
                </a:lnTo>
                <a:cubicBezTo>
                  <a:pt x="72" y="8037"/>
                  <a:pt x="1" y="8370"/>
                  <a:pt x="120" y="8549"/>
                </a:cubicBezTo>
                <a:lnTo>
                  <a:pt x="4465" y="15967"/>
                </a:lnTo>
                <a:cubicBezTo>
                  <a:pt x="4585" y="16169"/>
                  <a:pt x="4870" y="16395"/>
                  <a:pt x="5073" y="16264"/>
                </a:cubicBezTo>
                <a:lnTo>
                  <a:pt x="13776" y="16371"/>
                </a:lnTo>
                <a:cubicBezTo>
                  <a:pt x="13931" y="16419"/>
                  <a:pt x="14133" y="16300"/>
                  <a:pt x="14217" y="15967"/>
                </a:cubicBezTo>
                <a:lnTo>
                  <a:pt x="18622" y="8489"/>
                </a:lnTo>
                <a:cubicBezTo>
                  <a:pt x="18682" y="8335"/>
                  <a:pt x="18753" y="8001"/>
                  <a:pt x="18622" y="7799"/>
                </a:cubicBezTo>
                <a:lnTo>
                  <a:pt x="14288" y="417"/>
                </a:lnTo>
                <a:cubicBezTo>
                  <a:pt x="14157" y="203"/>
                  <a:pt x="14026" y="0"/>
                  <a:pt x="13669" y="84"/>
                </a:cubicBezTo>
                <a:close/>
              </a:path>
            </a:pathLst>
          </a:custGeom>
          <a:solidFill>
            <a:srgbClr val="6631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10"/>
          <p:cNvGrpSpPr/>
          <p:nvPr/>
        </p:nvGrpSpPr>
        <p:grpSpPr>
          <a:xfrm>
            <a:off x="-191504" y="2733236"/>
            <a:ext cx="1587915" cy="2410269"/>
            <a:chOff x="-195704" y="2733236"/>
            <a:chExt cx="1587915" cy="2410269"/>
          </a:xfrm>
        </p:grpSpPr>
        <p:sp>
          <p:nvSpPr>
            <p:cNvPr id="660" name="Google Shape;660;p10"/>
            <p:cNvSpPr/>
            <p:nvPr/>
          </p:nvSpPr>
          <p:spPr>
            <a:xfrm>
              <a:off x="-192272" y="2733236"/>
              <a:ext cx="599855" cy="523470"/>
            </a:xfrm>
            <a:custGeom>
              <a:rect b="b" l="l" r="r" t="t"/>
              <a:pathLst>
                <a:path extrusionOk="0" h="16324" w="18706">
                  <a:moveTo>
                    <a:pt x="5025" y="0"/>
                  </a:moveTo>
                  <a:cubicBezTo>
                    <a:pt x="4775" y="60"/>
                    <a:pt x="4585" y="131"/>
                    <a:pt x="4489" y="310"/>
                  </a:cubicBezTo>
                  <a:lnTo>
                    <a:pt x="120" y="7835"/>
                  </a:lnTo>
                  <a:cubicBezTo>
                    <a:pt x="25" y="8085"/>
                    <a:pt x="1" y="8299"/>
                    <a:pt x="156" y="8501"/>
                  </a:cubicBezTo>
                  <a:lnTo>
                    <a:pt x="4466" y="15991"/>
                  </a:lnTo>
                  <a:cubicBezTo>
                    <a:pt x="4561" y="16229"/>
                    <a:pt x="4799" y="16324"/>
                    <a:pt x="5001" y="16300"/>
                  </a:cubicBezTo>
                  <a:lnTo>
                    <a:pt x="13705" y="16324"/>
                  </a:lnTo>
                  <a:cubicBezTo>
                    <a:pt x="13883" y="16300"/>
                    <a:pt x="14110" y="16193"/>
                    <a:pt x="14241" y="16014"/>
                  </a:cubicBezTo>
                  <a:lnTo>
                    <a:pt x="18598" y="8501"/>
                  </a:lnTo>
                  <a:cubicBezTo>
                    <a:pt x="18705" y="8323"/>
                    <a:pt x="18682" y="8061"/>
                    <a:pt x="18574" y="7835"/>
                  </a:cubicBezTo>
                  <a:lnTo>
                    <a:pt x="14264" y="334"/>
                  </a:lnTo>
                  <a:cubicBezTo>
                    <a:pt x="14086" y="131"/>
                    <a:pt x="13907" y="36"/>
                    <a:pt x="13705" y="36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0"/>
            <p:cNvSpPr/>
            <p:nvPr/>
          </p:nvSpPr>
          <p:spPr>
            <a:xfrm>
              <a:off x="-195704" y="4443268"/>
              <a:ext cx="605563" cy="525779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2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1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4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8" y="7978"/>
                  </a:cubicBezTo>
                  <a:lnTo>
                    <a:pt x="14169" y="405"/>
                  </a:lnTo>
                  <a:cubicBezTo>
                    <a:pt x="14348" y="179"/>
                    <a:pt x="14133" y="0"/>
                    <a:pt x="13705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0"/>
            <p:cNvSpPr/>
            <p:nvPr/>
          </p:nvSpPr>
          <p:spPr>
            <a:xfrm>
              <a:off x="-112459" y="5008308"/>
              <a:ext cx="445193" cy="135197"/>
            </a:xfrm>
            <a:custGeom>
              <a:rect b="b" l="l" r="r" t="t"/>
              <a:pathLst>
                <a:path extrusionOk="0" h="4216" w="13883">
                  <a:moveTo>
                    <a:pt x="2560" y="191"/>
                  </a:moveTo>
                  <a:cubicBezTo>
                    <a:pt x="2155" y="239"/>
                    <a:pt x="2155" y="239"/>
                    <a:pt x="1941" y="465"/>
                  </a:cubicBezTo>
                  <a:lnTo>
                    <a:pt x="0" y="4215"/>
                  </a:lnTo>
                  <a:lnTo>
                    <a:pt x="13883" y="4168"/>
                  </a:lnTo>
                  <a:lnTo>
                    <a:pt x="11847" y="572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0"/>
            <p:cNvSpPr/>
            <p:nvPr/>
          </p:nvSpPr>
          <p:spPr>
            <a:xfrm>
              <a:off x="786648" y="4443268"/>
              <a:ext cx="605563" cy="525779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297957" y="4164163"/>
              <a:ext cx="599085" cy="523502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298727" y="4731897"/>
              <a:ext cx="600592" cy="410849"/>
            </a:xfrm>
            <a:custGeom>
              <a:rect b="b" l="l" r="r" t="t"/>
              <a:pathLst>
                <a:path extrusionOk="0" h="12812" w="18729">
                  <a:moveTo>
                    <a:pt x="4929" y="179"/>
                  </a:moveTo>
                  <a:cubicBezTo>
                    <a:pt x="4727" y="1"/>
                    <a:pt x="4525" y="215"/>
                    <a:pt x="4334" y="441"/>
                  </a:cubicBezTo>
                  <a:lnTo>
                    <a:pt x="0" y="8013"/>
                  </a:lnTo>
                  <a:lnTo>
                    <a:pt x="60" y="8418"/>
                  </a:lnTo>
                  <a:lnTo>
                    <a:pt x="2572" y="12812"/>
                  </a:lnTo>
                  <a:lnTo>
                    <a:pt x="16014" y="12788"/>
                  </a:lnTo>
                  <a:lnTo>
                    <a:pt x="18348" y="8573"/>
                  </a:lnTo>
                  <a:cubicBezTo>
                    <a:pt x="18526" y="8347"/>
                    <a:pt x="18729" y="8109"/>
                    <a:pt x="18502" y="7930"/>
                  </a:cubicBezTo>
                  <a:lnTo>
                    <a:pt x="14216" y="572"/>
                  </a:lnTo>
                  <a:cubicBezTo>
                    <a:pt x="14192" y="155"/>
                    <a:pt x="13788" y="179"/>
                    <a:pt x="13549" y="1"/>
                  </a:cubicBez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-191503" y="3305908"/>
              <a:ext cx="601362" cy="526164"/>
            </a:xfrm>
            <a:custGeom>
              <a:rect b="b" l="l" r="r" t="t"/>
              <a:pathLst>
                <a:path extrusionOk="0" h="16408" w="18753">
                  <a:moveTo>
                    <a:pt x="4918" y="1"/>
                  </a:moveTo>
                  <a:cubicBezTo>
                    <a:pt x="4739" y="239"/>
                    <a:pt x="4513" y="37"/>
                    <a:pt x="4561" y="441"/>
                  </a:cubicBezTo>
                  <a:lnTo>
                    <a:pt x="1" y="7835"/>
                  </a:lnTo>
                  <a:lnTo>
                    <a:pt x="72" y="8657"/>
                  </a:lnTo>
                  <a:lnTo>
                    <a:pt x="4358" y="16015"/>
                  </a:lnTo>
                  <a:cubicBezTo>
                    <a:pt x="4561" y="16229"/>
                    <a:pt x="4799" y="16408"/>
                    <a:pt x="5001" y="16169"/>
                  </a:cubicBezTo>
                  <a:lnTo>
                    <a:pt x="13621" y="16408"/>
                  </a:lnTo>
                  <a:cubicBezTo>
                    <a:pt x="13824" y="16169"/>
                    <a:pt x="14062" y="16372"/>
                    <a:pt x="14240" y="16146"/>
                  </a:cubicBezTo>
                  <a:lnTo>
                    <a:pt x="18574" y="8573"/>
                  </a:lnTo>
                  <a:cubicBezTo>
                    <a:pt x="18753" y="8347"/>
                    <a:pt x="18705" y="7930"/>
                    <a:pt x="18503" y="7752"/>
                  </a:cubicBezTo>
                  <a:lnTo>
                    <a:pt x="14217" y="394"/>
                  </a:lnTo>
                  <a:lnTo>
                    <a:pt x="13752" y="1"/>
                  </a:lnTo>
                  <a:close/>
                </a:path>
              </a:pathLst>
            </a:custGeom>
            <a:solidFill>
              <a:srgbClr val="6631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7" name="Google Shape;667;p10"/>
          <p:cNvSpPr txBox="1"/>
          <p:nvPr>
            <p:ph type="title"/>
          </p:nvPr>
        </p:nvSpPr>
        <p:spPr>
          <a:xfrm>
            <a:off x="1046600" y="1305475"/>
            <a:ext cx="189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68" name="Google Shape;668;p10"/>
          <p:cNvSpPr txBox="1"/>
          <p:nvPr>
            <p:ph idx="2" type="title"/>
          </p:nvPr>
        </p:nvSpPr>
        <p:spPr>
          <a:xfrm>
            <a:off x="1090575" y="2491800"/>
            <a:ext cx="1805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b="0"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grpSp>
        <p:nvGrpSpPr>
          <p:cNvPr id="669" name="Google Shape;669;p10"/>
          <p:cNvGrpSpPr/>
          <p:nvPr/>
        </p:nvGrpSpPr>
        <p:grpSpPr>
          <a:xfrm>
            <a:off x="-158992" y="2639406"/>
            <a:ext cx="1021765" cy="2329671"/>
            <a:chOff x="6282908" y="2813831"/>
            <a:chExt cx="1021765" cy="2329671"/>
          </a:xfrm>
        </p:grpSpPr>
        <p:sp>
          <p:nvSpPr>
            <p:cNvPr id="670" name="Google Shape;670;p10"/>
            <p:cNvSpPr/>
            <p:nvPr/>
          </p:nvSpPr>
          <p:spPr>
            <a:xfrm>
              <a:off x="6440040" y="3269758"/>
              <a:ext cx="278272" cy="289411"/>
            </a:xfrm>
            <a:custGeom>
              <a:rect b="b" l="l" r="r" t="t"/>
              <a:pathLst>
                <a:path extrusionOk="0" h="9561" w="9193">
                  <a:moveTo>
                    <a:pt x="120" y="0"/>
                  </a:moveTo>
                  <a:lnTo>
                    <a:pt x="0" y="9561"/>
                  </a:lnTo>
                  <a:lnTo>
                    <a:pt x="9192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6714316" y="3047758"/>
              <a:ext cx="132280" cy="51107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800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0"/>
            <p:cNvSpPr/>
            <p:nvPr/>
          </p:nvSpPr>
          <p:spPr>
            <a:xfrm>
              <a:off x="6310666" y="2813831"/>
              <a:ext cx="536657" cy="467853"/>
            </a:xfrm>
            <a:custGeom>
              <a:rect b="b" l="l" r="r" t="t"/>
              <a:pathLst>
                <a:path extrusionOk="0" h="15456" w="17729">
                  <a:moveTo>
                    <a:pt x="4751" y="1"/>
                  </a:moveTo>
                  <a:cubicBezTo>
                    <a:pt x="4548" y="1"/>
                    <a:pt x="4346" y="120"/>
                    <a:pt x="4227" y="299"/>
                  </a:cubicBezTo>
                  <a:lnTo>
                    <a:pt x="107" y="7430"/>
                  </a:lnTo>
                  <a:cubicBezTo>
                    <a:pt x="0" y="7633"/>
                    <a:pt x="0" y="7859"/>
                    <a:pt x="107" y="8026"/>
                  </a:cubicBezTo>
                  <a:lnTo>
                    <a:pt x="4227" y="15158"/>
                  </a:lnTo>
                  <a:cubicBezTo>
                    <a:pt x="4346" y="15360"/>
                    <a:pt x="4548" y="15455"/>
                    <a:pt x="4751" y="15455"/>
                  </a:cubicBezTo>
                  <a:lnTo>
                    <a:pt x="12990" y="15455"/>
                  </a:lnTo>
                  <a:cubicBezTo>
                    <a:pt x="13204" y="15455"/>
                    <a:pt x="13407" y="15360"/>
                    <a:pt x="13514" y="15158"/>
                  </a:cubicBezTo>
                  <a:lnTo>
                    <a:pt x="17633" y="8026"/>
                  </a:lnTo>
                  <a:cubicBezTo>
                    <a:pt x="17729" y="7859"/>
                    <a:pt x="17729" y="7633"/>
                    <a:pt x="17633" y="7430"/>
                  </a:cubicBezTo>
                  <a:lnTo>
                    <a:pt x="13514" y="299"/>
                  </a:lnTo>
                  <a:cubicBezTo>
                    <a:pt x="13407" y="120"/>
                    <a:pt x="13204" y="1"/>
                    <a:pt x="12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0"/>
            <p:cNvSpPr/>
            <p:nvPr/>
          </p:nvSpPr>
          <p:spPr>
            <a:xfrm>
              <a:off x="6335154" y="3092436"/>
              <a:ext cx="488013" cy="193910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1"/>
                    <a:pt x="906" y="1739"/>
                    <a:pt x="1358" y="2572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32" y="5727"/>
                  </a:lnTo>
                  <a:lnTo>
                    <a:pt x="3311" y="6061"/>
                  </a:lnTo>
                  <a:cubicBezTo>
                    <a:pt x="3394" y="6180"/>
                    <a:pt x="3513" y="6287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1669" y="6382"/>
                  </a:lnTo>
                  <a:lnTo>
                    <a:pt x="12026" y="6358"/>
                  </a:lnTo>
                  <a:cubicBezTo>
                    <a:pt x="12086" y="6358"/>
                    <a:pt x="12157" y="6358"/>
                    <a:pt x="12228" y="6358"/>
                  </a:cubicBezTo>
                  <a:cubicBezTo>
                    <a:pt x="12288" y="6358"/>
                    <a:pt x="12359" y="6358"/>
                    <a:pt x="12431" y="6335"/>
                  </a:cubicBezTo>
                  <a:cubicBezTo>
                    <a:pt x="12550" y="6251"/>
                    <a:pt x="12681" y="6180"/>
                    <a:pt x="12752" y="6061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81" y="1739"/>
                    <a:pt x="16122" y="36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74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45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61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6709625" y="3278748"/>
              <a:ext cx="9384" cy="119324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6897389" y="3520242"/>
              <a:ext cx="277546" cy="289048"/>
            </a:xfrm>
            <a:custGeom>
              <a:rect b="b" l="l" r="r" t="t"/>
              <a:pathLst>
                <a:path extrusionOk="0" h="9549" w="9169">
                  <a:moveTo>
                    <a:pt x="131" y="0"/>
                  </a:moveTo>
                  <a:lnTo>
                    <a:pt x="0" y="9549"/>
                  </a:lnTo>
                  <a:lnTo>
                    <a:pt x="9168" y="9549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6769075" y="3298575"/>
              <a:ext cx="132310" cy="510715"/>
            </a:xfrm>
            <a:custGeom>
              <a:rect b="b" l="l" r="r" t="t"/>
              <a:pathLst>
                <a:path extrusionOk="0" h="16872" w="4371">
                  <a:moveTo>
                    <a:pt x="1" y="1"/>
                  </a:moveTo>
                  <a:lnTo>
                    <a:pt x="1" y="8704"/>
                  </a:lnTo>
                  <a:cubicBezTo>
                    <a:pt x="1" y="9180"/>
                    <a:pt x="120" y="9633"/>
                    <a:pt x="346" y="10062"/>
                  </a:cubicBezTo>
                  <a:lnTo>
                    <a:pt x="4168" y="16812"/>
                  </a:lnTo>
                  <a:cubicBezTo>
                    <a:pt x="4180" y="16860"/>
                    <a:pt x="4216" y="16872"/>
                    <a:pt x="4251" y="16872"/>
                  </a:cubicBezTo>
                  <a:cubicBezTo>
                    <a:pt x="4311" y="16872"/>
                    <a:pt x="4370" y="16824"/>
                    <a:pt x="4370" y="16765"/>
                  </a:cubicBezTo>
                  <a:lnTo>
                    <a:pt x="4370" y="73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7171666" y="3298575"/>
              <a:ext cx="132280" cy="510715"/>
            </a:xfrm>
            <a:custGeom>
              <a:rect b="b" l="l" r="r" t="t"/>
              <a:pathLst>
                <a:path extrusionOk="0" h="16872" w="4370">
                  <a:moveTo>
                    <a:pt x="4370" y="1"/>
                  </a:moveTo>
                  <a:lnTo>
                    <a:pt x="0" y="7323"/>
                  </a:lnTo>
                  <a:lnTo>
                    <a:pt x="0" y="16765"/>
                  </a:lnTo>
                  <a:cubicBezTo>
                    <a:pt x="0" y="16824"/>
                    <a:pt x="48" y="16872"/>
                    <a:pt x="95" y="16872"/>
                  </a:cubicBezTo>
                  <a:cubicBezTo>
                    <a:pt x="131" y="16872"/>
                    <a:pt x="155" y="16860"/>
                    <a:pt x="179" y="16812"/>
                  </a:cubicBezTo>
                  <a:lnTo>
                    <a:pt x="3989" y="10062"/>
                  </a:lnTo>
                  <a:cubicBezTo>
                    <a:pt x="4239" y="9633"/>
                    <a:pt x="4370" y="9180"/>
                    <a:pt x="4370" y="8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>
              <a:off x="6768379" y="3064316"/>
              <a:ext cx="536294" cy="468186"/>
            </a:xfrm>
            <a:custGeom>
              <a:rect b="b" l="l" r="r" t="t"/>
              <a:pathLst>
                <a:path extrusionOk="0" h="15467" w="17717">
                  <a:moveTo>
                    <a:pt x="4739" y="1"/>
                  </a:moveTo>
                  <a:cubicBezTo>
                    <a:pt x="4513" y="1"/>
                    <a:pt x="4310" y="108"/>
                    <a:pt x="4215" y="310"/>
                  </a:cubicBezTo>
                  <a:lnTo>
                    <a:pt x="95" y="7442"/>
                  </a:lnTo>
                  <a:cubicBezTo>
                    <a:pt x="0" y="7609"/>
                    <a:pt x="0" y="7835"/>
                    <a:pt x="95" y="8037"/>
                  </a:cubicBezTo>
                  <a:lnTo>
                    <a:pt x="4215" y="15169"/>
                  </a:lnTo>
                  <a:cubicBezTo>
                    <a:pt x="4310" y="15348"/>
                    <a:pt x="4513" y="15467"/>
                    <a:pt x="4739" y="15467"/>
                  </a:cubicBezTo>
                  <a:lnTo>
                    <a:pt x="12978" y="15467"/>
                  </a:lnTo>
                  <a:cubicBezTo>
                    <a:pt x="13180" y="15467"/>
                    <a:pt x="13371" y="15348"/>
                    <a:pt x="13502" y="15169"/>
                  </a:cubicBezTo>
                  <a:lnTo>
                    <a:pt x="17597" y="8037"/>
                  </a:lnTo>
                  <a:cubicBezTo>
                    <a:pt x="17717" y="7835"/>
                    <a:pt x="17717" y="7609"/>
                    <a:pt x="17597" y="7442"/>
                  </a:cubicBezTo>
                  <a:lnTo>
                    <a:pt x="13502" y="310"/>
                  </a:lnTo>
                  <a:cubicBezTo>
                    <a:pt x="13371" y="108"/>
                    <a:pt x="13180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791777" y="3343284"/>
              <a:ext cx="488739" cy="193183"/>
            </a:xfrm>
            <a:custGeom>
              <a:rect b="b" l="l" r="r" t="t"/>
              <a:pathLst>
                <a:path extrusionOk="0" h="6382" w="16146">
                  <a:moveTo>
                    <a:pt x="1" y="0"/>
                  </a:moveTo>
                  <a:cubicBezTo>
                    <a:pt x="453" y="857"/>
                    <a:pt x="906" y="1715"/>
                    <a:pt x="1382" y="2560"/>
                  </a:cubicBezTo>
                  <a:cubicBezTo>
                    <a:pt x="1835" y="3417"/>
                    <a:pt x="2311" y="4251"/>
                    <a:pt x="2787" y="5072"/>
                  </a:cubicBezTo>
                  <a:lnTo>
                    <a:pt x="3168" y="5727"/>
                  </a:lnTo>
                  <a:lnTo>
                    <a:pt x="3335" y="6025"/>
                  </a:lnTo>
                  <a:cubicBezTo>
                    <a:pt x="3418" y="6156"/>
                    <a:pt x="3537" y="6251"/>
                    <a:pt x="3668" y="6334"/>
                  </a:cubicBezTo>
                  <a:cubicBezTo>
                    <a:pt x="3787" y="6382"/>
                    <a:pt x="3966" y="6382"/>
                    <a:pt x="4097" y="6382"/>
                  </a:cubicBezTo>
                  <a:lnTo>
                    <a:pt x="8061" y="6382"/>
                  </a:lnTo>
                  <a:lnTo>
                    <a:pt x="10967" y="6358"/>
                  </a:lnTo>
                  <a:lnTo>
                    <a:pt x="12050" y="6358"/>
                  </a:lnTo>
                  <a:cubicBezTo>
                    <a:pt x="12145" y="6358"/>
                    <a:pt x="12300" y="6358"/>
                    <a:pt x="12455" y="6299"/>
                  </a:cubicBezTo>
                  <a:cubicBezTo>
                    <a:pt x="12574" y="6251"/>
                    <a:pt x="12705" y="6156"/>
                    <a:pt x="12776" y="6049"/>
                  </a:cubicBezTo>
                  <a:cubicBezTo>
                    <a:pt x="12848" y="5929"/>
                    <a:pt x="12907" y="5822"/>
                    <a:pt x="12955" y="5727"/>
                  </a:cubicBezTo>
                  <a:lnTo>
                    <a:pt x="13300" y="5096"/>
                  </a:lnTo>
                  <a:cubicBezTo>
                    <a:pt x="14265" y="3417"/>
                    <a:pt x="15193" y="1715"/>
                    <a:pt x="16146" y="24"/>
                  </a:cubicBezTo>
                  <a:cubicBezTo>
                    <a:pt x="15134" y="1679"/>
                    <a:pt x="14134" y="3346"/>
                    <a:pt x="13157" y="5001"/>
                  </a:cubicBezTo>
                  <a:lnTo>
                    <a:pt x="12776" y="5620"/>
                  </a:lnTo>
                  <a:cubicBezTo>
                    <a:pt x="12729" y="5727"/>
                    <a:pt x="12657" y="5822"/>
                    <a:pt x="12598" y="5929"/>
                  </a:cubicBezTo>
                  <a:cubicBezTo>
                    <a:pt x="12550" y="6001"/>
                    <a:pt x="12479" y="6072"/>
                    <a:pt x="12372" y="6108"/>
                  </a:cubicBezTo>
                  <a:cubicBezTo>
                    <a:pt x="12324" y="6132"/>
                    <a:pt x="12276" y="6132"/>
                    <a:pt x="12229" y="6132"/>
                  </a:cubicBezTo>
                  <a:cubicBezTo>
                    <a:pt x="12169" y="6132"/>
                    <a:pt x="12110" y="6132"/>
                    <a:pt x="12050" y="6132"/>
                  </a:cubicBezTo>
                  <a:lnTo>
                    <a:pt x="10967" y="6132"/>
                  </a:lnTo>
                  <a:lnTo>
                    <a:pt x="8061" y="6108"/>
                  </a:lnTo>
                  <a:lnTo>
                    <a:pt x="4097" y="6108"/>
                  </a:lnTo>
                  <a:cubicBezTo>
                    <a:pt x="3942" y="6108"/>
                    <a:pt x="3870" y="6108"/>
                    <a:pt x="3787" y="6049"/>
                  </a:cubicBezTo>
                  <a:cubicBezTo>
                    <a:pt x="3692" y="6025"/>
                    <a:pt x="3620" y="5977"/>
                    <a:pt x="3561" y="5882"/>
                  </a:cubicBezTo>
                  <a:lnTo>
                    <a:pt x="3394" y="5572"/>
                  </a:lnTo>
                  <a:lnTo>
                    <a:pt x="3013" y="4953"/>
                  </a:lnTo>
                  <a:cubicBezTo>
                    <a:pt x="2537" y="4120"/>
                    <a:pt x="2037" y="3286"/>
                    <a:pt x="1537" y="2465"/>
                  </a:cubicBezTo>
                  <a:cubicBezTo>
                    <a:pt x="1061" y="1631"/>
                    <a:pt x="525" y="810"/>
                    <a:pt x="1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>
              <a:off x="6897389" y="3528869"/>
              <a:ext cx="9051" cy="120051"/>
            </a:xfrm>
            <a:custGeom>
              <a:rect b="b" l="l" r="r" t="t"/>
              <a:pathLst>
                <a:path extrusionOk="0" h="3966" w="299">
                  <a:moveTo>
                    <a:pt x="0" y="1"/>
                  </a:moveTo>
                  <a:lnTo>
                    <a:pt x="155" y="3966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0"/>
            <p:cNvSpPr/>
            <p:nvPr/>
          </p:nvSpPr>
          <p:spPr>
            <a:xfrm>
              <a:off x="7166248" y="3528869"/>
              <a:ext cx="10110" cy="120051"/>
            </a:xfrm>
            <a:custGeom>
              <a:rect b="b" l="l" r="r" t="t"/>
              <a:pathLst>
                <a:path extrusionOk="0" h="3966" w="334">
                  <a:moveTo>
                    <a:pt x="1" y="1"/>
                  </a:moveTo>
                  <a:lnTo>
                    <a:pt x="179" y="396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0"/>
            <p:cNvSpPr/>
            <p:nvPr/>
          </p:nvSpPr>
          <p:spPr>
            <a:xfrm>
              <a:off x="6433199" y="3790886"/>
              <a:ext cx="289411" cy="301701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0"/>
            <p:cNvSpPr/>
            <p:nvPr/>
          </p:nvSpPr>
          <p:spPr>
            <a:xfrm>
              <a:off x="6718978" y="3559139"/>
              <a:ext cx="138061" cy="533085"/>
            </a:xfrm>
            <a:custGeom>
              <a:rect b="b" l="l" r="r" t="t"/>
              <a:pathLst>
                <a:path extrusionOk="0" h="17611" w="4561">
                  <a:moveTo>
                    <a:pt x="4561" y="1"/>
                  </a:moveTo>
                  <a:lnTo>
                    <a:pt x="1" y="7657"/>
                  </a:lnTo>
                  <a:lnTo>
                    <a:pt x="1" y="17527"/>
                  </a:lnTo>
                  <a:cubicBezTo>
                    <a:pt x="1" y="17586"/>
                    <a:pt x="49" y="17610"/>
                    <a:pt x="108" y="17610"/>
                  </a:cubicBezTo>
                  <a:cubicBezTo>
                    <a:pt x="144" y="17610"/>
                    <a:pt x="179" y="17598"/>
                    <a:pt x="203" y="17575"/>
                  </a:cubicBezTo>
                  <a:lnTo>
                    <a:pt x="4192" y="10514"/>
                  </a:lnTo>
                  <a:cubicBezTo>
                    <a:pt x="4418" y="10086"/>
                    <a:pt x="4561" y="9585"/>
                    <a:pt x="4561" y="90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0"/>
            <p:cNvSpPr/>
            <p:nvPr/>
          </p:nvSpPr>
          <p:spPr>
            <a:xfrm>
              <a:off x="6298043" y="3314437"/>
              <a:ext cx="559723" cy="488739"/>
            </a:xfrm>
            <a:custGeom>
              <a:rect b="b" l="l" r="r" t="t"/>
              <a:pathLst>
                <a:path extrusionOk="0" h="16146" w="18491">
                  <a:moveTo>
                    <a:pt x="4941" y="1"/>
                  </a:moveTo>
                  <a:cubicBezTo>
                    <a:pt x="4715" y="1"/>
                    <a:pt x="4513" y="132"/>
                    <a:pt x="4394" y="334"/>
                  </a:cubicBezTo>
                  <a:lnTo>
                    <a:pt x="96" y="7764"/>
                  </a:lnTo>
                  <a:cubicBezTo>
                    <a:pt x="0" y="7954"/>
                    <a:pt x="0" y="8216"/>
                    <a:pt x="96" y="8383"/>
                  </a:cubicBezTo>
                  <a:lnTo>
                    <a:pt x="4394" y="15836"/>
                  </a:lnTo>
                  <a:cubicBezTo>
                    <a:pt x="4513" y="16038"/>
                    <a:pt x="4715" y="16146"/>
                    <a:pt x="4941" y="16146"/>
                  </a:cubicBezTo>
                  <a:lnTo>
                    <a:pt x="13526" y="16146"/>
                  </a:lnTo>
                  <a:cubicBezTo>
                    <a:pt x="13752" y="16146"/>
                    <a:pt x="13978" y="16038"/>
                    <a:pt x="14074" y="15836"/>
                  </a:cubicBezTo>
                  <a:lnTo>
                    <a:pt x="18372" y="8383"/>
                  </a:lnTo>
                  <a:cubicBezTo>
                    <a:pt x="18491" y="8216"/>
                    <a:pt x="18491" y="7954"/>
                    <a:pt x="18372" y="7764"/>
                  </a:cubicBezTo>
                  <a:lnTo>
                    <a:pt x="14074" y="334"/>
                  </a:lnTo>
                  <a:cubicBezTo>
                    <a:pt x="13978" y="132"/>
                    <a:pt x="13752" y="1"/>
                    <a:pt x="13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0"/>
            <p:cNvSpPr/>
            <p:nvPr/>
          </p:nvSpPr>
          <p:spPr>
            <a:xfrm>
              <a:off x="6322895" y="3606360"/>
              <a:ext cx="509293" cy="201144"/>
            </a:xfrm>
            <a:custGeom>
              <a:rect b="b" l="l" r="r" t="t"/>
              <a:pathLst>
                <a:path extrusionOk="0" h="6645" w="16825">
                  <a:moveTo>
                    <a:pt x="1" y="1"/>
                  </a:moveTo>
                  <a:cubicBezTo>
                    <a:pt x="453" y="882"/>
                    <a:pt x="930" y="1775"/>
                    <a:pt x="1430" y="2656"/>
                  </a:cubicBezTo>
                  <a:cubicBezTo>
                    <a:pt x="1906" y="3537"/>
                    <a:pt x="2418" y="4418"/>
                    <a:pt x="2918" y="5299"/>
                  </a:cubicBezTo>
                  <a:lnTo>
                    <a:pt x="3287" y="5942"/>
                  </a:lnTo>
                  <a:lnTo>
                    <a:pt x="3466" y="6275"/>
                  </a:lnTo>
                  <a:cubicBezTo>
                    <a:pt x="3537" y="6418"/>
                    <a:pt x="3668" y="6525"/>
                    <a:pt x="3823" y="6573"/>
                  </a:cubicBezTo>
                  <a:cubicBezTo>
                    <a:pt x="3942" y="6644"/>
                    <a:pt x="4144" y="6644"/>
                    <a:pt x="4251" y="6644"/>
                  </a:cubicBezTo>
                  <a:lnTo>
                    <a:pt x="5371" y="6644"/>
                  </a:lnTo>
                  <a:lnTo>
                    <a:pt x="8419" y="6621"/>
                  </a:lnTo>
                  <a:lnTo>
                    <a:pt x="12550" y="6621"/>
                  </a:lnTo>
                  <a:cubicBezTo>
                    <a:pt x="12681" y="6621"/>
                    <a:pt x="12836" y="6621"/>
                    <a:pt x="12979" y="6573"/>
                  </a:cubicBezTo>
                  <a:cubicBezTo>
                    <a:pt x="13110" y="6502"/>
                    <a:pt x="13229" y="6418"/>
                    <a:pt x="13312" y="6299"/>
                  </a:cubicBezTo>
                  <a:cubicBezTo>
                    <a:pt x="13384" y="6168"/>
                    <a:pt x="13431" y="6073"/>
                    <a:pt x="13503" y="5942"/>
                  </a:cubicBezTo>
                  <a:lnTo>
                    <a:pt x="13884" y="5299"/>
                  </a:lnTo>
                  <a:cubicBezTo>
                    <a:pt x="14860" y="3537"/>
                    <a:pt x="15848" y="1775"/>
                    <a:pt x="16824" y="25"/>
                  </a:cubicBezTo>
                  <a:cubicBezTo>
                    <a:pt x="15789" y="1751"/>
                    <a:pt x="14741" y="3465"/>
                    <a:pt x="13729" y="5216"/>
                  </a:cubicBezTo>
                  <a:lnTo>
                    <a:pt x="13336" y="5870"/>
                  </a:lnTo>
                  <a:cubicBezTo>
                    <a:pt x="13288" y="5966"/>
                    <a:pt x="13205" y="6097"/>
                    <a:pt x="13157" y="6168"/>
                  </a:cubicBezTo>
                  <a:cubicBezTo>
                    <a:pt x="13086" y="6275"/>
                    <a:pt x="13003" y="6323"/>
                    <a:pt x="12907" y="6371"/>
                  </a:cubicBezTo>
                  <a:cubicBezTo>
                    <a:pt x="12800" y="6394"/>
                    <a:pt x="12705" y="6394"/>
                    <a:pt x="12550" y="6394"/>
                  </a:cubicBezTo>
                  <a:lnTo>
                    <a:pt x="11431" y="6394"/>
                  </a:lnTo>
                  <a:lnTo>
                    <a:pt x="8419" y="6371"/>
                  </a:lnTo>
                  <a:lnTo>
                    <a:pt x="4251" y="6371"/>
                  </a:lnTo>
                  <a:cubicBezTo>
                    <a:pt x="4097" y="6371"/>
                    <a:pt x="4025" y="6371"/>
                    <a:pt x="3918" y="6323"/>
                  </a:cubicBezTo>
                  <a:cubicBezTo>
                    <a:pt x="3847" y="6275"/>
                    <a:pt x="3763" y="6228"/>
                    <a:pt x="3716" y="6144"/>
                  </a:cubicBezTo>
                  <a:lnTo>
                    <a:pt x="3513" y="5823"/>
                  </a:lnTo>
                  <a:lnTo>
                    <a:pt x="3144" y="5168"/>
                  </a:lnTo>
                  <a:cubicBezTo>
                    <a:pt x="2644" y="4287"/>
                    <a:pt x="2108" y="3406"/>
                    <a:pt x="1584" y="2561"/>
                  </a:cubicBezTo>
                  <a:cubicBezTo>
                    <a:pt x="1084" y="1703"/>
                    <a:pt x="537" y="846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0"/>
            <p:cNvSpPr/>
            <p:nvPr/>
          </p:nvSpPr>
          <p:spPr>
            <a:xfrm>
              <a:off x="6714316" y="3799907"/>
              <a:ext cx="9020" cy="124712"/>
            </a:xfrm>
            <a:custGeom>
              <a:rect b="b" l="l" r="r" t="t"/>
              <a:pathLst>
                <a:path extrusionOk="0" h="4120" w="298">
                  <a:moveTo>
                    <a:pt x="0" y="0"/>
                  </a:moveTo>
                  <a:lnTo>
                    <a:pt x="155" y="4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0"/>
            <p:cNvSpPr/>
            <p:nvPr/>
          </p:nvSpPr>
          <p:spPr>
            <a:xfrm>
              <a:off x="6892698" y="4059018"/>
              <a:ext cx="277546" cy="289442"/>
            </a:xfrm>
            <a:custGeom>
              <a:rect b="b" l="l" r="r" t="t"/>
              <a:pathLst>
                <a:path extrusionOk="0" h="9562" w="9169">
                  <a:moveTo>
                    <a:pt x="132" y="1"/>
                  </a:moveTo>
                  <a:lnTo>
                    <a:pt x="1" y="9562"/>
                  </a:lnTo>
                  <a:lnTo>
                    <a:pt x="9169" y="9562"/>
                  </a:lnTo>
                  <a:lnTo>
                    <a:pt x="9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0"/>
            <p:cNvSpPr/>
            <p:nvPr/>
          </p:nvSpPr>
          <p:spPr>
            <a:xfrm>
              <a:off x="6763687" y="3837381"/>
              <a:ext cx="133006" cy="511079"/>
            </a:xfrm>
            <a:custGeom>
              <a:rect b="b" l="l" r="r" t="t"/>
              <a:pathLst>
                <a:path extrusionOk="0" h="16884" w="4394">
                  <a:moveTo>
                    <a:pt x="0" y="1"/>
                  </a:moveTo>
                  <a:lnTo>
                    <a:pt x="0" y="8704"/>
                  </a:lnTo>
                  <a:cubicBezTo>
                    <a:pt x="0" y="9180"/>
                    <a:pt x="131" y="9657"/>
                    <a:pt x="381" y="10061"/>
                  </a:cubicBezTo>
                  <a:lnTo>
                    <a:pt x="4191" y="16812"/>
                  </a:lnTo>
                  <a:cubicBezTo>
                    <a:pt x="4215" y="16860"/>
                    <a:pt x="4251" y="16884"/>
                    <a:pt x="4298" y="16884"/>
                  </a:cubicBezTo>
                  <a:cubicBezTo>
                    <a:pt x="4346" y="16884"/>
                    <a:pt x="4394" y="16848"/>
                    <a:pt x="4394" y="16788"/>
                  </a:cubicBezTo>
                  <a:lnTo>
                    <a:pt x="4394" y="73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0"/>
            <p:cNvSpPr/>
            <p:nvPr/>
          </p:nvSpPr>
          <p:spPr>
            <a:xfrm>
              <a:off x="7166248" y="3837381"/>
              <a:ext cx="132310" cy="51107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1" y="7323"/>
                  </a:lnTo>
                  <a:lnTo>
                    <a:pt x="1" y="16788"/>
                  </a:lnTo>
                  <a:cubicBezTo>
                    <a:pt x="1" y="16848"/>
                    <a:pt x="48" y="16884"/>
                    <a:pt x="108" y="16884"/>
                  </a:cubicBezTo>
                  <a:cubicBezTo>
                    <a:pt x="143" y="16884"/>
                    <a:pt x="179" y="16860"/>
                    <a:pt x="203" y="16812"/>
                  </a:cubicBezTo>
                  <a:lnTo>
                    <a:pt x="4025" y="10061"/>
                  </a:lnTo>
                  <a:cubicBezTo>
                    <a:pt x="4251" y="9657"/>
                    <a:pt x="4370" y="9180"/>
                    <a:pt x="4370" y="8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0"/>
            <p:cNvSpPr/>
            <p:nvPr/>
          </p:nvSpPr>
          <p:spPr>
            <a:xfrm>
              <a:off x="6762960" y="3603122"/>
              <a:ext cx="536294" cy="468186"/>
            </a:xfrm>
            <a:custGeom>
              <a:rect b="b" l="l" r="r" t="t"/>
              <a:pathLst>
                <a:path extrusionOk="0" h="15467" w="17717">
                  <a:moveTo>
                    <a:pt x="4739" y="1"/>
                  </a:moveTo>
                  <a:cubicBezTo>
                    <a:pt x="4549" y="1"/>
                    <a:pt x="4346" y="132"/>
                    <a:pt x="4239" y="310"/>
                  </a:cubicBezTo>
                  <a:lnTo>
                    <a:pt x="131" y="7430"/>
                  </a:lnTo>
                  <a:cubicBezTo>
                    <a:pt x="0" y="7609"/>
                    <a:pt x="0" y="7835"/>
                    <a:pt x="131" y="8037"/>
                  </a:cubicBezTo>
                  <a:lnTo>
                    <a:pt x="4239" y="15169"/>
                  </a:lnTo>
                  <a:cubicBezTo>
                    <a:pt x="4346" y="15336"/>
                    <a:pt x="4549" y="15467"/>
                    <a:pt x="4739" y="15467"/>
                  </a:cubicBezTo>
                  <a:lnTo>
                    <a:pt x="12978" y="15467"/>
                  </a:lnTo>
                  <a:cubicBezTo>
                    <a:pt x="13204" y="15467"/>
                    <a:pt x="13407" y="15336"/>
                    <a:pt x="13502" y="15169"/>
                  </a:cubicBezTo>
                  <a:lnTo>
                    <a:pt x="17622" y="8037"/>
                  </a:lnTo>
                  <a:cubicBezTo>
                    <a:pt x="17717" y="7835"/>
                    <a:pt x="17717" y="7609"/>
                    <a:pt x="17622" y="7430"/>
                  </a:cubicBezTo>
                  <a:lnTo>
                    <a:pt x="13502" y="310"/>
                  </a:lnTo>
                  <a:cubicBezTo>
                    <a:pt x="13407" y="132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0"/>
            <p:cNvSpPr/>
            <p:nvPr/>
          </p:nvSpPr>
          <p:spPr>
            <a:xfrm>
              <a:off x="6787116" y="3882060"/>
              <a:ext cx="488013" cy="193940"/>
            </a:xfrm>
            <a:custGeom>
              <a:rect b="b" l="l" r="r" t="t"/>
              <a:pathLst>
                <a:path extrusionOk="0" h="6407" w="16122">
                  <a:moveTo>
                    <a:pt x="0" y="1"/>
                  </a:moveTo>
                  <a:cubicBezTo>
                    <a:pt x="453" y="858"/>
                    <a:pt x="905" y="1704"/>
                    <a:pt x="1381" y="2561"/>
                  </a:cubicBezTo>
                  <a:cubicBezTo>
                    <a:pt x="1834" y="3418"/>
                    <a:pt x="2310" y="4240"/>
                    <a:pt x="2786" y="5097"/>
                  </a:cubicBezTo>
                  <a:lnTo>
                    <a:pt x="3143" y="5728"/>
                  </a:lnTo>
                  <a:lnTo>
                    <a:pt x="3322" y="6049"/>
                  </a:lnTo>
                  <a:cubicBezTo>
                    <a:pt x="3417" y="6180"/>
                    <a:pt x="3524" y="6276"/>
                    <a:pt x="3667" y="6323"/>
                  </a:cubicBezTo>
                  <a:cubicBezTo>
                    <a:pt x="3798" y="6407"/>
                    <a:pt x="3977" y="6407"/>
                    <a:pt x="4072" y="6407"/>
                  </a:cubicBezTo>
                  <a:lnTo>
                    <a:pt x="4453" y="6407"/>
                  </a:lnTo>
                  <a:lnTo>
                    <a:pt x="5156" y="6383"/>
                  </a:lnTo>
                  <a:lnTo>
                    <a:pt x="10954" y="6383"/>
                  </a:lnTo>
                  <a:lnTo>
                    <a:pt x="11680" y="6347"/>
                  </a:lnTo>
                  <a:lnTo>
                    <a:pt x="12049" y="6347"/>
                  </a:lnTo>
                  <a:cubicBezTo>
                    <a:pt x="12156" y="6347"/>
                    <a:pt x="12299" y="6347"/>
                    <a:pt x="12430" y="6299"/>
                  </a:cubicBezTo>
                  <a:cubicBezTo>
                    <a:pt x="12585" y="6252"/>
                    <a:pt x="12680" y="6156"/>
                    <a:pt x="12752" y="6049"/>
                  </a:cubicBezTo>
                  <a:cubicBezTo>
                    <a:pt x="12835" y="5930"/>
                    <a:pt x="12883" y="5823"/>
                    <a:pt x="12954" y="5728"/>
                  </a:cubicBezTo>
                  <a:lnTo>
                    <a:pt x="13311" y="5097"/>
                  </a:lnTo>
                  <a:cubicBezTo>
                    <a:pt x="14264" y="3418"/>
                    <a:pt x="15193" y="1704"/>
                    <a:pt x="16121" y="25"/>
                  </a:cubicBezTo>
                  <a:cubicBezTo>
                    <a:pt x="15145" y="1680"/>
                    <a:pt x="14133" y="3335"/>
                    <a:pt x="13157" y="5002"/>
                  </a:cubicBezTo>
                  <a:lnTo>
                    <a:pt x="12787" y="5621"/>
                  </a:lnTo>
                  <a:cubicBezTo>
                    <a:pt x="12728" y="5728"/>
                    <a:pt x="12657" y="5847"/>
                    <a:pt x="12609" y="5930"/>
                  </a:cubicBezTo>
                  <a:cubicBezTo>
                    <a:pt x="12526" y="6026"/>
                    <a:pt x="12454" y="6073"/>
                    <a:pt x="12359" y="6097"/>
                  </a:cubicBezTo>
                  <a:cubicBezTo>
                    <a:pt x="12276" y="6156"/>
                    <a:pt x="12180" y="6156"/>
                    <a:pt x="12049" y="6156"/>
                  </a:cubicBezTo>
                  <a:lnTo>
                    <a:pt x="11680" y="6121"/>
                  </a:lnTo>
                  <a:lnTo>
                    <a:pt x="8061" y="6121"/>
                  </a:lnTo>
                  <a:lnTo>
                    <a:pt x="5156" y="6097"/>
                  </a:lnTo>
                  <a:lnTo>
                    <a:pt x="4072" y="6097"/>
                  </a:lnTo>
                  <a:cubicBezTo>
                    <a:pt x="3941" y="6097"/>
                    <a:pt x="3870" y="6097"/>
                    <a:pt x="3774" y="6073"/>
                  </a:cubicBezTo>
                  <a:cubicBezTo>
                    <a:pt x="3691" y="6026"/>
                    <a:pt x="3620" y="5978"/>
                    <a:pt x="3572" y="5895"/>
                  </a:cubicBezTo>
                  <a:lnTo>
                    <a:pt x="3393" y="5573"/>
                  </a:lnTo>
                  <a:lnTo>
                    <a:pt x="3012" y="4942"/>
                  </a:lnTo>
                  <a:cubicBezTo>
                    <a:pt x="2536" y="4121"/>
                    <a:pt x="2036" y="3287"/>
                    <a:pt x="1536" y="2466"/>
                  </a:cubicBezTo>
                  <a:cubicBezTo>
                    <a:pt x="1036" y="1632"/>
                    <a:pt x="536" y="834"/>
                    <a:pt x="0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0"/>
            <p:cNvSpPr/>
            <p:nvPr/>
          </p:nvSpPr>
          <p:spPr>
            <a:xfrm>
              <a:off x="6891971" y="4068402"/>
              <a:ext cx="10140" cy="119324"/>
            </a:xfrm>
            <a:custGeom>
              <a:rect b="b" l="l" r="r" t="t"/>
              <a:pathLst>
                <a:path extrusionOk="0" h="3942" w="335">
                  <a:moveTo>
                    <a:pt x="1" y="0"/>
                  </a:moveTo>
                  <a:lnTo>
                    <a:pt x="156" y="394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0"/>
            <p:cNvSpPr/>
            <p:nvPr/>
          </p:nvSpPr>
          <p:spPr>
            <a:xfrm>
              <a:off x="7161919" y="4068402"/>
              <a:ext cx="9051" cy="119324"/>
            </a:xfrm>
            <a:custGeom>
              <a:rect b="b" l="l" r="r" t="t"/>
              <a:pathLst>
                <a:path extrusionOk="0" h="3942" w="299">
                  <a:moveTo>
                    <a:pt x="1" y="0"/>
                  </a:moveTo>
                  <a:lnTo>
                    <a:pt x="144" y="394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0"/>
            <p:cNvSpPr/>
            <p:nvPr/>
          </p:nvSpPr>
          <p:spPr>
            <a:xfrm>
              <a:off x="6418064" y="4312741"/>
              <a:ext cx="289411" cy="301701"/>
            </a:xfrm>
            <a:custGeom>
              <a:rect b="b" l="l" r="r" t="t"/>
              <a:pathLst>
                <a:path extrusionOk="0" h="9967" w="9561">
                  <a:moveTo>
                    <a:pt x="119" y="1"/>
                  </a:moveTo>
                  <a:lnTo>
                    <a:pt x="0" y="9966"/>
                  </a:lnTo>
                  <a:lnTo>
                    <a:pt x="9561" y="9966"/>
                  </a:lnTo>
                  <a:lnTo>
                    <a:pt x="9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0"/>
            <p:cNvSpPr/>
            <p:nvPr/>
          </p:nvSpPr>
          <p:spPr>
            <a:xfrm>
              <a:off x="6703843" y="4081024"/>
              <a:ext cx="138061" cy="533781"/>
            </a:xfrm>
            <a:custGeom>
              <a:rect b="b" l="l" r="r" t="t"/>
              <a:pathLst>
                <a:path extrusionOk="0" h="17634" w="4561">
                  <a:moveTo>
                    <a:pt x="4561" y="0"/>
                  </a:moveTo>
                  <a:lnTo>
                    <a:pt x="1" y="7656"/>
                  </a:lnTo>
                  <a:lnTo>
                    <a:pt x="1" y="17526"/>
                  </a:lnTo>
                  <a:cubicBezTo>
                    <a:pt x="1" y="17586"/>
                    <a:pt x="48" y="17633"/>
                    <a:pt x="108" y="17633"/>
                  </a:cubicBezTo>
                  <a:cubicBezTo>
                    <a:pt x="144" y="17633"/>
                    <a:pt x="179" y="17610"/>
                    <a:pt x="191" y="17574"/>
                  </a:cubicBezTo>
                  <a:lnTo>
                    <a:pt x="4192" y="10525"/>
                  </a:lnTo>
                  <a:cubicBezTo>
                    <a:pt x="4442" y="10097"/>
                    <a:pt x="4561" y="9597"/>
                    <a:pt x="4561" y="90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0"/>
            <p:cNvSpPr/>
            <p:nvPr/>
          </p:nvSpPr>
          <p:spPr>
            <a:xfrm>
              <a:off x="6282908" y="3837381"/>
              <a:ext cx="559723" cy="488376"/>
            </a:xfrm>
            <a:custGeom>
              <a:rect b="b" l="l" r="r" t="t"/>
              <a:pathLst>
                <a:path extrusionOk="0" h="16134" w="18491">
                  <a:moveTo>
                    <a:pt x="4941" y="1"/>
                  </a:moveTo>
                  <a:cubicBezTo>
                    <a:pt x="4739" y="1"/>
                    <a:pt x="4513" y="120"/>
                    <a:pt x="4418" y="298"/>
                  </a:cubicBezTo>
                  <a:lnTo>
                    <a:pt x="119" y="7752"/>
                  </a:lnTo>
                  <a:cubicBezTo>
                    <a:pt x="0" y="7954"/>
                    <a:pt x="0" y="8180"/>
                    <a:pt x="119" y="8383"/>
                  </a:cubicBezTo>
                  <a:lnTo>
                    <a:pt x="4418" y="15812"/>
                  </a:lnTo>
                  <a:cubicBezTo>
                    <a:pt x="4513" y="16014"/>
                    <a:pt x="4739" y="16134"/>
                    <a:pt x="4941" y="16134"/>
                  </a:cubicBezTo>
                  <a:lnTo>
                    <a:pt x="13550" y="16134"/>
                  </a:lnTo>
                  <a:cubicBezTo>
                    <a:pt x="13776" y="16134"/>
                    <a:pt x="13978" y="16014"/>
                    <a:pt x="14074" y="15812"/>
                  </a:cubicBezTo>
                  <a:lnTo>
                    <a:pt x="18372" y="8383"/>
                  </a:lnTo>
                  <a:cubicBezTo>
                    <a:pt x="18491" y="8180"/>
                    <a:pt x="18491" y="7954"/>
                    <a:pt x="18372" y="7752"/>
                  </a:cubicBezTo>
                  <a:lnTo>
                    <a:pt x="14074" y="298"/>
                  </a:lnTo>
                  <a:cubicBezTo>
                    <a:pt x="13978" y="120"/>
                    <a:pt x="13776" y="1"/>
                    <a:pt x="13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0"/>
            <p:cNvSpPr/>
            <p:nvPr/>
          </p:nvSpPr>
          <p:spPr>
            <a:xfrm>
              <a:off x="6307760" y="4128215"/>
              <a:ext cx="509293" cy="201871"/>
            </a:xfrm>
            <a:custGeom>
              <a:rect b="b" l="l" r="r" t="t"/>
              <a:pathLst>
                <a:path extrusionOk="0" h="6669" w="16825">
                  <a:moveTo>
                    <a:pt x="1" y="1"/>
                  </a:moveTo>
                  <a:cubicBezTo>
                    <a:pt x="477" y="906"/>
                    <a:pt x="953" y="1787"/>
                    <a:pt x="1430" y="2668"/>
                  </a:cubicBezTo>
                  <a:cubicBezTo>
                    <a:pt x="1906" y="3561"/>
                    <a:pt x="2406" y="4442"/>
                    <a:pt x="2918" y="5299"/>
                  </a:cubicBezTo>
                  <a:lnTo>
                    <a:pt x="3287" y="5978"/>
                  </a:lnTo>
                  <a:lnTo>
                    <a:pt x="3489" y="6299"/>
                  </a:lnTo>
                  <a:cubicBezTo>
                    <a:pt x="3561" y="6430"/>
                    <a:pt x="3692" y="6526"/>
                    <a:pt x="3823" y="6609"/>
                  </a:cubicBezTo>
                  <a:cubicBezTo>
                    <a:pt x="3918" y="6656"/>
                    <a:pt x="4013" y="6668"/>
                    <a:pt x="4109" y="6668"/>
                  </a:cubicBezTo>
                  <a:cubicBezTo>
                    <a:pt x="4156" y="6668"/>
                    <a:pt x="4204" y="6668"/>
                    <a:pt x="4239" y="6656"/>
                  </a:cubicBezTo>
                  <a:lnTo>
                    <a:pt x="8407" y="6656"/>
                  </a:lnTo>
                  <a:lnTo>
                    <a:pt x="11443" y="6633"/>
                  </a:lnTo>
                  <a:lnTo>
                    <a:pt x="12574" y="6633"/>
                  </a:lnTo>
                  <a:cubicBezTo>
                    <a:pt x="12681" y="6633"/>
                    <a:pt x="12860" y="6633"/>
                    <a:pt x="12979" y="6573"/>
                  </a:cubicBezTo>
                  <a:cubicBezTo>
                    <a:pt x="13133" y="6526"/>
                    <a:pt x="13229" y="6430"/>
                    <a:pt x="13336" y="6299"/>
                  </a:cubicBezTo>
                  <a:cubicBezTo>
                    <a:pt x="13407" y="6180"/>
                    <a:pt x="13455" y="6073"/>
                    <a:pt x="13503" y="5978"/>
                  </a:cubicBezTo>
                  <a:lnTo>
                    <a:pt x="13884" y="5323"/>
                  </a:lnTo>
                  <a:cubicBezTo>
                    <a:pt x="14884" y="3561"/>
                    <a:pt x="15836" y="1787"/>
                    <a:pt x="16824" y="25"/>
                  </a:cubicBezTo>
                  <a:cubicBezTo>
                    <a:pt x="15789" y="1763"/>
                    <a:pt x="14741" y="3489"/>
                    <a:pt x="13729" y="5228"/>
                  </a:cubicBezTo>
                  <a:lnTo>
                    <a:pt x="13360" y="5871"/>
                  </a:lnTo>
                  <a:cubicBezTo>
                    <a:pt x="13276" y="5978"/>
                    <a:pt x="13205" y="6097"/>
                    <a:pt x="13157" y="6204"/>
                  </a:cubicBezTo>
                  <a:cubicBezTo>
                    <a:pt x="13110" y="6275"/>
                    <a:pt x="13002" y="6347"/>
                    <a:pt x="12907" y="6383"/>
                  </a:cubicBezTo>
                  <a:cubicBezTo>
                    <a:pt x="12860" y="6406"/>
                    <a:pt x="12800" y="6406"/>
                    <a:pt x="12752" y="6406"/>
                  </a:cubicBezTo>
                  <a:cubicBezTo>
                    <a:pt x="12693" y="6406"/>
                    <a:pt x="12645" y="6406"/>
                    <a:pt x="12574" y="6406"/>
                  </a:cubicBezTo>
                  <a:lnTo>
                    <a:pt x="8407" y="6406"/>
                  </a:lnTo>
                  <a:lnTo>
                    <a:pt x="5371" y="6383"/>
                  </a:lnTo>
                  <a:lnTo>
                    <a:pt x="4239" y="6383"/>
                  </a:lnTo>
                  <a:cubicBezTo>
                    <a:pt x="4120" y="6383"/>
                    <a:pt x="4037" y="6383"/>
                    <a:pt x="3942" y="6323"/>
                  </a:cubicBezTo>
                  <a:cubicBezTo>
                    <a:pt x="3847" y="6299"/>
                    <a:pt x="3763" y="6228"/>
                    <a:pt x="3716" y="6156"/>
                  </a:cubicBezTo>
                  <a:lnTo>
                    <a:pt x="3513" y="5823"/>
                  </a:lnTo>
                  <a:lnTo>
                    <a:pt x="3144" y="5168"/>
                  </a:lnTo>
                  <a:cubicBezTo>
                    <a:pt x="2632" y="4323"/>
                    <a:pt x="2132" y="3442"/>
                    <a:pt x="1608" y="2585"/>
                  </a:cubicBezTo>
                  <a:cubicBezTo>
                    <a:pt x="1084" y="1704"/>
                    <a:pt x="549" y="858"/>
                    <a:pt x="1" y="1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0"/>
            <p:cNvSpPr/>
            <p:nvPr/>
          </p:nvSpPr>
          <p:spPr>
            <a:xfrm>
              <a:off x="6699181" y="4322125"/>
              <a:ext cx="9020" cy="125439"/>
            </a:xfrm>
            <a:custGeom>
              <a:rect b="b" l="l" r="r" t="t"/>
              <a:pathLst>
                <a:path extrusionOk="0" h="4144" w="298">
                  <a:moveTo>
                    <a:pt x="0" y="0"/>
                  </a:moveTo>
                  <a:lnTo>
                    <a:pt x="155" y="414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0"/>
            <p:cNvSpPr/>
            <p:nvPr/>
          </p:nvSpPr>
          <p:spPr>
            <a:xfrm>
              <a:off x="6419487" y="4841831"/>
              <a:ext cx="289442" cy="301671"/>
            </a:xfrm>
            <a:custGeom>
              <a:rect b="b" l="l" r="r" t="t"/>
              <a:pathLst>
                <a:path extrusionOk="0" h="9966" w="9562">
                  <a:moveTo>
                    <a:pt x="132" y="0"/>
                  </a:moveTo>
                  <a:lnTo>
                    <a:pt x="1" y="9966"/>
                  </a:lnTo>
                  <a:lnTo>
                    <a:pt x="9562" y="9966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0"/>
            <p:cNvSpPr/>
            <p:nvPr/>
          </p:nvSpPr>
          <p:spPr>
            <a:xfrm>
              <a:off x="6705296" y="4610083"/>
              <a:ext cx="138061" cy="533418"/>
            </a:xfrm>
            <a:custGeom>
              <a:rect b="b" l="l" r="r" t="t"/>
              <a:pathLst>
                <a:path extrusionOk="0" h="17622" w="4561">
                  <a:moveTo>
                    <a:pt x="4561" y="1"/>
                  </a:moveTo>
                  <a:lnTo>
                    <a:pt x="0" y="7656"/>
                  </a:lnTo>
                  <a:lnTo>
                    <a:pt x="0" y="17515"/>
                  </a:lnTo>
                  <a:cubicBezTo>
                    <a:pt x="0" y="17586"/>
                    <a:pt x="60" y="17622"/>
                    <a:pt x="108" y="17622"/>
                  </a:cubicBezTo>
                  <a:cubicBezTo>
                    <a:pt x="143" y="17622"/>
                    <a:pt x="179" y="17610"/>
                    <a:pt x="203" y="17574"/>
                  </a:cubicBezTo>
                  <a:lnTo>
                    <a:pt x="4191" y="10514"/>
                  </a:lnTo>
                  <a:cubicBezTo>
                    <a:pt x="4418" y="10085"/>
                    <a:pt x="4561" y="9585"/>
                    <a:pt x="4561" y="90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0"/>
            <p:cNvSpPr/>
            <p:nvPr/>
          </p:nvSpPr>
          <p:spPr>
            <a:xfrm>
              <a:off x="6284331" y="4366107"/>
              <a:ext cx="560116" cy="488709"/>
            </a:xfrm>
            <a:custGeom>
              <a:rect b="b" l="l" r="r" t="t"/>
              <a:pathLst>
                <a:path extrusionOk="0" h="16145" w="18504">
                  <a:moveTo>
                    <a:pt x="4942" y="0"/>
                  </a:moveTo>
                  <a:cubicBezTo>
                    <a:pt x="4716" y="0"/>
                    <a:pt x="4513" y="119"/>
                    <a:pt x="4394" y="298"/>
                  </a:cubicBezTo>
                  <a:lnTo>
                    <a:pt x="96" y="7751"/>
                  </a:lnTo>
                  <a:cubicBezTo>
                    <a:pt x="1" y="7930"/>
                    <a:pt x="1" y="8180"/>
                    <a:pt x="96" y="8382"/>
                  </a:cubicBezTo>
                  <a:lnTo>
                    <a:pt x="4394" y="15811"/>
                  </a:lnTo>
                  <a:cubicBezTo>
                    <a:pt x="4513" y="16014"/>
                    <a:pt x="4716" y="16145"/>
                    <a:pt x="4942" y="16145"/>
                  </a:cubicBezTo>
                  <a:lnTo>
                    <a:pt x="13526" y="16145"/>
                  </a:lnTo>
                  <a:cubicBezTo>
                    <a:pt x="13753" y="16145"/>
                    <a:pt x="13979" y="16014"/>
                    <a:pt x="14074" y="15811"/>
                  </a:cubicBezTo>
                  <a:lnTo>
                    <a:pt x="18372" y="8382"/>
                  </a:lnTo>
                  <a:cubicBezTo>
                    <a:pt x="18503" y="8180"/>
                    <a:pt x="18503" y="7930"/>
                    <a:pt x="18372" y="7751"/>
                  </a:cubicBezTo>
                  <a:lnTo>
                    <a:pt x="14074" y="298"/>
                  </a:lnTo>
                  <a:cubicBezTo>
                    <a:pt x="13979" y="119"/>
                    <a:pt x="13753" y="0"/>
                    <a:pt x="1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0"/>
            <p:cNvSpPr/>
            <p:nvPr/>
          </p:nvSpPr>
          <p:spPr>
            <a:xfrm>
              <a:off x="6309213" y="4656941"/>
              <a:ext cx="509262" cy="201477"/>
            </a:xfrm>
            <a:custGeom>
              <a:rect b="b" l="l" r="r" t="t"/>
              <a:pathLst>
                <a:path extrusionOk="0" h="6656" w="16824">
                  <a:moveTo>
                    <a:pt x="0" y="0"/>
                  </a:moveTo>
                  <a:cubicBezTo>
                    <a:pt x="453" y="905"/>
                    <a:pt x="929" y="1786"/>
                    <a:pt x="1429" y="2667"/>
                  </a:cubicBezTo>
                  <a:cubicBezTo>
                    <a:pt x="1905" y="3548"/>
                    <a:pt x="2417" y="4418"/>
                    <a:pt x="2918" y="5299"/>
                  </a:cubicBezTo>
                  <a:lnTo>
                    <a:pt x="3287" y="5977"/>
                  </a:lnTo>
                  <a:lnTo>
                    <a:pt x="3465" y="6311"/>
                  </a:lnTo>
                  <a:cubicBezTo>
                    <a:pt x="3549" y="6430"/>
                    <a:pt x="3668" y="6537"/>
                    <a:pt x="3822" y="6608"/>
                  </a:cubicBezTo>
                  <a:cubicBezTo>
                    <a:pt x="3941" y="6656"/>
                    <a:pt x="4144" y="6656"/>
                    <a:pt x="4251" y="6656"/>
                  </a:cubicBezTo>
                  <a:lnTo>
                    <a:pt x="8418" y="6656"/>
                  </a:lnTo>
                  <a:lnTo>
                    <a:pt x="11430" y="6632"/>
                  </a:lnTo>
                  <a:lnTo>
                    <a:pt x="12550" y="6632"/>
                  </a:lnTo>
                  <a:cubicBezTo>
                    <a:pt x="12681" y="6632"/>
                    <a:pt x="12835" y="6632"/>
                    <a:pt x="12978" y="6584"/>
                  </a:cubicBezTo>
                  <a:cubicBezTo>
                    <a:pt x="13109" y="6537"/>
                    <a:pt x="13228" y="6430"/>
                    <a:pt x="13312" y="6311"/>
                  </a:cubicBezTo>
                  <a:cubicBezTo>
                    <a:pt x="13383" y="6180"/>
                    <a:pt x="13431" y="6084"/>
                    <a:pt x="13514" y="5977"/>
                  </a:cubicBezTo>
                  <a:lnTo>
                    <a:pt x="13883" y="5299"/>
                  </a:lnTo>
                  <a:cubicBezTo>
                    <a:pt x="14859" y="3572"/>
                    <a:pt x="15848" y="1786"/>
                    <a:pt x="16824" y="36"/>
                  </a:cubicBezTo>
                  <a:cubicBezTo>
                    <a:pt x="15788" y="1762"/>
                    <a:pt x="14740" y="3501"/>
                    <a:pt x="13740" y="5227"/>
                  </a:cubicBezTo>
                  <a:lnTo>
                    <a:pt x="13335" y="5882"/>
                  </a:lnTo>
                  <a:cubicBezTo>
                    <a:pt x="13288" y="5977"/>
                    <a:pt x="13205" y="6108"/>
                    <a:pt x="13157" y="6203"/>
                  </a:cubicBezTo>
                  <a:cubicBezTo>
                    <a:pt x="13085" y="6287"/>
                    <a:pt x="13002" y="6358"/>
                    <a:pt x="12907" y="6382"/>
                  </a:cubicBezTo>
                  <a:cubicBezTo>
                    <a:pt x="12859" y="6406"/>
                    <a:pt x="12812" y="6418"/>
                    <a:pt x="12752" y="6418"/>
                  </a:cubicBezTo>
                  <a:cubicBezTo>
                    <a:pt x="12693" y="6418"/>
                    <a:pt x="12633" y="6406"/>
                    <a:pt x="12550" y="6406"/>
                  </a:cubicBezTo>
                  <a:lnTo>
                    <a:pt x="11430" y="6406"/>
                  </a:lnTo>
                  <a:lnTo>
                    <a:pt x="8418" y="6382"/>
                  </a:lnTo>
                  <a:lnTo>
                    <a:pt x="4251" y="6382"/>
                  </a:lnTo>
                  <a:cubicBezTo>
                    <a:pt x="4096" y="6382"/>
                    <a:pt x="4025" y="6382"/>
                    <a:pt x="3918" y="6334"/>
                  </a:cubicBezTo>
                  <a:cubicBezTo>
                    <a:pt x="3846" y="6311"/>
                    <a:pt x="3775" y="6227"/>
                    <a:pt x="3715" y="6156"/>
                  </a:cubicBezTo>
                  <a:lnTo>
                    <a:pt x="3513" y="5834"/>
                  </a:lnTo>
                  <a:lnTo>
                    <a:pt x="3144" y="5180"/>
                  </a:lnTo>
                  <a:cubicBezTo>
                    <a:pt x="2644" y="4298"/>
                    <a:pt x="2108" y="3441"/>
                    <a:pt x="1584" y="2596"/>
                  </a:cubicBezTo>
                  <a:cubicBezTo>
                    <a:pt x="1084" y="1715"/>
                    <a:pt x="536" y="858"/>
                    <a:pt x="0" y="0"/>
                  </a:cubicBez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0"/>
            <p:cNvSpPr/>
            <p:nvPr/>
          </p:nvSpPr>
          <p:spPr>
            <a:xfrm>
              <a:off x="6700604" y="4850821"/>
              <a:ext cx="9051" cy="125469"/>
            </a:xfrm>
            <a:custGeom>
              <a:rect b="b" l="l" r="r" t="t"/>
              <a:pathLst>
                <a:path extrusionOk="0" h="4145" w="299">
                  <a:moveTo>
                    <a:pt x="1" y="1"/>
                  </a:moveTo>
                  <a:lnTo>
                    <a:pt x="155" y="414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00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10"/>
          <p:cNvGrpSpPr/>
          <p:nvPr/>
        </p:nvGrpSpPr>
        <p:grpSpPr>
          <a:xfrm>
            <a:off x="8349555" y="-759230"/>
            <a:ext cx="1147051" cy="1457981"/>
            <a:chOff x="3179568" y="3237157"/>
            <a:chExt cx="1147051" cy="1457981"/>
          </a:xfrm>
        </p:grpSpPr>
        <p:sp>
          <p:nvSpPr>
            <p:cNvPr id="705" name="Google Shape;705;p10"/>
            <p:cNvSpPr/>
            <p:nvPr/>
          </p:nvSpPr>
          <p:spPr>
            <a:xfrm flipH="1">
              <a:off x="3339381" y="3756984"/>
              <a:ext cx="320922" cy="329974"/>
            </a:xfrm>
            <a:custGeom>
              <a:rect b="b" l="l" r="r" t="t"/>
              <a:pathLst>
                <a:path extrusionOk="0" h="9561" w="9181">
                  <a:moveTo>
                    <a:pt x="120" y="0"/>
                  </a:moveTo>
                  <a:lnTo>
                    <a:pt x="1" y="9561"/>
                  </a:lnTo>
                  <a:lnTo>
                    <a:pt x="9181" y="9561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0"/>
            <p:cNvSpPr/>
            <p:nvPr/>
          </p:nvSpPr>
          <p:spPr>
            <a:xfrm flipH="1">
              <a:off x="3656109" y="3503835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0" y="1"/>
                  </a:moveTo>
                  <a:lnTo>
                    <a:pt x="0" y="8716"/>
                  </a:lnTo>
                  <a:cubicBezTo>
                    <a:pt x="0" y="9192"/>
                    <a:pt x="131" y="9669"/>
                    <a:pt x="381" y="10062"/>
                  </a:cubicBezTo>
                  <a:lnTo>
                    <a:pt x="4191" y="16824"/>
                  </a:lnTo>
                  <a:cubicBezTo>
                    <a:pt x="4215" y="16860"/>
                    <a:pt x="4251" y="16884"/>
                    <a:pt x="4287" y="16884"/>
                  </a:cubicBezTo>
                  <a:cubicBezTo>
                    <a:pt x="4334" y="16884"/>
                    <a:pt x="4370" y="16836"/>
                    <a:pt x="4370" y="16765"/>
                  </a:cubicBezTo>
                  <a:lnTo>
                    <a:pt x="4370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0"/>
            <p:cNvSpPr/>
            <p:nvPr/>
          </p:nvSpPr>
          <p:spPr>
            <a:xfrm flipH="1">
              <a:off x="3190786" y="3503835"/>
              <a:ext cx="152788" cy="582709"/>
            </a:xfrm>
            <a:custGeom>
              <a:rect b="b" l="l" r="r" t="t"/>
              <a:pathLst>
                <a:path extrusionOk="0" h="16884" w="4371">
                  <a:moveTo>
                    <a:pt x="4370" y="1"/>
                  </a:moveTo>
                  <a:lnTo>
                    <a:pt x="0" y="7335"/>
                  </a:lnTo>
                  <a:lnTo>
                    <a:pt x="0" y="16765"/>
                  </a:lnTo>
                  <a:cubicBezTo>
                    <a:pt x="0" y="16836"/>
                    <a:pt x="36" y="16884"/>
                    <a:pt x="96" y="16884"/>
                  </a:cubicBezTo>
                  <a:cubicBezTo>
                    <a:pt x="131" y="16884"/>
                    <a:pt x="167" y="16860"/>
                    <a:pt x="203" y="16824"/>
                  </a:cubicBezTo>
                  <a:lnTo>
                    <a:pt x="4013" y="10062"/>
                  </a:lnTo>
                  <a:cubicBezTo>
                    <a:pt x="4239" y="9669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0"/>
            <p:cNvSpPr/>
            <p:nvPr/>
          </p:nvSpPr>
          <p:spPr>
            <a:xfrm flipH="1">
              <a:off x="3189984" y="3237157"/>
              <a:ext cx="619717" cy="533391"/>
            </a:xfrm>
            <a:custGeom>
              <a:rect b="b" l="l" r="r" t="t"/>
              <a:pathLst>
                <a:path extrusionOk="0" h="15455" w="17729">
                  <a:moveTo>
                    <a:pt x="4751" y="1"/>
                  </a:moveTo>
                  <a:cubicBezTo>
                    <a:pt x="4549" y="1"/>
                    <a:pt x="4346" y="96"/>
                    <a:pt x="4215" y="298"/>
                  </a:cubicBezTo>
                  <a:lnTo>
                    <a:pt x="108" y="7430"/>
                  </a:lnTo>
                  <a:cubicBezTo>
                    <a:pt x="0" y="7597"/>
                    <a:pt x="0" y="7823"/>
                    <a:pt x="108" y="8026"/>
                  </a:cubicBezTo>
                  <a:lnTo>
                    <a:pt x="4215" y="15157"/>
                  </a:lnTo>
                  <a:cubicBezTo>
                    <a:pt x="4346" y="15336"/>
                    <a:pt x="4549" y="15455"/>
                    <a:pt x="4751" y="15455"/>
                  </a:cubicBezTo>
                  <a:lnTo>
                    <a:pt x="12978" y="15455"/>
                  </a:lnTo>
                  <a:cubicBezTo>
                    <a:pt x="13204" y="15455"/>
                    <a:pt x="13407" y="15336"/>
                    <a:pt x="13514" y="15157"/>
                  </a:cubicBezTo>
                  <a:lnTo>
                    <a:pt x="17622" y="8026"/>
                  </a:lnTo>
                  <a:cubicBezTo>
                    <a:pt x="17729" y="7823"/>
                    <a:pt x="17729" y="7597"/>
                    <a:pt x="17622" y="7430"/>
                  </a:cubicBezTo>
                  <a:lnTo>
                    <a:pt x="13514" y="298"/>
                  </a:lnTo>
                  <a:cubicBezTo>
                    <a:pt x="13407" y="96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0"/>
            <p:cNvSpPr/>
            <p:nvPr/>
          </p:nvSpPr>
          <p:spPr>
            <a:xfrm flipH="1">
              <a:off x="3218263" y="3554810"/>
              <a:ext cx="563125" cy="221087"/>
            </a:xfrm>
            <a:custGeom>
              <a:rect b="b" l="l" r="r" t="t"/>
              <a:pathLst>
                <a:path extrusionOk="0" h="6406" w="16110">
                  <a:moveTo>
                    <a:pt x="0" y="0"/>
                  </a:moveTo>
                  <a:cubicBezTo>
                    <a:pt x="429" y="857"/>
                    <a:pt x="905" y="1715"/>
                    <a:pt x="1357" y="2560"/>
                  </a:cubicBezTo>
                  <a:cubicBezTo>
                    <a:pt x="1834" y="3417"/>
                    <a:pt x="2286" y="4251"/>
                    <a:pt x="2786" y="5096"/>
                  </a:cubicBezTo>
                  <a:lnTo>
                    <a:pt x="3131" y="5727"/>
                  </a:lnTo>
                  <a:lnTo>
                    <a:pt x="3310" y="6049"/>
                  </a:lnTo>
                  <a:cubicBezTo>
                    <a:pt x="3381" y="6180"/>
                    <a:pt x="3512" y="6275"/>
                    <a:pt x="3631" y="6334"/>
                  </a:cubicBezTo>
                  <a:cubicBezTo>
                    <a:pt x="3786" y="6406"/>
                    <a:pt x="3965" y="6406"/>
                    <a:pt x="4060" y="6406"/>
                  </a:cubicBezTo>
                  <a:lnTo>
                    <a:pt x="4417" y="6406"/>
                  </a:lnTo>
                  <a:lnTo>
                    <a:pt x="5144" y="6382"/>
                  </a:lnTo>
                  <a:lnTo>
                    <a:pt x="10942" y="6382"/>
                  </a:lnTo>
                  <a:lnTo>
                    <a:pt x="11668" y="6358"/>
                  </a:lnTo>
                  <a:lnTo>
                    <a:pt x="12025" y="6358"/>
                  </a:lnTo>
                  <a:cubicBezTo>
                    <a:pt x="12144" y="6358"/>
                    <a:pt x="12299" y="6358"/>
                    <a:pt x="12418" y="6311"/>
                  </a:cubicBezTo>
                  <a:cubicBezTo>
                    <a:pt x="12549" y="6251"/>
                    <a:pt x="12668" y="6156"/>
                    <a:pt x="12752" y="6049"/>
                  </a:cubicBezTo>
                  <a:cubicBezTo>
                    <a:pt x="12823" y="5930"/>
                    <a:pt x="12871" y="5822"/>
                    <a:pt x="12918" y="5727"/>
                  </a:cubicBezTo>
                  <a:lnTo>
                    <a:pt x="13299" y="5096"/>
                  </a:lnTo>
                  <a:cubicBezTo>
                    <a:pt x="14252" y="3417"/>
                    <a:pt x="15181" y="1715"/>
                    <a:pt x="16109" y="24"/>
                  </a:cubicBezTo>
                  <a:cubicBezTo>
                    <a:pt x="15109" y="1691"/>
                    <a:pt x="14109" y="3346"/>
                    <a:pt x="13121" y="5001"/>
                  </a:cubicBezTo>
                  <a:lnTo>
                    <a:pt x="12775" y="5632"/>
                  </a:lnTo>
                  <a:cubicBezTo>
                    <a:pt x="12704" y="5727"/>
                    <a:pt x="12645" y="5858"/>
                    <a:pt x="12573" y="5930"/>
                  </a:cubicBezTo>
                  <a:cubicBezTo>
                    <a:pt x="12525" y="6025"/>
                    <a:pt x="12442" y="6084"/>
                    <a:pt x="12347" y="6108"/>
                  </a:cubicBezTo>
                  <a:cubicBezTo>
                    <a:pt x="12252" y="6156"/>
                    <a:pt x="12144" y="6156"/>
                    <a:pt x="12025" y="6156"/>
                  </a:cubicBezTo>
                  <a:lnTo>
                    <a:pt x="11668" y="6132"/>
                  </a:lnTo>
                  <a:lnTo>
                    <a:pt x="8061" y="6132"/>
                  </a:lnTo>
                  <a:lnTo>
                    <a:pt x="5144" y="6108"/>
                  </a:lnTo>
                  <a:lnTo>
                    <a:pt x="4060" y="6108"/>
                  </a:lnTo>
                  <a:cubicBezTo>
                    <a:pt x="3917" y="6108"/>
                    <a:pt x="3834" y="6108"/>
                    <a:pt x="3762" y="6084"/>
                  </a:cubicBezTo>
                  <a:cubicBezTo>
                    <a:pt x="3655" y="6025"/>
                    <a:pt x="3584" y="5977"/>
                    <a:pt x="3560" y="5906"/>
                  </a:cubicBezTo>
                  <a:lnTo>
                    <a:pt x="3358" y="5572"/>
                  </a:lnTo>
                  <a:lnTo>
                    <a:pt x="3012" y="4977"/>
                  </a:lnTo>
                  <a:cubicBezTo>
                    <a:pt x="2512" y="4120"/>
                    <a:pt x="2036" y="3298"/>
                    <a:pt x="1524" y="2465"/>
                  </a:cubicBezTo>
                  <a:cubicBezTo>
                    <a:pt x="1024" y="1631"/>
                    <a:pt x="500" y="8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0"/>
            <p:cNvSpPr/>
            <p:nvPr/>
          </p:nvSpPr>
          <p:spPr>
            <a:xfrm flipH="1">
              <a:off x="3649852" y="3767235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44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0"/>
            <p:cNvSpPr/>
            <p:nvPr/>
          </p:nvSpPr>
          <p:spPr>
            <a:xfrm flipH="1">
              <a:off x="3338541" y="3767235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1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0"/>
            <p:cNvSpPr/>
            <p:nvPr/>
          </p:nvSpPr>
          <p:spPr>
            <a:xfrm flipH="1">
              <a:off x="3857102" y="4061868"/>
              <a:ext cx="320083" cy="329180"/>
            </a:xfrm>
            <a:custGeom>
              <a:rect b="b" l="l" r="r" t="t"/>
              <a:pathLst>
                <a:path extrusionOk="0" h="9538" w="9157">
                  <a:moveTo>
                    <a:pt x="119" y="1"/>
                  </a:moveTo>
                  <a:lnTo>
                    <a:pt x="0" y="9537"/>
                  </a:lnTo>
                  <a:lnTo>
                    <a:pt x="9156" y="9537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0"/>
            <p:cNvSpPr/>
            <p:nvPr/>
          </p:nvSpPr>
          <p:spPr>
            <a:xfrm flipH="1">
              <a:off x="4172992" y="3808753"/>
              <a:ext cx="152369" cy="582295"/>
            </a:xfrm>
            <a:custGeom>
              <a:rect b="b" l="l" r="r" t="t"/>
              <a:pathLst>
                <a:path extrusionOk="0" h="16872" w="4359">
                  <a:moveTo>
                    <a:pt x="1" y="0"/>
                  </a:moveTo>
                  <a:lnTo>
                    <a:pt x="1" y="8716"/>
                  </a:lnTo>
                  <a:cubicBezTo>
                    <a:pt x="1" y="9192"/>
                    <a:pt x="120" y="9668"/>
                    <a:pt x="346" y="10073"/>
                  </a:cubicBezTo>
                  <a:lnTo>
                    <a:pt x="4168" y="16824"/>
                  </a:lnTo>
                  <a:cubicBezTo>
                    <a:pt x="4180" y="16859"/>
                    <a:pt x="4215" y="16871"/>
                    <a:pt x="4251" y="16871"/>
                  </a:cubicBezTo>
                  <a:cubicBezTo>
                    <a:pt x="4311" y="16871"/>
                    <a:pt x="4358" y="16836"/>
                    <a:pt x="4358" y="16764"/>
                  </a:cubicBezTo>
                  <a:lnTo>
                    <a:pt x="4358" y="7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0"/>
            <p:cNvSpPr/>
            <p:nvPr/>
          </p:nvSpPr>
          <p:spPr>
            <a:xfrm flipH="1">
              <a:off x="3707703" y="3808753"/>
              <a:ext cx="152788" cy="582295"/>
            </a:xfrm>
            <a:custGeom>
              <a:rect b="b" l="l" r="r" t="t"/>
              <a:pathLst>
                <a:path extrusionOk="0" h="16872" w="4371">
                  <a:moveTo>
                    <a:pt x="4370" y="0"/>
                  </a:moveTo>
                  <a:lnTo>
                    <a:pt x="1" y="7335"/>
                  </a:lnTo>
                  <a:lnTo>
                    <a:pt x="1" y="16764"/>
                  </a:lnTo>
                  <a:cubicBezTo>
                    <a:pt x="1" y="16836"/>
                    <a:pt x="49" y="16871"/>
                    <a:pt x="96" y="16871"/>
                  </a:cubicBezTo>
                  <a:cubicBezTo>
                    <a:pt x="132" y="16871"/>
                    <a:pt x="156" y="16859"/>
                    <a:pt x="179" y="16824"/>
                  </a:cubicBezTo>
                  <a:lnTo>
                    <a:pt x="3989" y="10073"/>
                  </a:lnTo>
                  <a:cubicBezTo>
                    <a:pt x="4240" y="9668"/>
                    <a:pt x="4370" y="9192"/>
                    <a:pt x="4370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0"/>
            <p:cNvSpPr/>
            <p:nvPr/>
          </p:nvSpPr>
          <p:spPr>
            <a:xfrm flipH="1">
              <a:off x="3706867" y="3542075"/>
              <a:ext cx="619752" cy="533391"/>
            </a:xfrm>
            <a:custGeom>
              <a:rect b="b" l="l" r="r" t="t"/>
              <a:pathLst>
                <a:path extrusionOk="0" h="15455" w="17730">
                  <a:moveTo>
                    <a:pt x="4751" y="0"/>
                  </a:moveTo>
                  <a:cubicBezTo>
                    <a:pt x="4525" y="0"/>
                    <a:pt x="4323" y="95"/>
                    <a:pt x="4228" y="298"/>
                  </a:cubicBezTo>
                  <a:lnTo>
                    <a:pt x="108" y="7430"/>
                  </a:lnTo>
                  <a:cubicBezTo>
                    <a:pt x="1" y="7608"/>
                    <a:pt x="1" y="7834"/>
                    <a:pt x="108" y="8025"/>
                  </a:cubicBezTo>
                  <a:lnTo>
                    <a:pt x="4228" y="15157"/>
                  </a:lnTo>
                  <a:cubicBezTo>
                    <a:pt x="4323" y="15335"/>
                    <a:pt x="4525" y="15454"/>
                    <a:pt x="4751" y="15454"/>
                  </a:cubicBezTo>
                  <a:lnTo>
                    <a:pt x="12979" y="15454"/>
                  </a:lnTo>
                  <a:cubicBezTo>
                    <a:pt x="13181" y="15454"/>
                    <a:pt x="13384" y="15335"/>
                    <a:pt x="13491" y="15157"/>
                  </a:cubicBezTo>
                  <a:lnTo>
                    <a:pt x="17598" y="8025"/>
                  </a:lnTo>
                  <a:cubicBezTo>
                    <a:pt x="17729" y="7834"/>
                    <a:pt x="17729" y="7608"/>
                    <a:pt x="17598" y="7430"/>
                  </a:cubicBezTo>
                  <a:lnTo>
                    <a:pt x="13491" y="298"/>
                  </a:lnTo>
                  <a:cubicBezTo>
                    <a:pt x="13384" y="95"/>
                    <a:pt x="13181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0"/>
            <p:cNvSpPr/>
            <p:nvPr/>
          </p:nvSpPr>
          <p:spPr>
            <a:xfrm flipH="1">
              <a:off x="3735180" y="3859694"/>
              <a:ext cx="563964" cy="220707"/>
            </a:xfrm>
            <a:custGeom>
              <a:rect b="b" l="l" r="r" t="t"/>
              <a:pathLst>
                <a:path extrusionOk="0" h="6395" w="16134">
                  <a:moveTo>
                    <a:pt x="1" y="1"/>
                  </a:moveTo>
                  <a:cubicBezTo>
                    <a:pt x="453" y="858"/>
                    <a:pt x="906" y="1715"/>
                    <a:pt x="1382" y="2572"/>
                  </a:cubicBezTo>
                  <a:cubicBezTo>
                    <a:pt x="1834" y="3418"/>
                    <a:pt x="2311" y="4251"/>
                    <a:pt x="2787" y="5097"/>
                  </a:cubicBezTo>
                  <a:lnTo>
                    <a:pt x="3156" y="5728"/>
                  </a:lnTo>
                  <a:lnTo>
                    <a:pt x="3334" y="6025"/>
                  </a:lnTo>
                  <a:cubicBezTo>
                    <a:pt x="3418" y="6156"/>
                    <a:pt x="3537" y="6251"/>
                    <a:pt x="3668" y="6335"/>
                  </a:cubicBezTo>
                  <a:cubicBezTo>
                    <a:pt x="3751" y="6370"/>
                    <a:pt x="3870" y="6394"/>
                    <a:pt x="3965" y="6394"/>
                  </a:cubicBezTo>
                  <a:cubicBezTo>
                    <a:pt x="4001" y="6394"/>
                    <a:pt x="4037" y="6394"/>
                    <a:pt x="4061" y="6382"/>
                  </a:cubicBezTo>
                  <a:lnTo>
                    <a:pt x="8061" y="6382"/>
                  </a:lnTo>
                  <a:lnTo>
                    <a:pt x="10966" y="6359"/>
                  </a:lnTo>
                  <a:lnTo>
                    <a:pt x="12050" y="6359"/>
                  </a:lnTo>
                  <a:cubicBezTo>
                    <a:pt x="12145" y="6359"/>
                    <a:pt x="12300" y="6359"/>
                    <a:pt x="12455" y="6311"/>
                  </a:cubicBezTo>
                  <a:cubicBezTo>
                    <a:pt x="12574" y="6251"/>
                    <a:pt x="12705" y="6156"/>
                    <a:pt x="12776" y="6061"/>
                  </a:cubicBezTo>
                  <a:cubicBezTo>
                    <a:pt x="12848" y="5930"/>
                    <a:pt x="12907" y="5835"/>
                    <a:pt x="12955" y="5728"/>
                  </a:cubicBezTo>
                  <a:lnTo>
                    <a:pt x="13300" y="5097"/>
                  </a:lnTo>
                  <a:cubicBezTo>
                    <a:pt x="14252" y="3418"/>
                    <a:pt x="15181" y="1715"/>
                    <a:pt x="16134" y="36"/>
                  </a:cubicBezTo>
                  <a:cubicBezTo>
                    <a:pt x="15134" y="1691"/>
                    <a:pt x="14133" y="3346"/>
                    <a:pt x="13157" y="5001"/>
                  </a:cubicBezTo>
                  <a:lnTo>
                    <a:pt x="12776" y="5632"/>
                  </a:lnTo>
                  <a:cubicBezTo>
                    <a:pt x="12728" y="5728"/>
                    <a:pt x="12645" y="5859"/>
                    <a:pt x="12598" y="5930"/>
                  </a:cubicBezTo>
                  <a:cubicBezTo>
                    <a:pt x="12550" y="6001"/>
                    <a:pt x="12455" y="6085"/>
                    <a:pt x="12371" y="6109"/>
                  </a:cubicBezTo>
                  <a:cubicBezTo>
                    <a:pt x="12324" y="6132"/>
                    <a:pt x="12276" y="6132"/>
                    <a:pt x="12217" y="6132"/>
                  </a:cubicBezTo>
                  <a:cubicBezTo>
                    <a:pt x="12169" y="6132"/>
                    <a:pt x="12109" y="6132"/>
                    <a:pt x="12050" y="6132"/>
                  </a:cubicBezTo>
                  <a:lnTo>
                    <a:pt x="10966" y="6132"/>
                  </a:lnTo>
                  <a:lnTo>
                    <a:pt x="8061" y="6109"/>
                  </a:lnTo>
                  <a:lnTo>
                    <a:pt x="4061" y="6109"/>
                  </a:lnTo>
                  <a:cubicBezTo>
                    <a:pt x="3942" y="6109"/>
                    <a:pt x="3858" y="6109"/>
                    <a:pt x="3787" y="6085"/>
                  </a:cubicBezTo>
                  <a:cubicBezTo>
                    <a:pt x="3692" y="6025"/>
                    <a:pt x="3608" y="5978"/>
                    <a:pt x="3561" y="5882"/>
                  </a:cubicBezTo>
                  <a:lnTo>
                    <a:pt x="3382" y="5573"/>
                  </a:lnTo>
                  <a:lnTo>
                    <a:pt x="3013" y="4954"/>
                  </a:lnTo>
                  <a:cubicBezTo>
                    <a:pt x="2537" y="4120"/>
                    <a:pt x="2037" y="3299"/>
                    <a:pt x="1525" y="2465"/>
                  </a:cubicBezTo>
                  <a:cubicBezTo>
                    <a:pt x="1025" y="1632"/>
                    <a:pt x="525" y="81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 flipH="1">
              <a:off x="4166769" y="4071324"/>
              <a:ext cx="10417" cy="136877"/>
            </a:xfrm>
            <a:custGeom>
              <a:rect b="b" l="l" r="r" t="t"/>
              <a:pathLst>
                <a:path extrusionOk="0" h="3966" w="298">
                  <a:moveTo>
                    <a:pt x="0" y="0"/>
                  </a:moveTo>
                  <a:lnTo>
                    <a:pt x="155" y="396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 flipH="1">
              <a:off x="3855039" y="4071324"/>
              <a:ext cx="11675" cy="136877"/>
            </a:xfrm>
            <a:custGeom>
              <a:rect b="b" l="l" r="r" t="t"/>
              <a:pathLst>
                <a:path extrusionOk="0" h="3966" w="334">
                  <a:moveTo>
                    <a:pt x="0" y="0"/>
                  </a:moveTo>
                  <a:lnTo>
                    <a:pt x="179" y="396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 flipH="1">
              <a:off x="3328545" y="4365129"/>
              <a:ext cx="320502" cy="330009"/>
            </a:xfrm>
            <a:custGeom>
              <a:rect b="b" l="l" r="r" t="t"/>
              <a:pathLst>
                <a:path extrusionOk="0" h="9562" w="9169">
                  <a:moveTo>
                    <a:pt x="96" y="0"/>
                  </a:moveTo>
                  <a:lnTo>
                    <a:pt x="0" y="9561"/>
                  </a:lnTo>
                  <a:lnTo>
                    <a:pt x="9168" y="9561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 flipH="1">
              <a:off x="3645693" y="4112014"/>
              <a:ext cx="152369" cy="582709"/>
            </a:xfrm>
            <a:custGeom>
              <a:rect b="b" l="l" r="r" t="t"/>
              <a:pathLst>
                <a:path extrusionOk="0" h="16884" w="4359">
                  <a:moveTo>
                    <a:pt x="1" y="0"/>
                  </a:moveTo>
                  <a:lnTo>
                    <a:pt x="1" y="8715"/>
                  </a:lnTo>
                  <a:cubicBezTo>
                    <a:pt x="1" y="9192"/>
                    <a:pt x="120" y="9668"/>
                    <a:pt x="370" y="10097"/>
                  </a:cubicBezTo>
                  <a:lnTo>
                    <a:pt x="4192" y="16847"/>
                  </a:lnTo>
                  <a:cubicBezTo>
                    <a:pt x="4204" y="16871"/>
                    <a:pt x="4239" y="16883"/>
                    <a:pt x="4275" y="16883"/>
                  </a:cubicBezTo>
                  <a:cubicBezTo>
                    <a:pt x="4323" y="16883"/>
                    <a:pt x="4359" y="16859"/>
                    <a:pt x="4359" y="16788"/>
                  </a:cubicBezTo>
                  <a:lnTo>
                    <a:pt x="4359" y="73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 flipH="1">
              <a:off x="3180404" y="4112014"/>
              <a:ext cx="152753" cy="582709"/>
            </a:xfrm>
            <a:custGeom>
              <a:rect b="b" l="l" r="r" t="t"/>
              <a:pathLst>
                <a:path extrusionOk="0" h="16884" w="4370">
                  <a:moveTo>
                    <a:pt x="4370" y="0"/>
                  </a:moveTo>
                  <a:lnTo>
                    <a:pt x="0" y="7334"/>
                  </a:lnTo>
                  <a:lnTo>
                    <a:pt x="0" y="16788"/>
                  </a:lnTo>
                  <a:cubicBezTo>
                    <a:pt x="0" y="16859"/>
                    <a:pt x="60" y="16883"/>
                    <a:pt x="107" y="16883"/>
                  </a:cubicBezTo>
                  <a:cubicBezTo>
                    <a:pt x="143" y="16883"/>
                    <a:pt x="179" y="16871"/>
                    <a:pt x="203" y="16847"/>
                  </a:cubicBezTo>
                  <a:lnTo>
                    <a:pt x="4013" y="10097"/>
                  </a:lnTo>
                  <a:cubicBezTo>
                    <a:pt x="4239" y="9668"/>
                    <a:pt x="4370" y="9192"/>
                    <a:pt x="4370" y="8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 flipH="1">
              <a:off x="3179568" y="3845302"/>
              <a:ext cx="619298" cy="533425"/>
            </a:xfrm>
            <a:custGeom>
              <a:rect b="b" l="l" r="r" t="t"/>
              <a:pathLst>
                <a:path extrusionOk="0" h="15456" w="17717">
                  <a:moveTo>
                    <a:pt x="4739" y="1"/>
                  </a:moveTo>
                  <a:cubicBezTo>
                    <a:pt x="4536" y="1"/>
                    <a:pt x="4334" y="120"/>
                    <a:pt x="4215" y="299"/>
                  </a:cubicBezTo>
                  <a:lnTo>
                    <a:pt x="95" y="7430"/>
                  </a:lnTo>
                  <a:cubicBezTo>
                    <a:pt x="0" y="7633"/>
                    <a:pt x="0" y="7859"/>
                    <a:pt x="95" y="8026"/>
                  </a:cubicBezTo>
                  <a:lnTo>
                    <a:pt x="4215" y="15158"/>
                  </a:lnTo>
                  <a:cubicBezTo>
                    <a:pt x="4334" y="15360"/>
                    <a:pt x="4536" y="15455"/>
                    <a:pt x="4739" y="15455"/>
                  </a:cubicBezTo>
                  <a:lnTo>
                    <a:pt x="12978" y="15455"/>
                  </a:lnTo>
                  <a:cubicBezTo>
                    <a:pt x="13204" y="15455"/>
                    <a:pt x="13395" y="15360"/>
                    <a:pt x="13502" y="15158"/>
                  </a:cubicBezTo>
                  <a:lnTo>
                    <a:pt x="17621" y="8026"/>
                  </a:lnTo>
                  <a:cubicBezTo>
                    <a:pt x="17717" y="7859"/>
                    <a:pt x="17717" y="7633"/>
                    <a:pt x="17621" y="7430"/>
                  </a:cubicBezTo>
                  <a:lnTo>
                    <a:pt x="13502" y="299"/>
                  </a:lnTo>
                  <a:cubicBezTo>
                    <a:pt x="13395" y="120"/>
                    <a:pt x="13204" y="1"/>
                    <a:pt x="1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 flipH="1">
              <a:off x="3207462" y="4162955"/>
              <a:ext cx="563545" cy="221087"/>
            </a:xfrm>
            <a:custGeom>
              <a:rect b="b" l="l" r="r" t="t"/>
              <a:pathLst>
                <a:path extrusionOk="0" h="6406" w="16122">
                  <a:moveTo>
                    <a:pt x="1" y="0"/>
                  </a:moveTo>
                  <a:cubicBezTo>
                    <a:pt x="429" y="882"/>
                    <a:pt x="906" y="1739"/>
                    <a:pt x="1358" y="2560"/>
                  </a:cubicBezTo>
                  <a:cubicBezTo>
                    <a:pt x="1834" y="3418"/>
                    <a:pt x="2311" y="4275"/>
                    <a:pt x="2787" y="5096"/>
                  </a:cubicBezTo>
                  <a:lnTo>
                    <a:pt x="3144" y="5727"/>
                  </a:lnTo>
                  <a:lnTo>
                    <a:pt x="3311" y="6049"/>
                  </a:lnTo>
                  <a:cubicBezTo>
                    <a:pt x="3394" y="6180"/>
                    <a:pt x="3513" y="6275"/>
                    <a:pt x="3644" y="6335"/>
                  </a:cubicBezTo>
                  <a:cubicBezTo>
                    <a:pt x="3787" y="6406"/>
                    <a:pt x="3966" y="6406"/>
                    <a:pt x="4073" y="6406"/>
                  </a:cubicBezTo>
                  <a:lnTo>
                    <a:pt x="5144" y="6406"/>
                  </a:lnTo>
                  <a:lnTo>
                    <a:pt x="8061" y="6382"/>
                  </a:lnTo>
                  <a:lnTo>
                    <a:pt x="12026" y="6382"/>
                  </a:lnTo>
                  <a:cubicBezTo>
                    <a:pt x="12145" y="6358"/>
                    <a:pt x="12300" y="6382"/>
                    <a:pt x="12431" y="6335"/>
                  </a:cubicBezTo>
                  <a:cubicBezTo>
                    <a:pt x="12550" y="6251"/>
                    <a:pt x="12681" y="6180"/>
                    <a:pt x="12752" y="6049"/>
                  </a:cubicBezTo>
                  <a:cubicBezTo>
                    <a:pt x="12824" y="5954"/>
                    <a:pt x="12883" y="5858"/>
                    <a:pt x="12931" y="5727"/>
                  </a:cubicBezTo>
                  <a:lnTo>
                    <a:pt x="13300" y="5096"/>
                  </a:lnTo>
                  <a:cubicBezTo>
                    <a:pt x="14264" y="3418"/>
                    <a:pt x="15193" y="1739"/>
                    <a:pt x="16122" y="24"/>
                  </a:cubicBezTo>
                  <a:cubicBezTo>
                    <a:pt x="15110" y="1691"/>
                    <a:pt x="14110" y="3346"/>
                    <a:pt x="13133" y="5025"/>
                  </a:cubicBezTo>
                  <a:lnTo>
                    <a:pt x="12776" y="5632"/>
                  </a:lnTo>
                  <a:cubicBezTo>
                    <a:pt x="12705" y="5727"/>
                    <a:pt x="12657" y="5858"/>
                    <a:pt x="12598" y="5954"/>
                  </a:cubicBezTo>
                  <a:cubicBezTo>
                    <a:pt x="12526" y="6025"/>
                    <a:pt x="12455" y="6085"/>
                    <a:pt x="12348" y="6132"/>
                  </a:cubicBezTo>
                  <a:cubicBezTo>
                    <a:pt x="12252" y="6156"/>
                    <a:pt x="12181" y="6156"/>
                    <a:pt x="12026" y="6156"/>
                  </a:cubicBezTo>
                  <a:lnTo>
                    <a:pt x="11669" y="6156"/>
                  </a:lnTo>
                  <a:lnTo>
                    <a:pt x="10943" y="6132"/>
                  </a:lnTo>
                  <a:lnTo>
                    <a:pt x="4418" y="6132"/>
                  </a:lnTo>
                  <a:lnTo>
                    <a:pt x="4073" y="6108"/>
                  </a:lnTo>
                  <a:cubicBezTo>
                    <a:pt x="4013" y="6120"/>
                    <a:pt x="3966" y="6120"/>
                    <a:pt x="3930" y="6120"/>
                  </a:cubicBezTo>
                  <a:cubicBezTo>
                    <a:pt x="3858" y="6120"/>
                    <a:pt x="3811" y="6108"/>
                    <a:pt x="3763" y="6085"/>
                  </a:cubicBezTo>
                  <a:cubicBezTo>
                    <a:pt x="3692" y="6049"/>
                    <a:pt x="3620" y="5977"/>
                    <a:pt x="3561" y="5906"/>
                  </a:cubicBezTo>
                  <a:lnTo>
                    <a:pt x="3358" y="5608"/>
                  </a:lnTo>
                  <a:lnTo>
                    <a:pt x="3013" y="4977"/>
                  </a:lnTo>
                  <a:cubicBezTo>
                    <a:pt x="2513" y="4144"/>
                    <a:pt x="2037" y="3298"/>
                    <a:pt x="1537" y="2489"/>
                  </a:cubicBezTo>
                  <a:cubicBezTo>
                    <a:pt x="1025" y="1667"/>
                    <a:pt x="501" y="83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 flipH="1">
              <a:off x="3639435" y="4375379"/>
              <a:ext cx="10452" cy="136048"/>
            </a:xfrm>
            <a:custGeom>
              <a:rect b="b" l="l" r="r" t="t"/>
              <a:pathLst>
                <a:path extrusionOk="0" h="3942" w="299">
                  <a:moveTo>
                    <a:pt x="0" y="1"/>
                  </a:moveTo>
                  <a:lnTo>
                    <a:pt x="155" y="394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 flipH="1">
              <a:off x="3327740" y="4375379"/>
              <a:ext cx="10836" cy="136048"/>
            </a:xfrm>
            <a:custGeom>
              <a:rect b="b" l="l" r="r" t="t"/>
              <a:pathLst>
                <a:path extrusionOk="0" h="3942" w="310">
                  <a:moveTo>
                    <a:pt x="0" y="1"/>
                  </a:moveTo>
                  <a:lnTo>
                    <a:pt x="155" y="394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10"/>
          <p:cNvGrpSpPr/>
          <p:nvPr/>
        </p:nvGrpSpPr>
        <p:grpSpPr>
          <a:xfrm>
            <a:off x="8377866" y="4053026"/>
            <a:ext cx="1091966" cy="1090462"/>
            <a:chOff x="7945316" y="3873201"/>
            <a:chExt cx="1091966" cy="1090462"/>
          </a:xfrm>
        </p:grpSpPr>
        <p:sp>
          <p:nvSpPr>
            <p:cNvPr id="727" name="Google Shape;727;p10"/>
            <p:cNvSpPr/>
            <p:nvPr/>
          </p:nvSpPr>
          <p:spPr>
            <a:xfrm>
              <a:off x="8437186" y="3873201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5001" y="1"/>
                  </a:moveTo>
                  <a:cubicBezTo>
                    <a:pt x="4799" y="24"/>
                    <a:pt x="4537" y="155"/>
                    <a:pt x="4465" y="334"/>
                  </a:cubicBezTo>
                  <a:lnTo>
                    <a:pt x="96" y="7847"/>
                  </a:lnTo>
                  <a:cubicBezTo>
                    <a:pt x="24" y="8037"/>
                    <a:pt x="0" y="8287"/>
                    <a:pt x="72" y="8466"/>
                  </a:cubicBezTo>
                  <a:lnTo>
                    <a:pt x="4465" y="15991"/>
                  </a:lnTo>
                  <a:cubicBezTo>
                    <a:pt x="4537" y="16169"/>
                    <a:pt x="4775" y="16288"/>
                    <a:pt x="5001" y="16324"/>
                  </a:cubicBezTo>
                  <a:lnTo>
                    <a:pt x="13669" y="16265"/>
                  </a:lnTo>
                  <a:cubicBezTo>
                    <a:pt x="13931" y="16288"/>
                    <a:pt x="14085" y="16146"/>
                    <a:pt x="14240" y="15991"/>
                  </a:cubicBezTo>
                  <a:lnTo>
                    <a:pt x="18550" y="8490"/>
                  </a:lnTo>
                  <a:cubicBezTo>
                    <a:pt x="18681" y="8287"/>
                    <a:pt x="18646" y="8061"/>
                    <a:pt x="18526" y="7823"/>
                  </a:cubicBezTo>
                  <a:lnTo>
                    <a:pt x="14216" y="286"/>
                  </a:lnTo>
                  <a:cubicBezTo>
                    <a:pt x="14062" y="132"/>
                    <a:pt x="13847" y="1"/>
                    <a:pt x="13621" y="2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8432994" y="4438991"/>
              <a:ext cx="604288" cy="524672"/>
            </a:xfrm>
            <a:custGeom>
              <a:rect b="b" l="l" r="r" t="t"/>
              <a:pathLst>
                <a:path extrusionOk="0" h="16396" w="18884">
                  <a:moveTo>
                    <a:pt x="5108" y="227"/>
                  </a:moveTo>
                  <a:cubicBezTo>
                    <a:pt x="4870" y="24"/>
                    <a:pt x="4691" y="250"/>
                    <a:pt x="4513" y="489"/>
                  </a:cubicBezTo>
                  <a:lnTo>
                    <a:pt x="179" y="8061"/>
                  </a:lnTo>
                  <a:cubicBezTo>
                    <a:pt x="179" y="8061"/>
                    <a:pt x="0" y="8287"/>
                    <a:pt x="203" y="8466"/>
                  </a:cubicBezTo>
                  <a:lnTo>
                    <a:pt x="4715" y="16038"/>
                  </a:lnTo>
                  <a:cubicBezTo>
                    <a:pt x="4513" y="16241"/>
                    <a:pt x="4953" y="16217"/>
                    <a:pt x="5180" y="16395"/>
                  </a:cubicBezTo>
                  <a:lnTo>
                    <a:pt x="13776" y="16217"/>
                  </a:lnTo>
                  <a:cubicBezTo>
                    <a:pt x="14014" y="16395"/>
                    <a:pt x="14193" y="16193"/>
                    <a:pt x="14371" y="15955"/>
                  </a:cubicBezTo>
                  <a:lnTo>
                    <a:pt x="18705" y="8394"/>
                  </a:lnTo>
                  <a:cubicBezTo>
                    <a:pt x="18705" y="8394"/>
                    <a:pt x="18884" y="8156"/>
                    <a:pt x="18657" y="7978"/>
                  </a:cubicBezTo>
                  <a:lnTo>
                    <a:pt x="14169" y="405"/>
                  </a:lnTo>
                  <a:cubicBezTo>
                    <a:pt x="14347" y="179"/>
                    <a:pt x="14133" y="0"/>
                    <a:pt x="13704" y="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7945316" y="4160464"/>
              <a:ext cx="597824" cy="522400"/>
            </a:xfrm>
            <a:custGeom>
              <a:rect b="b" l="l" r="r" t="t"/>
              <a:pathLst>
                <a:path extrusionOk="0" h="16325" w="18682">
                  <a:moveTo>
                    <a:pt x="4977" y="1"/>
                  </a:moveTo>
                  <a:cubicBezTo>
                    <a:pt x="4751" y="25"/>
                    <a:pt x="4572" y="132"/>
                    <a:pt x="4441" y="334"/>
                  </a:cubicBezTo>
                  <a:lnTo>
                    <a:pt x="131" y="7835"/>
                  </a:lnTo>
                  <a:cubicBezTo>
                    <a:pt x="0" y="8061"/>
                    <a:pt x="24" y="8264"/>
                    <a:pt x="108" y="8442"/>
                  </a:cubicBezTo>
                  <a:lnTo>
                    <a:pt x="4418" y="15991"/>
                  </a:lnTo>
                  <a:cubicBezTo>
                    <a:pt x="4513" y="16170"/>
                    <a:pt x="4727" y="16301"/>
                    <a:pt x="4977" y="16324"/>
                  </a:cubicBezTo>
                  <a:lnTo>
                    <a:pt x="13681" y="16324"/>
                  </a:lnTo>
                  <a:cubicBezTo>
                    <a:pt x="13883" y="16301"/>
                    <a:pt x="14145" y="16193"/>
                    <a:pt x="14193" y="15991"/>
                  </a:cubicBezTo>
                  <a:lnTo>
                    <a:pt x="18574" y="8466"/>
                  </a:lnTo>
                  <a:cubicBezTo>
                    <a:pt x="18657" y="8288"/>
                    <a:pt x="18681" y="8038"/>
                    <a:pt x="18574" y="7859"/>
                  </a:cubicBezTo>
                  <a:lnTo>
                    <a:pt x="14216" y="358"/>
                  </a:lnTo>
                  <a:cubicBezTo>
                    <a:pt x="14085" y="108"/>
                    <a:pt x="13907" y="61"/>
                    <a:pt x="1365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0" name="Google Shape;730;p10"/>
          <p:cNvSpPr txBox="1"/>
          <p:nvPr>
            <p:ph idx="3" type="title"/>
          </p:nvPr>
        </p:nvSpPr>
        <p:spPr>
          <a:xfrm>
            <a:off x="3625375" y="1975932"/>
            <a:ext cx="189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31" name="Google Shape;731;p10"/>
          <p:cNvSpPr txBox="1"/>
          <p:nvPr>
            <p:ph idx="4" type="title"/>
          </p:nvPr>
        </p:nvSpPr>
        <p:spPr>
          <a:xfrm>
            <a:off x="3625375" y="3168750"/>
            <a:ext cx="1805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b="0"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  <p:sp>
        <p:nvSpPr>
          <p:cNvPr id="732" name="Google Shape;732;p10"/>
          <p:cNvSpPr txBox="1"/>
          <p:nvPr>
            <p:ph idx="5" type="title"/>
          </p:nvPr>
        </p:nvSpPr>
        <p:spPr>
          <a:xfrm>
            <a:off x="6111428" y="2655707"/>
            <a:ext cx="189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33" name="Google Shape;733;p10"/>
          <p:cNvSpPr txBox="1"/>
          <p:nvPr>
            <p:ph idx="6" type="title"/>
          </p:nvPr>
        </p:nvSpPr>
        <p:spPr>
          <a:xfrm>
            <a:off x="6155278" y="3841515"/>
            <a:ext cx="18054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b="0" sz="14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 Vietnam Medium"/>
              <a:buNone/>
              <a:defRPr sz="1400">
                <a:latin typeface="Be Vietnam Medium"/>
                <a:ea typeface="Be Vietnam Medium"/>
                <a:cs typeface="Be Vietnam Medium"/>
                <a:sym typeface="Be Vietnam Mediu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92300" y="534575"/>
            <a:ext cx="575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5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Char char="●"/>
              <a:defRPr b="0" i="0" sz="18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 b="0" i="0" sz="14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 b="0" i="0" sz="14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 b="0" i="0" sz="14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 b="0" i="0" sz="14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 b="0" i="0" sz="14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 b="0" i="0" sz="14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 b="0" i="0" sz="14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"/>
              <a:buChar char="■"/>
              <a:defRPr b="0" i="0" sz="14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RBpfGjPpaXsacvZbxlaymnOyjzaH-hIQ/view?usp=drivesdk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4"/>
          <p:cNvSpPr txBox="1"/>
          <p:nvPr>
            <p:ph type="ctrTitle"/>
          </p:nvPr>
        </p:nvSpPr>
        <p:spPr>
          <a:xfrm>
            <a:off x="609600" y="1047750"/>
            <a:ext cx="7717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Lazy Leaves</a:t>
            </a:r>
            <a:endParaRPr/>
          </a:p>
        </p:txBody>
      </p:sp>
      <p:sp>
        <p:nvSpPr>
          <p:cNvPr id="1449" name="Google Shape;1449;p24"/>
          <p:cNvSpPr txBox="1"/>
          <p:nvPr>
            <p:ph idx="1" type="subTitle"/>
          </p:nvPr>
        </p:nvSpPr>
        <p:spPr>
          <a:xfrm>
            <a:off x="1752600" y="2591250"/>
            <a:ext cx="5665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National Institute of Technology, Bhopal(MANIT)</a:t>
            </a:r>
            <a:endParaRPr/>
          </a:p>
        </p:txBody>
      </p:sp>
      <p:sp>
        <p:nvSpPr>
          <p:cNvPr id="1450" name="Google Shape;1450;p24"/>
          <p:cNvSpPr txBox="1"/>
          <p:nvPr/>
        </p:nvSpPr>
        <p:spPr>
          <a:xfrm>
            <a:off x="609600" y="1809750"/>
            <a:ext cx="7717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Theme: Beta_24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24"/>
          <p:cNvSpPr txBox="1"/>
          <p:nvPr/>
        </p:nvSpPr>
        <p:spPr>
          <a:xfrm>
            <a:off x="1845125" y="3390000"/>
            <a:ext cx="56655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None/>
            </a:pPr>
            <a:r>
              <a:rPr b="0" i="0" lang="en" sz="1200" u="sng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TEAM MEMBERS:</a:t>
            </a:r>
            <a:endParaRPr b="0" i="0" sz="1200" u="sng" cap="none" strike="noStrike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None/>
            </a:pPr>
            <a:r>
              <a:t/>
            </a:r>
            <a:endParaRPr b="0" i="0" sz="1200" u="sng" cap="none" strike="noStrike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Mayank Patel</a:t>
            </a:r>
            <a:endParaRPr b="0" i="0" sz="1200" u="none" cap="none" strike="noStrike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Anant K Joshi</a:t>
            </a:r>
            <a:endParaRPr b="0" i="0" sz="1200" u="none" cap="none" strike="noStrike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Atik Agrawal</a:t>
            </a:r>
            <a:endParaRPr b="0" i="0" sz="1200" u="none" cap="none" strike="noStrike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Vedant Mathe</a:t>
            </a:r>
            <a:endParaRPr b="0" i="0" sz="1200" u="none" cap="none" strike="noStrike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" name="Google Shape;15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875" y="496624"/>
            <a:ext cx="7378250" cy="38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33"/>
          <p:cNvSpPr txBox="1"/>
          <p:nvPr/>
        </p:nvSpPr>
        <p:spPr>
          <a:xfrm>
            <a:off x="921550" y="4446975"/>
            <a:ext cx="5057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512" name="Google Shape;1512;p33"/>
          <p:cNvSpPr txBox="1"/>
          <p:nvPr/>
        </p:nvSpPr>
        <p:spPr>
          <a:xfrm>
            <a:off x="846525" y="4489850"/>
            <a:ext cx="6590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Incoming and Outgoing sms logs from Twilio Web Service</a:t>
            </a:r>
            <a:endParaRPr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7" name="Google Shape;15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75" y="163425"/>
            <a:ext cx="6817549" cy="419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34"/>
          <p:cNvSpPr txBox="1"/>
          <p:nvPr/>
        </p:nvSpPr>
        <p:spPr>
          <a:xfrm>
            <a:off x="739975" y="4452050"/>
            <a:ext cx="668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AWS Lambda logs corresponding to the query :</a:t>
            </a:r>
            <a:endParaRPr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“Take me from Howrah Bridge to Dumdum Kolkata”</a:t>
            </a:r>
            <a:endParaRPr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5"/>
          <p:cNvSpPr txBox="1"/>
          <p:nvPr>
            <p:ph type="title"/>
          </p:nvPr>
        </p:nvSpPr>
        <p:spPr>
          <a:xfrm>
            <a:off x="773800" y="439350"/>
            <a:ext cx="75966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Query: Take me from Howrah Bridge to Dumdum Kolkata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524" name="Google Shape;15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000" y="933500"/>
            <a:ext cx="1849108" cy="400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800" y="933500"/>
            <a:ext cx="1849109" cy="400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7896" y="933500"/>
            <a:ext cx="1849109" cy="400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6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r>
              <a:rPr lang="en" sz="2400"/>
              <a:t>(What makes us different?)</a:t>
            </a:r>
            <a:endParaRPr sz="2400"/>
          </a:p>
        </p:txBody>
      </p:sp>
      <p:sp>
        <p:nvSpPr>
          <p:cNvPr id="1532" name="Google Shape;1532;p36"/>
          <p:cNvSpPr txBox="1"/>
          <p:nvPr>
            <p:ph idx="2" type="title"/>
          </p:nvPr>
        </p:nvSpPr>
        <p:spPr>
          <a:xfrm>
            <a:off x="975125" y="1043025"/>
            <a:ext cx="66972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Queries are accepted in the form of simple English sentences rather than any fixed format.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The messaging service developed by our team is </a:t>
            </a:r>
            <a:r>
              <a:rPr b="1" lang="en">
                <a:latin typeface="Didact Gothic"/>
                <a:ea typeface="Didact Gothic"/>
                <a:cs typeface="Didact Gothic"/>
                <a:sym typeface="Didact Gothic"/>
              </a:rPr>
              <a:t>totally platform independent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 and only need a simple mobile phone having capability for sending SMS.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					</a:t>
            </a:r>
            <a:r>
              <a:rPr b="1" lang="en">
                <a:latin typeface="Didact Gothic"/>
                <a:ea typeface="Didact Gothic"/>
                <a:cs typeface="Didact Gothic"/>
                <a:sym typeface="Didact Gothic"/>
              </a:rPr>
              <a:t>That’s All You Need !!!!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By doing so we are able to target complete set of audience and we are also able to remove the technology barrier 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Char char="●"/>
            </a:pPr>
            <a:r>
              <a:rPr b="1" lang="en" sz="2000">
                <a:latin typeface="Didact Gothic"/>
                <a:ea typeface="Didact Gothic"/>
                <a:cs typeface="Didact Gothic"/>
                <a:sym typeface="Didact Gothic"/>
              </a:rPr>
              <a:t>We are live !!</a:t>
            </a:r>
            <a:endParaRPr b="1" sz="20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                                  Our product is deployed on AWS.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7"/>
          <p:cNvSpPr txBox="1"/>
          <p:nvPr>
            <p:ph type="title"/>
          </p:nvPr>
        </p:nvSpPr>
        <p:spPr>
          <a:xfrm>
            <a:off x="773800" y="359900"/>
            <a:ext cx="7596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538" name="Google Shape;1538;p37"/>
          <p:cNvSpPr txBox="1"/>
          <p:nvPr>
            <p:ph idx="2" type="title"/>
          </p:nvPr>
        </p:nvSpPr>
        <p:spPr>
          <a:xfrm>
            <a:off x="1396425" y="1057325"/>
            <a:ext cx="66807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As of now we are using free messaging api due to which we have limited access to the number  for sending queries.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So, we can use a premium account for messaging service for increasing the efficiency for sending and receiving SMS.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In future we can also consider of making an app for sending messages using gps location which will improve GUI and precision in results.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We can also try to improve our NLP processing over queries to extract the meaning information more precisely consequently leading to more accuracy of the model.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8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Thing..</a:t>
            </a:r>
            <a:endParaRPr/>
          </a:p>
        </p:txBody>
      </p:sp>
      <p:pic>
        <p:nvPicPr>
          <p:cNvPr id="1544" name="Google Shape;15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525" y="958350"/>
            <a:ext cx="1835550" cy="387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8"/>
          <p:cNvSpPr txBox="1"/>
          <p:nvPr/>
        </p:nvSpPr>
        <p:spPr>
          <a:xfrm>
            <a:off x="1019000" y="1589100"/>
            <a:ext cx="41730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If you don’t even know your location, you can get the longitude and latitude using our mobile application</a:t>
            </a:r>
            <a:endParaRPr sz="16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9"/>
          <p:cNvSpPr txBox="1"/>
          <p:nvPr>
            <p:ph idx="2" type="title"/>
          </p:nvPr>
        </p:nvSpPr>
        <p:spPr>
          <a:xfrm>
            <a:off x="2388300" y="1672075"/>
            <a:ext cx="43674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5000"/>
              <a:t>THANK YOU</a:t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5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57" name="Google Shape;1457;p25"/>
          <p:cNvSpPr txBox="1"/>
          <p:nvPr/>
        </p:nvSpPr>
        <p:spPr>
          <a:xfrm>
            <a:off x="1219200" y="1053199"/>
            <a:ext cx="6705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 5  -  </a:t>
            </a:r>
            <a:r>
              <a:rPr b="0" i="0" lang="en" sz="2000" u="sng" cap="none" strike="noStrike">
                <a:solidFill>
                  <a:srgbClr val="EFEFEF"/>
                </a:solidFill>
                <a:latin typeface="Work Sans"/>
                <a:ea typeface="Work Sans"/>
                <a:cs typeface="Work Sans"/>
                <a:sym typeface="Work Sans"/>
              </a:rPr>
              <a:t>Offline Map Helper</a:t>
            </a:r>
            <a:endParaRPr b="0" i="0" sz="2000" u="sng" cap="none" strike="noStrike">
              <a:solidFill>
                <a:srgbClr val="EFEFE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rgbClr val="EFEFE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To create a service to get directions without internet </a:t>
            </a:r>
            <a:endParaRPr b="0" i="0" sz="19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using SMS.</a:t>
            </a:r>
            <a:endParaRPr b="0" i="0" sz="2800" u="sng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26"/>
          <p:cNvSpPr txBox="1"/>
          <p:nvPr>
            <p:ph type="title"/>
          </p:nvPr>
        </p:nvSpPr>
        <p:spPr>
          <a:xfrm>
            <a:off x="773800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463" name="Google Shape;1463;p26"/>
          <p:cNvSpPr txBox="1"/>
          <p:nvPr/>
        </p:nvSpPr>
        <p:spPr>
          <a:xfrm>
            <a:off x="1219200" y="1269625"/>
            <a:ext cx="67056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Simpli-Map</a:t>
            </a:r>
            <a:r>
              <a:rPr i="0" lang="en" sz="20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: Maps made Simple</a:t>
            </a:r>
            <a:endParaRPr i="0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7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It is a Offline SMS service which helps in finding the routes from source to destination entered by the user. </a:t>
            </a:r>
            <a:endParaRPr i="0" sz="17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7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user can search for the route by sending his current location and destination location . After querying 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</a:t>
            </a:r>
            <a:r>
              <a:rPr i="0" lang="en" sz="17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sms string, the directions will be received by the user </a:t>
            </a:r>
            <a:r>
              <a:rPr lang="en" sz="17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again</a:t>
            </a:r>
            <a:r>
              <a:rPr i="0" lang="en" sz="17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via SMS. </a:t>
            </a:r>
            <a:endParaRPr i="0" sz="17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27"/>
          <p:cNvSpPr txBox="1"/>
          <p:nvPr/>
        </p:nvSpPr>
        <p:spPr>
          <a:xfrm>
            <a:off x="1023250" y="832300"/>
            <a:ext cx="32328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000" u="sng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Tech Stack/API</a:t>
            </a:r>
            <a:endParaRPr b="1" i="0" sz="2200" u="sng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Python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Nltk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Natural Language Processing (NLP)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Twilio-SMS-API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MapQuest Api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Open Street Api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Intellexer Api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AWS lambda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AWS API Gateway</a:t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69" name="Google Shape;1469;p27"/>
          <p:cNvSpPr txBox="1"/>
          <p:nvPr/>
        </p:nvSpPr>
        <p:spPr>
          <a:xfrm>
            <a:off x="4686300" y="718000"/>
            <a:ext cx="35271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 Video Link</a:t>
            </a:r>
            <a:r>
              <a:rPr b="1" i="0" lang="en" sz="20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:</a:t>
            </a:r>
            <a:endParaRPr b="1" i="0" sz="20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Be Vietnam"/>
                <a:ea typeface="Be Vietnam"/>
                <a:cs typeface="Be Vietnam"/>
                <a:sym typeface="Be Vietnam"/>
                <a:hlinkClick r:id="rId3"/>
              </a:rPr>
              <a:t>https://drive.google.com/file/d/1RBpfGjPpaXsacvZbxlaymnOyjzaH-hIQ/view?usp=drivesdk</a:t>
            </a:r>
            <a:endParaRPr b="0" i="0" sz="1400" u="none" cap="none" strike="noStrike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1470" name="Google Shape;14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550" y="3844800"/>
            <a:ext cx="1272250" cy="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9675" y="3831188"/>
            <a:ext cx="1130675" cy="6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27988" y="3817575"/>
            <a:ext cx="1090675" cy="6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55775" y="3797275"/>
            <a:ext cx="969925" cy="7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Google Shape;1474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01675" y="3783649"/>
            <a:ext cx="1085785" cy="7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8"/>
          <p:cNvSpPr txBox="1"/>
          <p:nvPr>
            <p:ph type="title"/>
          </p:nvPr>
        </p:nvSpPr>
        <p:spPr>
          <a:xfrm>
            <a:off x="773700" y="146975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    Implementation: High level design(HLD)</a:t>
            </a:r>
            <a:endParaRPr/>
          </a:p>
        </p:txBody>
      </p:sp>
      <p:pic>
        <p:nvPicPr>
          <p:cNvPr id="1480" name="Google Shape;14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25" y="632900"/>
            <a:ext cx="7172775" cy="43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9"/>
          <p:cNvSpPr txBox="1"/>
          <p:nvPr>
            <p:ph type="title"/>
          </p:nvPr>
        </p:nvSpPr>
        <p:spPr>
          <a:xfrm>
            <a:off x="709400" y="613125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86" name="Google Shape;1486;p29"/>
          <p:cNvSpPr txBox="1"/>
          <p:nvPr/>
        </p:nvSpPr>
        <p:spPr>
          <a:xfrm>
            <a:off x="1197600" y="1402650"/>
            <a:ext cx="6748800" cy="23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First we are creating a messaging service using </a:t>
            </a:r>
            <a:r>
              <a:rPr i="0" lang="en" sz="1600" u="sng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Twilio</a:t>
            </a: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received message is then pre-processed to remove any unwanted symbols and words.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query is then extracted from the pre-processed data .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i="0" lang="en" sz="16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source and destination locations are then identified from the query.</a:t>
            </a:r>
            <a:endParaRPr i="0" sz="16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0"/>
          <p:cNvSpPr txBox="1"/>
          <p:nvPr>
            <p:ph type="title"/>
          </p:nvPr>
        </p:nvSpPr>
        <p:spPr>
          <a:xfrm>
            <a:off x="773800" y="300050"/>
            <a:ext cx="75966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 Queries</a:t>
            </a:r>
            <a:endParaRPr/>
          </a:p>
        </p:txBody>
      </p:sp>
      <p:sp>
        <p:nvSpPr>
          <p:cNvPr id="1492" name="Google Shape;1492;p30"/>
          <p:cNvSpPr txBox="1"/>
          <p:nvPr>
            <p:ph idx="2" type="title"/>
          </p:nvPr>
        </p:nvSpPr>
        <p:spPr>
          <a:xfrm>
            <a:off x="413175" y="1310950"/>
            <a:ext cx="37551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Get directions from &lt;A&gt; to &lt;B&gt;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from indore to bhopal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Take me to goa from mumbai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take me from howrah bridge to dumdum kolkata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 wish to go to bhopal from indore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from chennai to Banglore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Show me directions from Mata Mandir Bhopal to palasia Indore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Take me from palasia indore to bhopal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directions from Victoria Memorial Kolkata to Howrah Bridge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Route me to Howrah Bridge from Lake town kolkata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 directions from andheri mumbai to bandra mumbai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93" name="Google Shape;1493;p30"/>
          <p:cNvSpPr txBox="1"/>
          <p:nvPr/>
        </p:nvSpPr>
        <p:spPr>
          <a:xfrm>
            <a:off x="4650575" y="1310950"/>
            <a:ext cx="39006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&lt;Places&gt; around/near &lt;A&gt;</a:t>
            </a:r>
            <a:endParaRPr sz="1200" u="sng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restaurants near palasia indore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Search for Schools near Tatibandh Raipur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cafes near manit bhopal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banks near Bandra Mumbai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restaurants near mata mandir bhopal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restaurants near manit bhopal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Search mall around palasia indore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Look for popular cafes near Nariman point mumbai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Is there any good college around Howrah Bridge kolkata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Doctors near Victoria Memorial Kolkata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what are the banks near mata mandir bhopal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 Vietnam"/>
              <a:buChar char="●"/>
            </a:pPr>
            <a:r>
              <a:rPr lang="en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Cafes near Taj Hotel mumbai</a:t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Google Shape;14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450" y="538000"/>
            <a:ext cx="7231126" cy="38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9" name="Google Shape;1499;p31"/>
          <p:cNvSpPr txBox="1"/>
          <p:nvPr/>
        </p:nvSpPr>
        <p:spPr>
          <a:xfrm>
            <a:off x="1553775" y="4532700"/>
            <a:ext cx="5293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Twilio web service dashboard</a:t>
            </a:r>
            <a:endParaRPr sz="15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2"/>
          <p:cNvSpPr txBox="1"/>
          <p:nvPr>
            <p:ph type="title"/>
          </p:nvPr>
        </p:nvSpPr>
        <p:spPr>
          <a:xfrm>
            <a:off x="980775" y="539500"/>
            <a:ext cx="7596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05" name="Google Shape;1505;p32"/>
          <p:cNvSpPr txBox="1"/>
          <p:nvPr>
            <p:ph idx="2" type="title"/>
          </p:nvPr>
        </p:nvSpPr>
        <p:spPr>
          <a:xfrm>
            <a:off x="909050" y="1060850"/>
            <a:ext cx="71847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The longitudes and latitudes of source and destination are then fetched using </a:t>
            </a:r>
            <a:r>
              <a:rPr lang="en" u="sng">
                <a:latin typeface="Didact Gothic"/>
                <a:ea typeface="Didact Gothic"/>
                <a:cs typeface="Didact Gothic"/>
                <a:sym typeface="Didact Gothic"/>
              </a:rPr>
              <a:t>Open Street Map Api.</a:t>
            </a:r>
            <a:endParaRPr u="sng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After this the directions are fetched using the </a:t>
            </a:r>
            <a:r>
              <a:rPr lang="en" u="sng">
                <a:latin typeface="Didact Gothic"/>
                <a:ea typeface="Didact Gothic"/>
                <a:cs typeface="Didact Gothic"/>
                <a:sym typeface="Didact Gothic"/>
              </a:rPr>
              <a:t>Mapquest Api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 require as longitude and latitude as parameters.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The fetched directions are then sent to the user using Twilio and AWS lambda.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An additional feature for searching nearby places has also been implemented.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tron Newsletter by Slidesgo">
  <a:themeElements>
    <a:clrScheme name="Simple Light">
      <a:dk1>
        <a:srgbClr val="001326"/>
      </a:dk1>
      <a:lt1>
        <a:srgbClr val="FFFFFF"/>
      </a:lt1>
      <a:dk2>
        <a:srgbClr val="2F1877"/>
      </a:dk2>
      <a:lt2>
        <a:srgbClr val="5429D1"/>
      </a:lt2>
      <a:accent1>
        <a:srgbClr val="1100FF"/>
      </a:accent1>
      <a:accent2>
        <a:srgbClr val="0044FF"/>
      </a:accent2>
      <a:accent3>
        <a:srgbClr val="1768FF"/>
      </a:accent3>
      <a:accent4>
        <a:srgbClr val="2B7CFF"/>
      </a:accent4>
      <a:accent5>
        <a:srgbClr val="409CFF"/>
      </a:accent5>
      <a:accent6>
        <a:srgbClr val="97C9FE"/>
      </a:accent6>
      <a:hlink>
        <a:srgbClr val="5C9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