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6" r:id="rId6"/>
    <p:sldId id="265" r:id="rId7"/>
    <p:sldId id="263" r:id="rId8"/>
    <p:sldId id="270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C6E6-A0E5-45E5-9A90-1714F02422BC}" type="datetimeFigureOut">
              <a:rPr lang="ko-KR" altLang="en-US" smtClean="0"/>
              <a:t>2021-11-01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2D-470A-46FD-857E-866F3530B7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18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C6E6-A0E5-45E5-9A90-1714F02422BC}" type="datetimeFigureOut">
              <a:rPr lang="ko-KR" altLang="en-US" smtClean="0"/>
              <a:t>2021-11-01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2D-470A-46FD-857E-866F3530B7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60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C6E6-A0E5-45E5-9A90-1714F02422BC}" type="datetimeFigureOut">
              <a:rPr lang="ko-KR" altLang="en-US" smtClean="0"/>
              <a:t>2021-11-01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2D-470A-46FD-857E-866F3530B7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73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C6E6-A0E5-45E5-9A90-1714F02422BC}" type="datetimeFigureOut">
              <a:rPr lang="ko-KR" altLang="en-US" smtClean="0"/>
              <a:t>2021-11-01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2D-470A-46FD-857E-866F3530B7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2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C6E6-A0E5-45E5-9A90-1714F02422BC}" type="datetimeFigureOut">
              <a:rPr lang="ko-KR" altLang="en-US" smtClean="0"/>
              <a:t>2021-11-01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2D-470A-46FD-857E-866F3530B7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96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C6E6-A0E5-45E5-9A90-1714F02422BC}" type="datetimeFigureOut">
              <a:rPr lang="ko-KR" altLang="en-US" smtClean="0"/>
              <a:t>2021-11-01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2D-470A-46FD-857E-866F3530B7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91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C6E6-A0E5-45E5-9A90-1714F02422BC}" type="datetimeFigureOut">
              <a:rPr lang="ko-KR" altLang="en-US" smtClean="0"/>
              <a:t>2021-11-01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2D-470A-46FD-857E-866F3530B7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0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C6E6-A0E5-45E5-9A90-1714F02422BC}" type="datetimeFigureOut">
              <a:rPr lang="ko-KR" altLang="en-US" smtClean="0"/>
              <a:t>2021-11-01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2D-470A-46FD-857E-866F3530B7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39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C6E6-A0E5-45E5-9A90-1714F02422BC}" type="datetimeFigureOut">
              <a:rPr lang="ko-KR" altLang="en-US" smtClean="0"/>
              <a:t>2021-11-01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2D-470A-46FD-857E-866F3530B7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4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C6E6-A0E5-45E5-9A90-1714F02422BC}" type="datetimeFigureOut">
              <a:rPr lang="ko-KR" altLang="en-US" smtClean="0"/>
              <a:t>2021-11-01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2D-470A-46FD-857E-866F3530B7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69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C6E6-A0E5-45E5-9A90-1714F02422BC}" type="datetimeFigureOut">
              <a:rPr lang="ko-KR" altLang="en-US" smtClean="0"/>
              <a:t>2021-11-01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2D-470A-46FD-857E-866F3530B7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158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0C6E6-A0E5-45E5-9A90-1714F02422BC}" type="datetimeFigureOut">
              <a:rPr lang="ko-KR" altLang="en-US" smtClean="0"/>
              <a:t>2021-11-01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EB2D-470A-46FD-857E-866F3530B7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62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420" y="216567"/>
            <a:ext cx="52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Project Mushroom</a:t>
            </a:r>
            <a:endParaRPr lang="ko-KR" altLang="en-US" sz="28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2008"/>
              </p:ext>
            </p:extLst>
          </p:nvPr>
        </p:nvGraphicFramePr>
        <p:xfrm>
          <a:off x="762000" y="5532298"/>
          <a:ext cx="1084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0">
                  <a:extLst>
                    <a:ext uri="{9D8B030D-6E8A-4147-A177-3AD203B41FA5}">
                      <a16:colId xmlns:a16="http://schemas.microsoft.com/office/drawing/2014/main" val="1194578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59473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0" y="5532298"/>
            <a:ext cx="1449137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Ver.       1.0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65098" y="5532298"/>
            <a:ext cx="259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     2021.11.01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88705" y="5530790"/>
            <a:ext cx="609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작성자</a:t>
            </a:r>
            <a:r>
              <a:rPr lang="en-US" altLang="ko-KR" dirty="0"/>
              <a:t>      </a:t>
            </a:r>
            <a:r>
              <a:rPr lang="ko-KR" altLang="en-US" dirty="0"/>
              <a:t>김기영 장현우 김지원 문수인 박민재 김재현 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352941"/>
              </p:ext>
            </p:extLst>
          </p:nvPr>
        </p:nvGraphicFramePr>
        <p:xfrm>
          <a:off x="4366029" y="2457170"/>
          <a:ext cx="3459942" cy="574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9942">
                  <a:extLst>
                    <a:ext uri="{9D8B030D-6E8A-4147-A177-3AD203B41FA5}">
                      <a16:colId xmlns:a16="http://schemas.microsoft.com/office/drawing/2014/main" val="1194578680"/>
                    </a:ext>
                  </a:extLst>
                </a:gridCol>
              </a:tblGrid>
              <a:tr h="574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화면 정의서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594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42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897595"/>
              </p:ext>
            </p:extLst>
          </p:nvPr>
        </p:nvGraphicFramePr>
        <p:xfrm>
          <a:off x="1197870" y="920878"/>
          <a:ext cx="9796260" cy="52072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1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6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Version.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Ver. 0.0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21/10/13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주제 선정 및 오픈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탐색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참고 자료 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21/10/15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기능 목록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일정 계획 및 업무 분담 작성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이미지 학습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21/10/19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기능 별 업무분담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데이터 정확도 향상 적용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21/10/20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버섯 요리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퀴즈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정보 전달용 자료 수집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21/10/21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디자인 구상 및 탐색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이미지 기능 추가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21/10/24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산출물 중간점검 및 피드백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21/10/25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회의 피드백 이후 업무 분담 별 세부 기능 수정 및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적용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21/10/29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디자인 사이즈 수정 및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오탈자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Ver.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21/11/01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개발완료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259227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buFont typeface="Arial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983947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수인님 일정표 완료되면 맞춰서 수정예정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453598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buFont typeface="Arial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29109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buFont typeface="Arial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481313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buFont typeface="Arial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110512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buFont typeface="Arial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853825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05290" y="153316"/>
            <a:ext cx="11425269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2800" dirty="0"/>
              <a:t>History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40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C83956-9982-4868-9B8B-BF2D1C433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196"/>
            <a:ext cx="8562476" cy="3585833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659299"/>
              </p:ext>
            </p:extLst>
          </p:nvPr>
        </p:nvGraphicFramePr>
        <p:xfrm>
          <a:off x="0" y="111886"/>
          <a:ext cx="18162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274">
                  <a:extLst>
                    <a:ext uri="{9D8B030D-6E8A-4147-A177-3AD203B41FA5}">
                      <a16:colId xmlns:a16="http://schemas.microsoft.com/office/drawing/2014/main" val="1194578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Title :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9473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137786"/>
          <a:ext cx="2141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636">
                  <a:extLst>
                    <a:ext uri="{9D8B030D-6E8A-4147-A177-3AD203B41FA5}">
                      <a16:colId xmlns:a16="http://schemas.microsoft.com/office/drawing/2014/main" val="1194578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9473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829924" y="137786"/>
          <a:ext cx="13221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135">
                  <a:extLst>
                    <a:ext uri="{9D8B030D-6E8A-4147-A177-3AD203B41FA5}">
                      <a16:colId xmlns:a16="http://schemas.microsoft.com/office/drawing/2014/main" val="1194578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Page 1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9473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627975"/>
              </p:ext>
            </p:extLst>
          </p:nvPr>
        </p:nvGraphicFramePr>
        <p:xfrm>
          <a:off x="8688288" y="476672"/>
          <a:ext cx="3384376" cy="2977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메인 페이지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기능들로 이어지는 링크들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상품 이름과 날짜를 입력하면 가격 정보를 검색해주는 기능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메인 페이지 링크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버섯 이름 검색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버섯 이름으로 사진 검색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버섯 분류군 검색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버섯 사진 분석으로 속 분류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버섯 특징으로 독버섯 판별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버섯에 대한 각종 정보 제공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버섯 이름을 입력하면 정보 검색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(2~4)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76717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274490"/>
              </p:ext>
            </p:extLst>
          </p:nvPr>
        </p:nvGraphicFramePr>
        <p:xfrm>
          <a:off x="1791706" y="111886"/>
          <a:ext cx="35177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726">
                  <a:extLst>
                    <a:ext uri="{9D8B030D-6E8A-4147-A177-3AD203B41FA5}">
                      <a16:colId xmlns:a16="http://schemas.microsoft.com/office/drawing/2014/main" val="1194578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메인 페이지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94735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7706092" y="3488324"/>
            <a:ext cx="433861" cy="5228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581937" y="2904565"/>
            <a:ext cx="2219098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273359" y="105562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275705" y="151867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②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273359" y="183456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③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281617" y="21312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④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302915" y="273103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02915" y="30094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02915" y="33476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66439" y="260671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⑧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1F995E-7A17-40BA-934D-64C53F47F2B3}"/>
              </a:ext>
            </a:extLst>
          </p:cNvPr>
          <p:cNvSpPr/>
          <p:nvPr/>
        </p:nvSpPr>
        <p:spPr>
          <a:xfrm>
            <a:off x="7695882" y="1348789"/>
            <a:ext cx="345515" cy="2110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741CF2C-775F-458B-9470-73FCD284F54A}"/>
              </a:ext>
            </a:extLst>
          </p:cNvPr>
          <p:cNvSpPr/>
          <p:nvPr/>
        </p:nvSpPr>
        <p:spPr>
          <a:xfrm>
            <a:off x="7712248" y="2882597"/>
            <a:ext cx="678719" cy="2110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769433-F2A4-4DBF-96E2-8DF3DBB8E042}"/>
              </a:ext>
            </a:extLst>
          </p:cNvPr>
          <p:cNvSpPr/>
          <p:nvPr/>
        </p:nvSpPr>
        <p:spPr>
          <a:xfrm>
            <a:off x="7691203" y="2296270"/>
            <a:ext cx="526313" cy="3634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C00DA58-D8C1-40CB-8C38-BB55619A8CCD}"/>
              </a:ext>
            </a:extLst>
          </p:cNvPr>
          <p:cNvSpPr/>
          <p:nvPr/>
        </p:nvSpPr>
        <p:spPr>
          <a:xfrm>
            <a:off x="7691203" y="2147502"/>
            <a:ext cx="448750" cy="147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F91847-B030-436E-8DB0-2054F18AC91D}"/>
              </a:ext>
            </a:extLst>
          </p:cNvPr>
          <p:cNvSpPr/>
          <p:nvPr/>
        </p:nvSpPr>
        <p:spPr>
          <a:xfrm>
            <a:off x="7695882" y="1774272"/>
            <a:ext cx="345515" cy="3682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798E2E-A75E-41E5-AB03-F614D95AFCC1}"/>
              </a:ext>
            </a:extLst>
          </p:cNvPr>
          <p:cNvSpPr/>
          <p:nvPr/>
        </p:nvSpPr>
        <p:spPr>
          <a:xfrm>
            <a:off x="7712248" y="3105443"/>
            <a:ext cx="850228" cy="2110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45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8921FC2C-0F5A-4ABD-8D73-F9E840DD5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849" y="527737"/>
            <a:ext cx="4178939" cy="4264025"/>
          </a:xfrm>
          <a:prstGeom prst="rect">
            <a:avLst/>
          </a:prstGeom>
        </p:spPr>
      </p:pic>
      <p:pic>
        <p:nvPicPr>
          <p:cNvPr id="24" name="그림 7">
            <a:extLst>
              <a:ext uri="{FF2B5EF4-FFF2-40B4-BE49-F238E27FC236}">
                <a16:creationId xmlns:a16="http://schemas.microsoft.com/office/drawing/2014/main" id="{9333A2DA-EA12-422C-91B4-7C8FE3CCC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3147" y="527738"/>
            <a:ext cx="4259996" cy="4264025"/>
          </a:xfrm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11886"/>
          <a:ext cx="18162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274">
                  <a:extLst>
                    <a:ext uri="{9D8B030D-6E8A-4147-A177-3AD203B41FA5}">
                      <a16:colId xmlns:a16="http://schemas.microsoft.com/office/drawing/2014/main" val="1194578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Title :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9473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137786"/>
          <a:ext cx="2141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636">
                  <a:extLst>
                    <a:ext uri="{9D8B030D-6E8A-4147-A177-3AD203B41FA5}">
                      <a16:colId xmlns:a16="http://schemas.microsoft.com/office/drawing/2014/main" val="1194578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9473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223932"/>
              </p:ext>
            </p:extLst>
          </p:nvPr>
        </p:nvGraphicFramePr>
        <p:xfrm>
          <a:off x="10829924" y="137786"/>
          <a:ext cx="13221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135">
                  <a:extLst>
                    <a:ext uri="{9D8B030D-6E8A-4147-A177-3AD203B41FA5}">
                      <a16:colId xmlns:a16="http://schemas.microsoft.com/office/drawing/2014/main" val="1194578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Page 2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9473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58922"/>
              </p:ext>
            </p:extLst>
          </p:nvPr>
        </p:nvGraphicFramePr>
        <p:xfrm>
          <a:off x="8688288" y="476672"/>
          <a:ext cx="3384376" cy="2011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버섯 이름으로 검색 페이지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상세정보 및 다른 페이지로 이어지는 링크들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버섯의 국명에 따른 상세정보를 제공해주는 기능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국명을 클릭 시 우측 상세정보로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검색결과 </a:t>
                      </a:r>
                      <a:r>
                        <a:rPr kumimoji="1" lang="ko-KR" altLang="en-US" sz="850" dirty="0" err="1">
                          <a:solidFill>
                            <a:schemeClr val="tx1"/>
                          </a:solidFill>
                          <a:latin typeface="+mn-ea"/>
                        </a:rPr>
                        <a:t>페이징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메인 페이지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이전 페이지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61191"/>
              </p:ext>
            </p:extLst>
          </p:nvPr>
        </p:nvGraphicFramePr>
        <p:xfrm>
          <a:off x="1791706" y="111886"/>
          <a:ext cx="35177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726">
                  <a:extLst>
                    <a:ext uri="{9D8B030D-6E8A-4147-A177-3AD203B41FA5}">
                      <a16:colId xmlns:a16="http://schemas.microsoft.com/office/drawing/2014/main" val="1194578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버섯 이름 검색 페이지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94735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1746228" y="4405847"/>
            <a:ext cx="947673" cy="2005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816274" y="1151309"/>
            <a:ext cx="439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384493" y="41962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②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374681" y="44674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③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539609" y="409495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④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1F995E-7A17-40BA-934D-64C53F47F2B3}"/>
              </a:ext>
            </a:extLst>
          </p:cNvPr>
          <p:cNvSpPr/>
          <p:nvPr/>
        </p:nvSpPr>
        <p:spPr>
          <a:xfrm>
            <a:off x="1912378" y="4606431"/>
            <a:ext cx="484207" cy="185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F91847-B030-436E-8DB0-2054F18AC91D}"/>
              </a:ext>
            </a:extLst>
          </p:cNvPr>
          <p:cNvSpPr/>
          <p:nvPr/>
        </p:nvSpPr>
        <p:spPr>
          <a:xfrm>
            <a:off x="5917545" y="4255790"/>
            <a:ext cx="681215" cy="2503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798E2E-A75E-41E5-AB03-F614D95AFCC1}"/>
              </a:ext>
            </a:extLst>
          </p:cNvPr>
          <p:cNvSpPr/>
          <p:nvPr/>
        </p:nvSpPr>
        <p:spPr>
          <a:xfrm>
            <a:off x="1999130" y="1520641"/>
            <a:ext cx="508915" cy="2005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75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21974"/>
              </p:ext>
            </p:extLst>
          </p:nvPr>
        </p:nvGraphicFramePr>
        <p:xfrm>
          <a:off x="0" y="111886"/>
          <a:ext cx="5321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1198">
                  <a:extLst>
                    <a:ext uri="{9D8B030D-6E8A-4147-A177-3AD203B41FA5}">
                      <a16:colId xmlns:a16="http://schemas.microsoft.com/office/drawing/2014/main" val="1194578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Title :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버섯 이름으로 사진 검색 페이지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9473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389156"/>
              </p:ext>
            </p:extLst>
          </p:nvPr>
        </p:nvGraphicFramePr>
        <p:xfrm>
          <a:off x="5792688" y="111886"/>
          <a:ext cx="2141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636">
                  <a:extLst>
                    <a:ext uri="{9D8B030D-6E8A-4147-A177-3AD203B41FA5}">
                      <a16:colId xmlns:a16="http://schemas.microsoft.com/office/drawing/2014/main" val="1194578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9473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276851"/>
              </p:ext>
            </p:extLst>
          </p:nvPr>
        </p:nvGraphicFramePr>
        <p:xfrm>
          <a:off x="7934324" y="111886"/>
          <a:ext cx="13221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135">
                  <a:extLst>
                    <a:ext uri="{9D8B030D-6E8A-4147-A177-3AD203B41FA5}">
                      <a16:colId xmlns:a16="http://schemas.microsoft.com/office/drawing/2014/main" val="1194578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Page 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9473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441193"/>
              </p:ext>
            </p:extLst>
          </p:nvPr>
        </p:nvGraphicFramePr>
        <p:xfrm>
          <a:off x="5792688" y="521775"/>
          <a:ext cx="3384376" cy="1045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25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버섯 이름으로 사진 검색 페이지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버섯의 이미지를 조회하는 기능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</a:tbl>
          </a:graphicData>
        </a:graphic>
      </p:graphicFrame>
      <p:pic>
        <p:nvPicPr>
          <p:cNvPr id="36" name="그림 9">
            <a:extLst>
              <a:ext uri="{FF2B5EF4-FFF2-40B4-BE49-F238E27FC236}">
                <a16:creationId xmlns:a16="http://schemas.microsoft.com/office/drawing/2014/main" id="{24270D4E-65ED-4E5D-A2DC-70F755B7E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768" y="505214"/>
            <a:ext cx="5321199" cy="411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0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6">
            <a:extLst>
              <a:ext uri="{FF2B5EF4-FFF2-40B4-BE49-F238E27FC236}">
                <a16:creationId xmlns:a16="http://schemas.microsoft.com/office/drawing/2014/main" id="{7D1B0DEE-E5DA-44E4-BCE2-F13ED2BAF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02" b="9702"/>
          <a:stretch/>
        </p:blipFill>
        <p:spPr>
          <a:xfrm>
            <a:off x="4254591" y="492807"/>
            <a:ext cx="4090520" cy="3702050"/>
          </a:xfrm>
          <a:prstGeom prst="rect">
            <a:avLst/>
          </a:prstGeom>
        </p:spPr>
      </p:pic>
      <p:pic>
        <p:nvPicPr>
          <p:cNvPr id="27" name="그림 5">
            <a:extLst>
              <a:ext uri="{FF2B5EF4-FFF2-40B4-BE49-F238E27FC236}">
                <a16:creationId xmlns:a16="http://schemas.microsoft.com/office/drawing/2014/main" id="{AF00A906-4FE3-47C5-A1E6-70127D22E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75" b="575"/>
          <a:stretch/>
        </p:blipFill>
        <p:spPr>
          <a:xfrm>
            <a:off x="0" y="492807"/>
            <a:ext cx="4254591" cy="3702050"/>
          </a:xfr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97520"/>
              </p:ext>
            </p:extLst>
          </p:nvPr>
        </p:nvGraphicFramePr>
        <p:xfrm>
          <a:off x="0" y="111886"/>
          <a:ext cx="5309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9432">
                  <a:extLst>
                    <a:ext uri="{9D8B030D-6E8A-4147-A177-3AD203B41FA5}">
                      <a16:colId xmlns:a16="http://schemas.microsoft.com/office/drawing/2014/main" val="1194578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Title :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버섯 분류군 검색 페이지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9473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137786"/>
          <a:ext cx="2141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636">
                  <a:extLst>
                    <a:ext uri="{9D8B030D-6E8A-4147-A177-3AD203B41FA5}">
                      <a16:colId xmlns:a16="http://schemas.microsoft.com/office/drawing/2014/main" val="1194578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9473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170578"/>
              </p:ext>
            </p:extLst>
          </p:nvPr>
        </p:nvGraphicFramePr>
        <p:xfrm>
          <a:off x="10829924" y="137786"/>
          <a:ext cx="13221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135">
                  <a:extLst>
                    <a:ext uri="{9D8B030D-6E8A-4147-A177-3AD203B41FA5}">
                      <a16:colId xmlns:a16="http://schemas.microsoft.com/office/drawing/2014/main" val="1194578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Page 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9473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471025"/>
              </p:ext>
            </p:extLst>
          </p:nvPr>
        </p:nvGraphicFramePr>
        <p:xfrm>
          <a:off x="8688288" y="476672"/>
          <a:ext cx="3384376" cy="2011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버섯 분류군 검색 페이지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상세정보 및 다른 페이지로 이어지는 링크들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버섯의 분류군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ID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 따른 상세정보를 제공해주는 기능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분류군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을 클릭 시 우측 상세정보로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메인 페이지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상위분류군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클릭 시 해당 분류군으로 상세정보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재검색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이전 페이지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743323" y="1902643"/>
            <a:ext cx="413228" cy="376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ighlight>
                  <a:srgbClr val="000000"/>
                </a:highlight>
              </a:rPr>
              <a:t>①</a:t>
            </a:r>
            <a:endParaRPr lang="en-US" altLang="ko-KR" dirty="0"/>
          </a:p>
        </p:txBody>
      </p:sp>
      <p:sp>
        <p:nvSpPr>
          <p:cNvPr id="47" name="직사각형 46"/>
          <p:cNvSpPr/>
          <p:nvPr/>
        </p:nvSpPr>
        <p:spPr>
          <a:xfrm>
            <a:off x="2365528" y="30596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②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373605" y="256255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③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651511" y="374144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④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741CF2C-775F-458B-9470-73FCD284F54A}"/>
              </a:ext>
            </a:extLst>
          </p:cNvPr>
          <p:cNvSpPr/>
          <p:nvPr/>
        </p:nvSpPr>
        <p:spPr>
          <a:xfrm>
            <a:off x="1875746" y="2931890"/>
            <a:ext cx="525942" cy="2714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769433-F2A4-4DBF-96E2-8DF3DBB8E042}"/>
              </a:ext>
            </a:extLst>
          </p:cNvPr>
          <p:cNvSpPr/>
          <p:nvPr/>
        </p:nvSpPr>
        <p:spPr>
          <a:xfrm>
            <a:off x="5945126" y="2839873"/>
            <a:ext cx="464639" cy="3634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C00DA58-D8C1-40CB-8C38-BB55619A8CCD}"/>
              </a:ext>
            </a:extLst>
          </p:cNvPr>
          <p:cNvSpPr/>
          <p:nvPr/>
        </p:nvSpPr>
        <p:spPr>
          <a:xfrm>
            <a:off x="6075475" y="3625374"/>
            <a:ext cx="612196" cy="2563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F91847-B030-436E-8DB0-2054F18AC91D}"/>
              </a:ext>
            </a:extLst>
          </p:cNvPr>
          <p:cNvSpPr/>
          <p:nvPr/>
        </p:nvSpPr>
        <p:spPr>
          <a:xfrm>
            <a:off x="2384612" y="2178424"/>
            <a:ext cx="413228" cy="2014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88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4D7EB3C-CE3B-4D34-8FED-D580FCB1C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563" y="480592"/>
            <a:ext cx="4265160" cy="33960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F0C8B1-C493-412E-9EB8-E52796A1B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72" y="476672"/>
            <a:ext cx="4103235" cy="340000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62612"/>
              </p:ext>
            </p:extLst>
          </p:nvPr>
        </p:nvGraphicFramePr>
        <p:xfrm>
          <a:off x="-1" y="111886"/>
          <a:ext cx="52950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5069">
                  <a:extLst>
                    <a:ext uri="{9D8B030D-6E8A-4147-A177-3AD203B41FA5}">
                      <a16:colId xmlns:a16="http://schemas.microsoft.com/office/drawing/2014/main" val="1194578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Title :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버섯 사진으로 속 분류 페이지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9473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137786"/>
          <a:ext cx="2141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636">
                  <a:extLst>
                    <a:ext uri="{9D8B030D-6E8A-4147-A177-3AD203B41FA5}">
                      <a16:colId xmlns:a16="http://schemas.microsoft.com/office/drawing/2014/main" val="1194578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9473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829924" y="137786"/>
          <a:ext cx="13221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135">
                  <a:extLst>
                    <a:ext uri="{9D8B030D-6E8A-4147-A177-3AD203B41FA5}">
                      <a16:colId xmlns:a16="http://schemas.microsoft.com/office/drawing/2014/main" val="1194578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Page 1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9473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45076"/>
              </p:ext>
            </p:extLst>
          </p:nvPr>
        </p:nvGraphicFramePr>
        <p:xfrm>
          <a:off x="8688288" y="476672"/>
          <a:ext cx="3384376" cy="1769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메인 페이지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기능들로 이어지는 링크들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상품 이름과 날짜를 입력하면 가격 정보를 검색해주는 기능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메인 페이지 링크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판별하기 클릭 시 우측 판별 결과로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표시하기 클릭 시 하단문구 숨김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115506" y="259521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95498" y="259521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②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91531" y="358646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③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798E2E-A75E-41E5-AB03-F614D95AFCC1}"/>
              </a:ext>
            </a:extLst>
          </p:cNvPr>
          <p:cNvSpPr/>
          <p:nvPr/>
        </p:nvSpPr>
        <p:spPr>
          <a:xfrm>
            <a:off x="5807029" y="3665591"/>
            <a:ext cx="850228" cy="2110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F1188EC-7193-4CE2-9740-BF18B204AE0D}"/>
              </a:ext>
            </a:extLst>
          </p:cNvPr>
          <p:cNvSpPr/>
          <p:nvPr/>
        </p:nvSpPr>
        <p:spPr>
          <a:xfrm>
            <a:off x="1849340" y="2756249"/>
            <a:ext cx="1054717" cy="3634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28323B-2B66-4C60-AA80-80662DAC4379}"/>
              </a:ext>
            </a:extLst>
          </p:cNvPr>
          <p:cNvSpPr/>
          <p:nvPr/>
        </p:nvSpPr>
        <p:spPr>
          <a:xfrm>
            <a:off x="244119" y="2756249"/>
            <a:ext cx="1054717" cy="3634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01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4D7EB3C-CE3B-4D34-8FED-D580FCB1C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563" y="480592"/>
            <a:ext cx="4265160" cy="33960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F0C8B1-C493-412E-9EB8-E52796A1B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72" y="472190"/>
            <a:ext cx="4103235" cy="340000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11886"/>
          <a:ext cx="18162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274">
                  <a:extLst>
                    <a:ext uri="{9D8B030D-6E8A-4147-A177-3AD203B41FA5}">
                      <a16:colId xmlns:a16="http://schemas.microsoft.com/office/drawing/2014/main" val="1194578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Title :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9473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137786"/>
          <a:ext cx="2141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636">
                  <a:extLst>
                    <a:ext uri="{9D8B030D-6E8A-4147-A177-3AD203B41FA5}">
                      <a16:colId xmlns:a16="http://schemas.microsoft.com/office/drawing/2014/main" val="1194578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9473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829924" y="137786"/>
          <a:ext cx="13221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135">
                  <a:extLst>
                    <a:ext uri="{9D8B030D-6E8A-4147-A177-3AD203B41FA5}">
                      <a16:colId xmlns:a16="http://schemas.microsoft.com/office/drawing/2014/main" val="1194578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Page 1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9473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163547"/>
              </p:ext>
            </p:extLst>
          </p:nvPr>
        </p:nvGraphicFramePr>
        <p:xfrm>
          <a:off x="8688288" y="476672"/>
          <a:ext cx="3384376" cy="2977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메인 페이지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기능들로 이어지는 링크들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상품 이름과 날짜를 입력하면 가격 정보를 검색해주는 기능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파일 업로드 창 팝업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버섯 이름 검색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버섯 이름으로 사진 검색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버섯 분류군 검색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버섯 사진 분석으로 속 분류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버섯 특징으로 독버섯 판별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버섯에 대한 각종 정보 제공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버섯 이름을 입력하면 정보 검색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(2~4)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76717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791706" y="111886"/>
          <a:ext cx="35177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726">
                  <a:extLst>
                    <a:ext uri="{9D8B030D-6E8A-4147-A177-3AD203B41FA5}">
                      <a16:colId xmlns:a16="http://schemas.microsoft.com/office/drawing/2014/main" val="1194578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메인 페이지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94735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6603433" y="5825630"/>
            <a:ext cx="433861" cy="5228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130322" y="5880847"/>
            <a:ext cx="2219098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-93157" y="250591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510178" y="251235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②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283242" y="551335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③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10921920" y="48877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④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0496806" y="48538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⑤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8228954" y="597912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⑥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0097297" y="529099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⑦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63729" y="51440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⑧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1F995E-7A17-40BA-934D-64C53F47F2B3}"/>
              </a:ext>
            </a:extLst>
          </p:cNvPr>
          <p:cNvSpPr/>
          <p:nvPr/>
        </p:nvSpPr>
        <p:spPr>
          <a:xfrm>
            <a:off x="7230342" y="5554788"/>
            <a:ext cx="345515" cy="2110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741CF2C-775F-458B-9470-73FCD284F54A}"/>
              </a:ext>
            </a:extLst>
          </p:cNvPr>
          <p:cNvSpPr/>
          <p:nvPr/>
        </p:nvSpPr>
        <p:spPr>
          <a:xfrm>
            <a:off x="9080387" y="4932940"/>
            <a:ext cx="678719" cy="2110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769433-F2A4-4DBF-96E2-8DF3DBB8E042}"/>
              </a:ext>
            </a:extLst>
          </p:cNvPr>
          <p:cNvSpPr/>
          <p:nvPr/>
        </p:nvSpPr>
        <p:spPr>
          <a:xfrm>
            <a:off x="244119" y="2741450"/>
            <a:ext cx="1054717" cy="3634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C00DA58-D8C1-40CB-8C38-BB55619A8CCD}"/>
              </a:ext>
            </a:extLst>
          </p:cNvPr>
          <p:cNvSpPr/>
          <p:nvPr/>
        </p:nvSpPr>
        <p:spPr>
          <a:xfrm>
            <a:off x="11060226" y="4222798"/>
            <a:ext cx="448750" cy="147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F91847-B030-436E-8DB0-2054F18AC91D}"/>
              </a:ext>
            </a:extLst>
          </p:cNvPr>
          <p:cNvSpPr/>
          <p:nvPr/>
        </p:nvSpPr>
        <p:spPr>
          <a:xfrm>
            <a:off x="10829924" y="5660329"/>
            <a:ext cx="345515" cy="3682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798E2E-A75E-41E5-AB03-F614D95AFCC1}"/>
              </a:ext>
            </a:extLst>
          </p:cNvPr>
          <p:cNvSpPr/>
          <p:nvPr/>
        </p:nvSpPr>
        <p:spPr>
          <a:xfrm>
            <a:off x="10071692" y="4414290"/>
            <a:ext cx="850228" cy="2110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C0E548-C717-4621-BFFF-C22D6FA22B6B}"/>
              </a:ext>
            </a:extLst>
          </p:cNvPr>
          <p:cNvSpPr/>
          <p:nvPr/>
        </p:nvSpPr>
        <p:spPr>
          <a:xfrm>
            <a:off x="1849340" y="2756249"/>
            <a:ext cx="1054717" cy="3634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3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4D7EB3C-CE3B-4D34-8FED-D580FCB1C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563" y="480592"/>
            <a:ext cx="4265160" cy="33960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F0C8B1-C493-412E-9EB8-E52796A1B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72" y="476672"/>
            <a:ext cx="4103235" cy="340000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11886"/>
          <a:ext cx="18162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274">
                  <a:extLst>
                    <a:ext uri="{9D8B030D-6E8A-4147-A177-3AD203B41FA5}">
                      <a16:colId xmlns:a16="http://schemas.microsoft.com/office/drawing/2014/main" val="1194578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Title :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9473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137786"/>
          <a:ext cx="2141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636">
                  <a:extLst>
                    <a:ext uri="{9D8B030D-6E8A-4147-A177-3AD203B41FA5}">
                      <a16:colId xmlns:a16="http://schemas.microsoft.com/office/drawing/2014/main" val="1194578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9473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829924" y="137786"/>
          <a:ext cx="13221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135">
                  <a:extLst>
                    <a:ext uri="{9D8B030D-6E8A-4147-A177-3AD203B41FA5}">
                      <a16:colId xmlns:a16="http://schemas.microsoft.com/office/drawing/2014/main" val="1194578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Page 1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9473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977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메인 페이지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기능들로 이어지는 링크들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상품 이름과 날짜를 입력하면 가격 정보를 검색해주는 기능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메인 페이지 링크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버섯 이름 검색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버섯 이름으로 사진 검색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버섯 분류군 검색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버섯 사진 분석으로 속 분류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버섯 특징으로 독버섯 판별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버섯에 대한 각종 정보 제공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버섯 이름을 입력하면 정보 검색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(2~4)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76717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791706" y="111886"/>
          <a:ext cx="35177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726">
                  <a:extLst>
                    <a:ext uri="{9D8B030D-6E8A-4147-A177-3AD203B41FA5}">
                      <a16:colId xmlns:a16="http://schemas.microsoft.com/office/drawing/2014/main" val="1194578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메인 페이지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94735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6603433" y="5825630"/>
            <a:ext cx="433861" cy="5228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130322" y="5880847"/>
            <a:ext cx="2219098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1479049" y="509941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①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1265448" y="470307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②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1283242" y="551335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③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10921920" y="48877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④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0496806" y="48538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⑤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8228954" y="597912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⑥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0097297" y="529099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⑦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63729" y="51440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⑧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1F995E-7A17-40BA-934D-64C53F47F2B3}"/>
              </a:ext>
            </a:extLst>
          </p:cNvPr>
          <p:cNvSpPr/>
          <p:nvPr/>
        </p:nvSpPr>
        <p:spPr>
          <a:xfrm>
            <a:off x="7230342" y="5554788"/>
            <a:ext cx="345515" cy="2110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741CF2C-775F-458B-9470-73FCD284F54A}"/>
              </a:ext>
            </a:extLst>
          </p:cNvPr>
          <p:cNvSpPr/>
          <p:nvPr/>
        </p:nvSpPr>
        <p:spPr>
          <a:xfrm>
            <a:off x="9080387" y="4932940"/>
            <a:ext cx="678719" cy="2110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769433-F2A4-4DBF-96E2-8DF3DBB8E042}"/>
              </a:ext>
            </a:extLst>
          </p:cNvPr>
          <p:cNvSpPr/>
          <p:nvPr/>
        </p:nvSpPr>
        <p:spPr>
          <a:xfrm>
            <a:off x="8173547" y="5152956"/>
            <a:ext cx="526313" cy="3634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C00DA58-D8C1-40CB-8C38-BB55619A8CCD}"/>
              </a:ext>
            </a:extLst>
          </p:cNvPr>
          <p:cNvSpPr/>
          <p:nvPr/>
        </p:nvSpPr>
        <p:spPr>
          <a:xfrm>
            <a:off x="11060226" y="4222798"/>
            <a:ext cx="448750" cy="147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F91847-B030-436E-8DB0-2054F18AC91D}"/>
              </a:ext>
            </a:extLst>
          </p:cNvPr>
          <p:cNvSpPr/>
          <p:nvPr/>
        </p:nvSpPr>
        <p:spPr>
          <a:xfrm>
            <a:off x="10829924" y="5660329"/>
            <a:ext cx="345515" cy="3682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798E2E-A75E-41E5-AB03-F614D95AFCC1}"/>
              </a:ext>
            </a:extLst>
          </p:cNvPr>
          <p:cNvSpPr/>
          <p:nvPr/>
        </p:nvSpPr>
        <p:spPr>
          <a:xfrm>
            <a:off x="10071692" y="4414290"/>
            <a:ext cx="850228" cy="2110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3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533</Words>
  <Application>Microsoft Office PowerPoint</Application>
  <PresentationFormat>와이드스크린</PresentationFormat>
  <Paragraphs>189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History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kky</dc:creator>
  <cp:lastModifiedBy>장현용</cp:lastModifiedBy>
  <cp:revision>52</cp:revision>
  <dcterms:created xsi:type="dcterms:W3CDTF">2021-07-01T12:30:51Z</dcterms:created>
  <dcterms:modified xsi:type="dcterms:W3CDTF">2021-11-01T08:36:44Z</dcterms:modified>
</cp:coreProperties>
</file>