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203150" cy="36004500"/>
  <p:notesSz cx="6858000" cy="9144000"/>
  <p:defaultTextStyle>
    <a:defPPr>
      <a:defRPr lang="en-US"/>
    </a:defPPr>
    <a:lvl1pPr algn="l" defTabSz="3497263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47838" indent="-1290638" algn="l" defTabSz="3497263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497263" indent="-2582863" algn="l" defTabSz="3497263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245100" indent="-3873500" algn="l" defTabSz="3497263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6994525" indent="-5165725" algn="l" defTabSz="3497263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6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8" autoAdjust="0"/>
  </p:normalViewPr>
  <p:slideViewPr>
    <p:cSldViewPr>
      <p:cViewPr>
        <p:scale>
          <a:sx n="39" d="100"/>
          <a:sy n="39" d="100"/>
        </p:scale>
        <p:origin x="-72" y="3912"/>
      </p:cViewPr>
      <p:guideLst>
        <p:guide orient="horz" pos="12247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F76FBD-2932-4B84-949D-F3C54CE0D7E6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D1B4C8-5CD2-4A2F-97A4-F038AE773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97263" rtl="0" eaLnBrk="0" fontAlgn="base" hangingPunct="0">
      <a:spcBef>
        <a:spcPct val="30000"/>
      </a:spcBef>
      <a:spcAft>
        <a:spcPct val="0"/>
      </a:spcAft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747838" algn="l" defTabSz="3497263" rtl="0" eaLnBrk="0" fontAlgn="base" hangingPunct="0">
      <a:spcBef>
        <a:spcPct val="30000"/>
      </a:spcBef>
      <a:spcAft>
        <a:spcPct val="0"/>
      </a:spcAft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3497263" algn="l" defTabSz="3497263" rtl="0" eaLnBrk="0" fontAlgn="base" hangingPunct="0">
      <a:spcBef>
        <a:spcPct val="30000"/>
      </a:spcBef>
      <a:spcAft>
        <a:spcPct val="0"/>
      </a:spcAft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5245100" algn="l" defTabSz="3497263" rtl="0" eaLnBrk="0" fontAlgn="base" hangingPunct="0">
      <a:spcBef>
        <a:spcPct val="30000"/>
      </a:spcBef>
      <a:spcAft>
        <a:spcPct val="0"/>
      </a:spcAft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6994525" algn="l" defTabSz="3497263" rtl="0" eaLnBrk="0" fontAlgn="base" hangingPunct="0">
      <a:spcBef>
        <a:spcPct val="30000"/>
      </a:spcBef>
      <a:spcAft>
        <a:spcPct val="0"/>
      </a:spcAft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236" y="11184734"/>
            <a:ext cx="21422678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473" y="20402550"/>
            <a:ext cx="1764220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6382-4279-4A48-A1EE-196A78F59C14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C880-0C05-42D7-BCD7-0484842CA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6ECFD-8A2B-45AD-9704-A95012C12A55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E5EC1-C1C3-4985-A4D4-D8D7C7985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62545" y="7567613"/>
            <a:ext cx="15629453" cy="16128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4184" y="7567613"/>
            <a:ext cx="46468308" cy="16128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3E54C-9B8B-4D01-B679-68D465528A51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ADE3B-CAD0-4719-9759-9F782B12C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D901-4776-476A-90DD-F22879C4C23F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8AC4-2187-4CA2-9F80-E911365E1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75" y="23136228"/>
            <a:ext cx="21422678" cy="7150894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875" y="15260246"/>
            <a:ext cx="21422678" cy="7875982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C771C-A328-4F23-B7BE-A9BE799129F0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042FB-8D5B-4DBC-A650-54AAE2A75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184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43117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C5302-A30D-4ED6-AEA8-9E68D648EB92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57037-55B8-4985-867D-7D1B0512E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58" y="8059343"/>
            <a:ext cx="11135768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158" y="11418094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852" y="8059343"/>
            <a:ext cx="11140142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852" y="11418094"/>
            <a:ext cx="11140142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5E164-70C8-4E56-A1FC-56F198A6BDC5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9D7C-2F28-49EB-9C05-A3095227E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6EC2-66E4-4C28-B107-AEF7DD826ED3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C93FA-61EC-4C02-AD22-AC0E76C5F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4862F-FB29-4D54-991E-65C35D14A2FB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461D6-5C80-4CAC-9EC0-D7401D311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9" y="1433512"/>
            <a:ext cx="8291663" cy="6100763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732" y="1433515"/>
            <a:ext cx="14089261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159" y="7534278"/>
            <a:ext cx="8291663" cy="2462808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09D8-EC23-4DA2-8699-0E1B2D0503B4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2E1AA-86FD-4EE1-B709-22EBBCEE2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994" y="25203150"/>
            <a:ext cx="15121890" cy="297537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994" y="3217069"/>
            <a:ext cx="15121890" cy="21602700"/>
          </a:xfrm>
        </p:spPr>
        <p:txBody>
          <a:bodyPr rtlCol="0">
            <a:normAutofit/>
          </a:bodyPr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994" y="28178524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2640-9863-4EF2-AA2B-7A77A7BBD733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602F3-61D2-466D-91F4-17EC2FFE2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260475" y="1441450"/>
            <a:ext cx="226822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758" tIns="174879" rIns="349758" bIns="1748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60475" y="8401050"/>
            <a:ext cx="22682200" cy="2376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758" tIns="174879" rIns="349758" bIns="174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475" y="33370838"/>
            <a:ext cx="5880100" cy="1917700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 defTabSz="3497580" fontAlgn="auto">
              <a:spcBef>
                <a:spcPts val="0"/>
              </a:spcBef>
              <a:spcAft>
                <a:spcPts val="0"/>
              </a:spcAft>
              <a:defRPr sz="4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FECBA6-22AB-4F64-88C6-4B193CD8BD25}" type="datetimeFigureOut">
              <a:rPr lang="en-US"/>
              <a:pPr>
                <a:defRPr/>
              </a:pPr>
              <a:t>30/9/2013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0600" y="33370838"/>
            <a:ext cx="7981950" cy="1917700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 defTabSz="3497580" fontAlgn="auto">
              <a:spcBef>
                <a:spcPts val="0"/>
              </a:spcBef>
              <a:spcAft>
                <a:spcPts val="0"/>
              </a:spcAft>
              <a:defRPr sz="4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62575" y="33370838"/>
            <a:ext cx="5880100" cy="1917700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 defTabSz="3497580" fontAlgn="auto">
              <a:spcBef>
                <a:spcPts val="0"/>
              </a:spcBef>
              <a:spcAft>
                <a:spcPts val="0"/>
              </a:spcAft>
              <a:defRPr sz="4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45EC04-D392-4E6F-88A1-6532D3E6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263" rtl="0" eaLnBrk="0" fontAlgn="base" hangingPunct="0">
        <a:spcBef>
          <a:spcPct val="0"/>
        </a:spcBef>
        <a:spcAft>
          <a:spcPct val="0"/>
        </a:spcAft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2pPr>
      <a:lvl3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3pPr>
      <a:lvl4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4pPr>
      <a:lvl5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5pPr>
      <a:lvl6pPr marL="4572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6pPr>
      <a:lvl7pPr marL="9144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7pPr>
      <a:lvl8pPr marL="13716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8pPr>
      <a:lvl9pPr marL="18288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itchFamily="34" charset="0"/>
        </a:defRPr>
      </a:lvl9pPr>
    </p:titleStyle>
    <p:bodyStyle>
      <a:lvl1pPr marL="1311275" indent="-1311275" algn="l" defTabSz="34972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625" indent="-1092200" algn="l" defTabSz="34972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3125" algn="l" defTabSz="34972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19813" indent="-873125" algn="l" defTabSz="34972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238" indent="-873125" algn="l" defTabSz="34972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03150" cy="35987121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647062" y="-143766"/>
            <a:ext cx="14816307" cy="4823962"/>
            <a:chOff x="1647062" y="370161"/>
            <a:chExt cx="14816307" cy="4823962"/>
          </a:xfrm>
        </p:grpSpPr>
        <p:sp>
          <p:nvSpPr>
            <p:cNvPr id="2" name="TextBox 1"/>
            <p:cNvSpPr txBox="1"/>
            <p:nvPr/>
          </p:nvSpPr>
          <p:spPr>
            <a:xfrm>
              <a:off x="10042221" y="1008362"/>
              <a:ext cx="5118709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 err="1" smtClean="0">
                  <a:solidFill>
                    <a:schemeClr val="bg1"/>
                  </a:solidFill>
                  <a:effectLst>
                    <a:outerShdw blurRad="38100" dist="101600" dir="8280000" algn="ctr" rotWithShape="0">
                      <a:schemeClr val="tx1"/>
                    </a:outerShdw>
                  </a:effectLst>
                  <a:latin typeface="Roboto" pitchFamily="2" charset="0"/>
                  <a:ea typeface="Roboto" pitchFamily="2" charset="0"/>
                </a:rPr>
                <a:t>SmartDroid</a:t>
              </a:r>
              <a:endParaRPr lang="en-US" sz="10000" b="1" dirty="0" smtClean="0">
                <a:solidFill>
                  <a:schemeClr val="bg1"/>
                </a:solidFill>
                <a:effectLst>
                  <a:outerShdw blurRad="38100" dist="101600" dir="8280000" algn="ctr" rotWithShape="0">
                    <a:schemeClr val="tx1"/>
                  </a:outerShdw>
                </a:effectLst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739781" y="2639578"/>
              <a:ext cx="772358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itchFamily="2" charset="0"/>
                  <a:ea typeface="Roboto" pitchFamily="2" charset="0"/>
                </a:rPr>
                <a:t>Automation </a:t>
              </a:r>
              <a:r>
                <a:rPr lang="en-US" sz="8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itchFamily="2" charset="0"/>
                  <a:ea typeface="Roboto" pitchFamily="2" charset="0"/>
                </a:rPr>
                <a:t>Application</a:t>
              </a:r>
            </a:p>
            <a:p>
              <a:pPr algn="ctr"/>
              <a:r>
                <a:rPr lang="en-US" sz="8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8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itchFamily="2" charset="0"/>
                  <a:ea typeface="Roboto" pitchFamily="2" charset="0"/>
                </a:rPr>
                <a:t>for </a:t>
              </a:r>
              <a:r>
                <a:rPr lang="en-US" sz="8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itchFamily="2" charset="0"/>
                  <a:ea typeface="Roboto" pitchFamily="2" charset="0"/>
                </a:rPr>
                <a:t>Android</a:t>
              </a:r>
              <a:endPara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62" y="370161"/>
              <a:ext cx="4823961" cy="4823961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583" y="33267946"/>
            <a:ext cx="3272022" cy="25364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0215" y="32337066"/>
            <a:ext cx="12899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ea typeface="Roboto" pitchFamily="2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upervisor : Dr. Levy </a:t>
            </a:r>
            <a:r>
              <a:rPr lang="en-US" sz="5400" dirty="0" err="1" smtClean="0">
                <a:solidFill>
                  <a:schemeClr val="bg1"/>
                </a:solidFill>
                <a:latin typeface="+mj-lt"/>
                <a:ea typeface="Roboto" pitchFamily="2" charset="0"/>
              </a:rPr>
              <a:t>Avivit</a:t>
            </a:r>
            <a:endParaRPr lang="en-US" sz="5400" dirty="0" smtClean="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r>
              <a:rPr lang="en-US" sz="5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Presenters : Ran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Roboto" pitchFamily="2" charset="0"/>
              </a:rPr>
              <a:t>Haveshush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Roboto" pitchFamily="2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 &amp;  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Roboto" pitchFamily="2" charset="0"/>
              </a:rPr>
              <a:t>Lior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Roboto" pitchFamily="2" charset="0"/>
              </a:rPr>
              <a:t> Ginsberg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60217" y="4896794"/>
            <a:ext cx="24531780" cy="4230474"/>
          </a:xfrm>
          <a:prstGeom prst="roundRect">
            <a:avLst>
              <a:gd name="adj" fmla="val 9052"/>
            </a:avLst>
          </a:prstGeom>
          <a:noFill/>
          <a:ln w="1174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47885" y="4971339"/>
            <a:ext cx="23074969" cy="3734914"/>
            <a:chOff x="1047885" y="5907443"/>
            <a:chExt cx="23074969" cy="3734914"/>
          </a:xfrm>
        </p:grpSpPr>
        <p:sp>
          <p:nvSpPr>
            <p:cNvPr id="24" name="TextBox 23"/>
            <p:cNvSpPr txBox="1"/>
            <p:nvPr/>
          </p:nvSpPr>
          <p:spPr>
            <a:xfrm>
              <a:off x="1047885" y="5907443"/>
              <a:ext cx="44576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Roboto" pitchFamily="2" charset="0"/>
                </a:rPr>
                <a:t>Introduction</a:t>
              </a:r>
              <a:endParaRPr lang="en-US" sz="6600" dirty="0">
                <a:solidFill>
                  <a:schemeClr val="accent6">
                    <a:lumMod val="75000"/>
                  </a:schemeClr>
                </a:solidFill>
                <a:latin typeface="+mj-lt"/>
                <a:ea typeface="Roboto" pitchFamily="2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0295" y="7057034"/>
              <a:ext cx="2304255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err="1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SmartDroid</a:t>
              </a:r>
              <a:r>
                <a:rPr lang="en-US" sz="5400" dirty="0" smtClean="0">
                  <a:solidFill>
                    <a:schemeClr val="bg1"/>
                  </a:solidFill>
                  <a:latin typeface="+mj-lt"/>
                  <a:ea typeface="Roboto" pitchFamily="2" charset="0"/>
                </a:rPr>
                <a:t> is an application that expose the smartphones abilities to react dynamically to event that occur manually by the user, internally by android OS or external events (location, time, light…). </a:t>
              </a:r>
              <a:endParaRPr lang="en-US" sz="5400" dirty="0">
                <a:solidFill>
                  <a:schemeClr val="bg1"/>
                </a:solidFill>
                <a:latin typeface="+mj-lt"/>
                <a:ea typeface="Roboto" pitchFamily="2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60216" y="24065703"/>
            <a:ext cx="24531782" cy="8050116"/>
          </a:xfrm>
          <a:prstGeom prst="roundRect">
            <a:avLst>
              <a:gd name="adj" fmla="val 5924"/>
            </a:avLst>
          </a:prstGeom>
          <a:noFill/>
          <a:ln w="1174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rved Up Arrow 30"/>
          <p:cNvSpPr/>
          <p:nvPr/>
        </p:nvSpPr>
        <p:spPr>
          <a:xfrm rot="10800000" flipH="1">
            <a:off x="12259425" y="16982698"/>
            <a:ext cx="3908602" cy="1379591"/>
          </a:xfrm>
          <a:prstGeom prst="curvedUpArrow">
            <a:avLst>
              <a:gd name="adj1" fmla="val 34040"/>
              <a:gd name="adj2" fmla="val 68072"/>
              <a:gd name="adj3" fmla="val 378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05769" y="24028352"/>
            <a:ext cx="659161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92D050"/>
                </a:solidFill>
                <a:latin typeface="+mj-lt"/>
              </a:rPr>
              <a:t>SmartDroid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 Today</a:t>
            </a:r>
            <a:endParaRPr lang="en-US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80187" y="25107490"/>
            <a:ext cx="1044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Providing the Ability to add/remove/edit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7885" y="16853463"/>
            <a:ext cx="5447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B0F0"/>
                </a:solidFill>
                <a:latin typeface="+mj-lt"/>
                <a:ea typeface="Roboto" pitchFamily="2" charset="0"/>
              </a:rPr>
              <a:t>Use Case</a:t>
            </a:r>
            <a:endParaRPr lang="en-US" sz="6600" dirty="0">
              <a:solidFill>
                <a:srgbClr val="00B0F0"/>
              </a:solidFill>
              <a:latin typeface="+mj-lt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0215" y="16778114"/>
            <a:ext cx="13825536" cy="6916109"/>
          </a:xfrm>
          <a:prstGeom prst="roundRect">
            <a:avLst>
              <a:gd name="adj" fmla="val 5030"/>
            </a:avLst>
          </a:prstGeom>
          <a:noFill/>
          <a:ln w="1174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80295" y="18002250"/>
            <a:ext cx="1317746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User add Rule contain Triggers 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Roboto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nd actions.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Rule saved locally.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External or Internal event occur.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Event is translated to Trigger.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Database is queried for Rules that contained   the trigger.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All actions for the returned Rules are preformed. </a:t>
            </a:r>
            <a:endParaRPr lang="en-US" sz="44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545791" y="16778114"/>
            <a:ext cx="10346205" cy="6916108"/>
          </a:xfrm>
          <a:prstGeom prst="roundRect">
            <a:avLst>
              <a:gd name="adj" fmla="val 4788"/>
            </a:avLst>
          </a:prstGeom>
          <a:noFill/>
          <a:ln w="1174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4856891" y="16921075"/>
            <a:ext cx="9236259" cy="6656232"/>
            <a:chOff x="14856891" y="16368994"/>
            <a:chExt cx="9236259" cy="777286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6891" y="16368994"/>
              <a:ext cx="9236259" cy="7772863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22178639" y="19566420"/>
              <a:ext cx="576064" cy="5760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5FB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Roboto Bk" pitchFamily="2" charset="0"/>
                  <a:ea typeface="Roboto Bk" pitchFamily="2" charset="0"/>
                </a:rPr>
                <a:t>3</a:t>
              </a:r>
              <a:endParaRPr lang="en-US" sz="3600" b="1" dirty="0">
                <a:latin typeface="Roboto Bk" pitchFamily="2" charset="0"/>
                <a:ea typeface="Roboto Bk" pitchFamily="2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0681007" y="21458634"/>
              <a:ext cx="576064" cy="5760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5FB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Roboto Bk" pitchFamily="2" charset="0"/>
                  <a:ea typeface="Roboto Bk" pitchFamily="2" charset="0"/>
                </a:rPr>
                <a:t>4</a:t>
              </a:r>
              <a:endParaRPr lang="en-US" sz="3600" b="1" dirty="0">
                <a:latin typeface="Roboto Bk" pitchFamily="2" charset="0"/>
                <a:ea typeface="Roboto Bk" pitchFamily="2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0681007" y="22322730"/>
              <a:ext cx="576064" cy="5760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5FB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Roboto Bk" pitchFamily="2" charset="0"/>
                  <a:ea typeface="Roboto Bk" pitchFamily="2" charset="0"/>
                </a:rPr>
                <a:t>5</a:t>
              </a:r>
              <a:endParaRPr lang="en-US" sz="3600" b="1" dirty="0">
                <a:latin typeface="Roboto Bk" pitchFamily="2" charset="0"/>
                <a:ea typeface="Roboto Bk" pitchFamily="2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221471" y="19099956"/>
              <a:ext cx="576064" cy="5760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5FB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Roboto Bk" pitchFamily="2" charset="0"/>
                  <a:ea typeface="Roboto Bk" pitchFamily="2" charset="0"/>
                </a:rPr>
                <a:t>1</a:t>
              </a:r>
              <a:endParaRPr lang="en-US" sz="3600" b="1" dirty="0">
                <a:latin typeface="Roboto Bk" pitchFamily="2" charset="0"/>
                <a:ea typeface="Roboto Bk" pitchFamily="2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8759083" y="20306506"/>
              <a:ext cx="576064" cy="5760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5FB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Roboto Bk" pitchFamily="2" charset="0"/>
                  <a:ea typeface="Roboto Bk" pitchFamily="2" charset="0"/>
                </a:rPr>
                <a:t>2</a:t>
              </a:r>
              <a:endParaRPr lang="en-US" sz="3600" b="1" dirty="0">
                <a:latin typeface="Roboto Bk" pitchFamily="2" charset="0"/>
                <a:ea typeface="Roboto Bk" pitchFamily="2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2970727" y="22106706"/>
              <a:ext cx="576064" cy="5760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5FB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Roboto Bk" pitchFamily="2" charset="0"/>
                  <a:ea typeface="Roboto Bk" pitchFamily="2" charset="0"/>
                </a:rPr>
                <a:t>6</a:t>
              </a:r>
              <a:endParaRPr lang="en-US" sz="3600" b="1" dirty="0">
                <a:latin typeface="Roboto Bk" pitchFamily="2" charset="0"/>
                <a:ea typeface="Roboto Bk" pitchFamily="2" charset="0"/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60216" y="9505306"/>
            <a:ext cx="16437320" cy="6916109"/>
          </a:xfrm>
          <a:prstGeom prst="roundRect">
            <a:avLst>
              <a:gd name="adj" fmla="val 5030"/>
            </a:avLst>
          </a:prstGeom>
          <a:noFill/>
          <a:ln w="1174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5472433" y="11161490"/>
            <a:ext cx="18473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7885" y="9649322"/>
            <a:ext cx="553625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B050"/>
                </a:solidFill>
                <a:latin typeface="+mj-lt"/>
                <a:ea typeface="Roboto" pitchFamily="2" charset="0"/>
              </a:rPr>
              <a:t>Project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6600" dirty="0" smtClean="0">
                <a:solidFill>
                  <a:srgbClr val="00B050"/>
                </a:solidFill>
                <a:latin typeface="+mj-lt"/>
                <a:ea typeface="Roboto" pitchFamily="2" charset="0"/>
              </a:rPr>
              <a:t>Essence</a:t>
            </a:r>
            <a:endParaRPr lang="en-US" sz="6600" dirty="0">
              <a:solidFill>
                <a:srgbClr val="00B050"/>
              </a:solidFill>
              <a:latin typeface="+mj-lt"/>
              <a:ea typeface="Roboto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295" y="10873458"/>
            <a:ext cx="1571724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Todays smartphones isn’t really smart as they can be.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Each time we need to set our device to  a citrine state we do it manually.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The need of an automatic operation to save the time of the operation and make sure we will not forget for example,  to silence our device  when starting a meeting, seems very essence.  </a:t>
            </a:r>
          </a:p>
          <a:p>
            <a:endParaRPr lang="en-US" sz="50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147" y="494435"/>
            <a:ext cx="4491606" cy="4034714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17138078" y="9505306"/>
            <a:ext cx="7753917" cy="6916109"/>
          </a:xfrm>
          <a:prstGeom prst="roundRect">
            <a:avLst>
              <a:gd name="adj" fmla="val 5030"/>
            </a:avLst>
          </a:prstGeom>
          <a:noFill/>
          <a:ln w="1174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7426111" y="9801722"/>
            <a:ext cx="6165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  <a:latin typeface="+mj-lt"/>
                <a:ea typeface="Roboto" pitchFamily="2" charset="0"/>
              </a:rPr>
              <a:t>Existing Solutions</a:t>
            </a:r>
            <a:endParaRPr lang="en-US" sz="6600" dirty="0">
              <a:solidFill>
                <a:schemeClr val="accent2"/>
              </a:solidFill>
              <a:latin typeface="+mj-lt"/>
              <a:ea typeface="Roboto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426111" y="11161490"/>
            <a:ext cx="4986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  <a:ea typeface="Roboto" pitchFamily="2" charset="0"/>
              </a:rPr>
              <a:t>Tasker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 – Android app</a:t>
            </a:r>
          </a:p>
          <a:p>
            <a:pPr marL="571500" indent="-571500">
              <a:buFontTx/>
              <a:buChar char="-"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Complex UI</a:t>
            </a:r>
            <a:endParaRPr lang="en-US" sz="44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426111" y="12955455"/>
            <a:ext cx="72122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ea typeface="Roboto" pitchFamily="2" charset="0"/>
              </a:rPr>
              <a:t>On{X} –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Roboto" pitchFamily="2" charset="0"/>
              </a:rPr>
              <a:t>javascirpt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Roboto" pitchFamily="2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API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- Require programming                    knowledge</a:t>
            </a:r>
            <a:endParaRPr lang="en-US" sz="4400" dirty="0">
              <a:solidFill>
                <a:schemeClr val="bg1"/>
              </a:solidFill>
              <a:latin typeface="+mj-lt"/>
              <a:ea typeface="Roboto" pitchFamily="2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3753703" y="26457726"/>
            <a:ext cx="10729192" cy="5450785"/>
          </a:xfrm>
          <a:prstGeom prst="roundRect">
            <a:avLst>
              <a:gd name="adj" fmla="val 10148"/>
            </a:avLst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92263" y="26457726"/>
            <a:ext cx="10657184" cy="5450785"/>
          </a:xfrm>
          <a:prstGeom prst="roundRect">
            <a:avLst>
              <a:gd name="adj" fmla="val 10148"/>
            </a:avLst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1751823" y="2599606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+mj-lt"/>
                <a:ea typeface="Roboto Bk" pitchFamily="2" charset="0"/>
              </a:rPr>
              <a:t>Rules</a:t>
            </a:r>
            <a:endParaRPr lang="en-US" sz="5400" dirty="0">
              <a:solidFill>
                <a:srgbClr val="FFFF00"/>
              </a:solidFill>
              <a:latin typeface="+mj-lt"/>
              <a:ea typeface="Roboto Bk" pitchFamily="2" charset="0"/>
            </a:endParaRPr>
          </a:p>
        </p:txBody>
      </p:sp>
      <p:sp>
        <p:nvSpPr>
          <p:cNvPr id="45" name="Left-Right-Up Arrow 44"/>
          <p:cNvSpPr/>
          <p:nvPr/>
        </p:nvSpPr>
        <p:spPr>
          <a:xfrm>
            <a:off x="11238777" y="26919391"/>
            <a:ext cx="2767586" cy="188406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05705" y="26665856"/>
            <a:ext cx="1974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+mj-lt"/>
                <a:ea typeface="Roboto" pitchFamily="2" charset="0"/>
              </a:rPr>
              <a:t>Triggers</a:t>
            </a:r>
            <a:endParaRPr lang="en-US" sz="4400" dirty="0">
              <a:solidFill>
                <a:srgbClr val="FF0000"/>
              </a:solidFill>
              <a:latin typeface="+mj-lt"/>
              <a:ea typeface="Roboto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57759" y="26665857"/>
            <a:ext cx="1885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+mj-lt"/>
                <a:ea typeface="Roboto" pitchFamily="2" charset="0"/>
              </a:rPr>
              <a:t>Actions</a:t>
            </a:r>
            <a:endParaRPr lang="en-US" sz="4400" dirty="0">
              <a:solidFill>
                <a:srgbClr val="00B050"/>
              </a:solidFill>
              <a:latin typeface="+mj-lt"/>
              <a:ea typeface="Roboto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05705" y="27651322"/>
            <a:ext cx="85878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Out going call to specific number.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Power connected/disconnected.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Boot completed.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User activity changes (still, walk, run).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Battery level low.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Ringer mode changed.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185750" y="27435298"/>
            <a:ext cx="69681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Change Bluetooth state.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Change Wi-Fi state.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Change ringer mode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Generate custom notification.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Change wallpaper.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Start specific application.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Change audio volume.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255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owner</cp:lastModifiedBy>
  <cp:revision>69</cp:revision>
  <dcterms:created xsi:type="dcterms:W3CDTF">2009-06-05T08:34:17Z</dcterms:created>
  <dcterms:modified xsi:type="dcterms:W3CDTF">2013-09-30T16:42:59Z</dcterms:modified>
</cp:coreProperties>
</file>