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1" r:id="rId5"/>
    <p:sldId id="266" r:id="rId6"/>
    <p:sldId id="259" r:id="rId7"/>
    <p:sldId id="267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700" autoAdjust="0"/>
  </p:normalViewPr>
  <p:slideViewPr>
    <p:cSldViewPr>
      <p:cViewPr>
        <p:scale>
          <a:sx n="60" d="100"/>
          <a:sy n="60" d="100"/>
        </p:scale>
        <p:origin x="-72" y="-1038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B38F-C9C9-4A10-A850-633224370A3A}" type="datetimeFigureOut">
              <a:rPr lang="en-US" smtClean="0"/>
              <a:t>30/9/2013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DB3A6-69CD-4939-85DB-FEBE7113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984580"/>
            <a:ext cx="6538912" cy="7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28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2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12" y="5181600"/>
              <a:ext cx="2071688" cy="160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28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D293-6F37-407F-950A-9A418B531F36}" type="datetimeFigureOut">
              <a:rPr lang="en-US" smtClean="0"/>
              <a:t>30/9/2013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F230-92E7-440F-BBA3-F1611613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6083" y="1195027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chemeClr val="bg1"/>
                </a:solidFill>
                <a:effectLst>
                  <a:outerShdw blurRad="50800" dist="76200" dir="8100000" algn="tr" rotWithShape="0">
                    <a:prstClr val="black"/>
                  </a:outerShdw>
                </a:effectLst>
                <a:latin typeface="+mj-lt"/>
                <a:ea typeface="Roboto" pitchFamily="2" charset="0"/>
              </a:rPr>
              <a:t>SmartDroid</a:t>
            </a:r>
            <a:endParaRPr lang="en-US" sz="6600" dirty="0">
              <a:solidFill>
                <a:schemeClr val="bg1"/>
              </a:solidFill>
              <a:effectLst>
                <a:outerShdw blurRad="50800" dist="76200" dir="8100000" algn="tr" rotWithShape="0">
                  <a:prstClr val="black"/>
                </a:outerShdw>
              </a:effectLst>
              <a:latin typeface="+mj-lt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4531" y="2428220"/>
            <a:ext cx="58612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Automation Application for Android</a:t>
            </a:r>
            <a:endParaRPr lang="en-US" sz="28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029200" y="5151712"/>
            <a:ext cx="2590800" cy="400110"/>
            <a:chOff x="4990380" y="4038600"/>
            <a:chExt cx="2590800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6475560" y="4038600"/>
              <a:ext cx="1105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b="1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מנחה</a:t>
              </a:r>
              <a:r>
                <a:rPr lang="he-IL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:</a:t>
              </a:r>
              <a:r>
                <a:rPr lang="en-US" sz="2000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endParaRPr lang="en-US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90380" y="4038600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he-IL" b="1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דר' לוי אביבית</a:t>
              </a:r>
              <a:endParaRPr lang="en-US" dirty="0" smtClean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29510" y="4105870"/>
            <a:ext cx="3066690" cy="923330"/>
            <a:chOff x="4666890" y="2685871"/>
            <a:chExt cx="3066690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6666780" y="2856131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e-IL" sz="2000" b="1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מגישים:</a:t>
              </a:r>
              <a:endParaRPr lang="en-US" sz="2000" b="1" dirty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66890" y="2685871"/>
              <a:ext cx="198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200000"/>
                </a:lnSpc>
              </a:pPr>
              <a:r>
                <a:rPr lang="he-IL" b="1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רן </a:t>
              </a:r>
              <a:r>
                <a:rPr lang="he-IL" b="1" dirty="0" err="1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חבשוש</a:t>
              </a:r>
              <a:endParaRPr lang="he-IL" b="1" dirty="0" smtClean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  <a:p>
              <a:pPr algn="r" rtl="1"/>
              <a:r>
                <a:rPr lang="he-IL" b="1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ליאור </a:t>
              </a:r>
              <a:r>
                <a:rPr lang="he-IL" b="1" dirty="0" err="1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גינסברג</a:t>
              </a:r>
              <a:endParaRPr lang="en-US" b="1" dirty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5800" y="5359714"/>
            <a:ext cx="261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17/7/2013</a:t>
            </a:r>
            <a:endParaRPr lang="en-US" sz="2400" b="1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7002" y="2590800"/>
            <a:ext cx="28745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+mj-lt"/>
                <a:ea typeface="Roboto Bk" pitchFamily="2" charset="0"/>
              </a:rPr>
              <a:t>DEMO</a:t>
            </a:r>
            <a:endParaRPr lang="en-US" sz="8000" dirty="0">
              <a:solidFill>
                <a:schemeClr val="bg1"/>
              </a:solidFill>
              <a:latin typeface="+mj-lt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990599"/>
            <a:ext cx="56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מהות הפרויקט</a:t>
            </a:r>
            <a:endParaRPr lang="en-US" sz="36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069068"/>
            <a:ext cx="7406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התלות בטלפונים חכמים </a:t>
            </a:r>
            <a:r>
              <a:rPr lang="he-IL" sz="2400" dirty="0" smtClean="0">
                <a:solidFill>
                  <a:schemeClr val="bg1"/>
                </a:solidFill>
              </a:rPr>
              <a:t>הולכת וגוברת </a:t>
            </a:r>
            <a:r>
              <a:rPr lang="he-IL" sz="2400" dirty="0">
                <a:solidFill>
                  <a:schemeClr val="bg1"/>
                </a:solidFill>
              </a:rPr>
              <a:t>וכך עולה משמעותית האינטראקציה </a:t>
            </a:r>
            <a:r>
              <a:rPr lang="he-IL" sz="2400" dirty="0" smtClean="0">
                <a:solidFill>
                  <a:schemeClr val="bg1"/>
                </a:solidFill>
              </a:rPr>
              <a:t>עם המכשיר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r" rtl="1"/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טלפונים חכמים כיום אינם מנצלים את הפוטנציאל </a:t>
            </a:r>
            <a:r>
              <a:rPr lang="he-IL" sz="2400" dirty="0" smtClean="0">
                <a:solidFill>
                  <a:schemeClr val="bg1"/>
                </a:solidFill>
              </a:rPr>
              <a:t>הטמון בהם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he-IL" sz="2400" dirty="0" smtClean="0">
                <a:solidFill>
                  <a:schemeClr val="bg1"/>
                </a:solidFill>
              </a:rPr>
              <a:t>- </a:t>
            </a:r>
            <a:r>
              <a:rPr lang="he-IL" sz="2400" dirty="0">
                <a:solidFill>
                  <a:schemeClr val="bg1"/>
                </a:solidFill>
              </a:rPr>
              <a:t>לא קיימת כיום אפליקציה אשר </a:t>
            </a:r>
            <a:r>
              <a:rPr lang="he-IL" sz="2400" b="1" dirty="0">
                <a:solidFill>
                  <a:schemeClr val="bg1"/>
                </a:solidFill>
              </a:rPr>
              <a:t>מרכזת</a:t>
            </a:r>
            <a:r>
              <a:rPr lang="he-IL" sz="2400" dirty="0">
                <a:solidFill>
                  <a:schemeClr val="bg1"/>
                </a:solidFill>
              </a:rPr>
              <a:t> את כל היכולות האלו, ומציגה ממשק משתמש אשר מאפשר להגדיר באופן חד פעמי בצורה נוחה ידידותית ויעילה חוקים אשר יתבצעו אוטומטית.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r" rt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990599"/>
            <a:ext cx="56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פתרונות קיימים</a:t>
            </a:r>
            <a:endParaRPr lang="en-US" sz="36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46055"/>
            <a:ext cx="7406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he-IL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Tasker</a:t>
            </a:r>
            <a:r>
              <a:rPr lang="he-IL" sz="2800" dirty="0" smtClean="0">
                <a:solidFill>
                  <a:schemeClr val="bg1"/>
                </a:solidFill>
              </a:rPr>
              <a:t> – אפליקציית אנדרואיד.</a:t>
            </a:r>
          </a:p>
          <a:p>
            <a:pPr algn="r" rtl="1"/>
            <a:endParaRPr lang="he-IL" sz="2800" dirty="0">
              <a:solidFill>
                <a:schemeClr val="bg1"/>
              </a:solidFill>
            </a:endParaRPr>
          </a:p>
          <a:p>
            <a:pPr algn="r" rtl="1"/>
            <a:r>
              <a:rPr lang="he-IL" sz="2800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on{X}</a:t>
            </a:r>
            <a:r>
              <a:rPr lang="he-IL" sz="2800" dirty="0" smtClean="0">
                <a:solidFill>
                  <a:schemeClr val="bg1"/>
                </a:solidFill>
              </a:rPr>
              <a:t> – ממשק מבוסס ג'אווה סקריפט.</a:t>
            </a:r>
            <a:endParaRPr lang="en-US" sz="2800" dirty="0">
              <a:solidFill>
                <a:schemeClr val="bg1"/>
              </a:solidFill>
            </a:endParaRPr>
          </a:p>
          <a:p>
            <a:pPr algn="r" rtl="1"/>
            <a:endParaRPr lang="en-US" sz="2400" dirty="0" smtClean="0">
              <a:solidFill>
                <a:schemeClr val="bg1"/>
              </a:solidFill>
            </a:endParaRPr>
          </a:p>
          <a:p>
            <a:pPr algn="r" rt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019" y="990599"/>
            <a:ext cx="56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הפתרון</a:t>
            </a:r>
            <a:endParaRPr lang="en-US" sz="36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95" y="1480188"/>
            <a:ext cx="3292584" cy="3292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602515"/>
            <a:ext cx="3962399" cy="118868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</a:rPr>
              <a:t>SmartDroid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2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990599"/>
            <a:ext cx="56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הפתרון</a:t>
            </a:r>
            <a:endParaRPr lang="en-US" sz="36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752600"/>
            <a:ext cx="7406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 err="1" smtClean="0">
                <a:solidFill>
                  <a:schemeClr val="bg1"/>
                </a:solidFill>
              </a:rPr>
              <a:t>SmartDroid</a:t>
            </a:r>
            <a:r>
              <a:rPr lang="he-IL" sz="2400" dirty="0" smtClean="0">
                <a:solidFill>
                  <a:schemeClr val="bg1"/>
                </a:solidFill>
              </a:rPr>
              <a:t> - אפליקציה </a:t>
            </a:r>
            <a:r>
              <a:rPr lang="he-IL" sz="2400" dirty="0">
                <a:solidFill>
                  <a:schemeClr val="bg1"/>
                </a:solidFill>
              </a:rPr>
              <a:t>לאנדרואיד אשר מאפשרת </a:t>
            </a:r>
            <a:r>
              <a:rPr lang="he-IL" sz="2400">
                <a:solidFill>
                  <a:schemeClr val="bg1"/>
                </a:solidFill>
              </a:rPr>
              <a:t>למשתמש </a:t>
            </a:r>
            <a:r>
              <a:rPr lang="he-IL" sz="2400" smtClean="0">
                <a:solidFill>
                  <a:schemeClr val="bg1"/>
                </a:solidFill>
              </a:rPr>
              <a:t>הגדרה </a:t>
            </a:r>
            <a:r>
              <a:rPr lang="he-IL" sz="2400" dirty="0">
                <a:solidFill>
                  <a:schemeClr val="bg1"/>
                </a:solidFill>
              </a:rPr>
              <a:t>חד פעמית של חוקים בממשק נוח וידידותי אשר יתבצעו בעתיד באופן אוטומטי.</a:t>
            </a:r>
          </a:p>
          <a:p>
            <a:pPr algn="r" rtl="1"/>
            <a:endParaRPr lang="he-IL" sz="2400" dirty="0">
              <a:solidFill>
                <a:schemeClr val="bg1"/>
              </a:solidFill>
            </a:endParaRPr>
          </a:p>
          <a:p>
            <a:pPr algn="r" rtl="1"/>
            <a:r>
              <a:rPr lang="he-IL" sz="2400" dirty="0">
                <a:solidFill>
                  <a:schemeClr val="bg1"/>
                </a:solidFill>
              </a:rPr>
              <a:t>מהו חוק ?</a:t>
            </a:r>
          </a:p>
          <a:p>
            <a:pPr algn="r" rtl="1"/>
            <a:endParaRPr lang="he-IL" sz="2400" dirty="0">
              <a:solidFill>
                <a:schemeClr val="bg1"/>
              </a:solidFill>
            </a:endParaRPr>
          </a:p>
          <a:p>
            <a:pPr algn="r" rtl="1"/>
            <a:r>
              <a:rPr lang="he-IL" sz="2400" dirty="0">
                <a:solidFill>
                  <a:schemeClr val="bg1"/>
                </a:solidFill>
              </a:rPr>
              <a:t>חוק מורכב מסט של טריגרים (אירועים אשר מערכת ההפעלה מספקת) , ומסט של פעולות שהמכשיר יכול לבצע כך שכאשר כל האירועים של חוק מסוים מתקיימים, כל הפעולות אשר הוגדרו לאותו חוק, יבוצעו</a:t>
            </a:r>
            <a:r>
              <a:rPr lang="he-IL" sz="2400" dirty="0" smtClean="0">
                <a:solidFill>
                  <a:schemeClr val="bg1"/>
                </a:solidFill>
              </a:rPr>
              <a:t>.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8619" y="990599"/>
            <a:ext cx="56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מדוע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ea typeface="Roboto" pitchFamily="2" charset="0"/>
              </a:rPr>
              <a:t>SmartDroid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 </a:t>
            </a:r>
            <a:endParaRPr lang="en-US" sz="36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7101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תואם גרסת </a:t>
            </a:r>
            <a:r>
              <a:rPr lang="he-IL" sz="2400" dirty="0" smtClean="0">
                <a:solidFill>
                  <a:schemeClr val="bg1"/>
                </a:solidFill>
              </a:rPr>
              <a:t>אנדרואיד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תמיכה בריבוי גרסאות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ידידותי </a:t>
            </a:r>
            <a:r>
              <a:rPr lang="he-IL" sz="2400" dirty="0" smtClean="0">
                <a:solidFill>
                  <a:schemeClr val="bg1"/>
                </a:solidFill>
              </a:rPr>
              <a:t>לבטרייה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ידידותי </a:t>
            </a:r>
            <a:r>
              <a:rPr lang="he-IL" sz="2400" dirty="0" smtClean="0">
                <a:solidFill>
                  <a:schemeClr val="bg1"/>
                </a:solidFill>
              </a:rPr>
              <a:t>למשתמש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עתיד מזהיר</a:t>
            </a:r>
            <a:endParaRPr lang="en-US" sz="2400" dirty="0">
              <a:solidFill>
                <a:schemeClr val="bg1"/>
              </a:solidFill>
            </a:endParaRPr>
          </a:p>
          <a:p>
            <a:pPr algn="r" rtl="1"/>
            <a:endParaRPr lang="he-IL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8619" y="990599"/>
            <a:ext cx="56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קשיים ואתגרים</a:t>
            </a:r>
            <a:endParaRPr lang="en-US" sz="36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7848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solidFill>
                  <a:schemeClr val="bg1"/>
                </a:solidFill>
              </a:rPr>
              <a:t>בחירת בסיס נתונים מתאים לאופיים של הישויות במערכת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rtl="1">
              <a:buFontTx/>
              <a:buChar char="-"/>
            </a:pPr>
            <a:r>
              <a:rPr lang="he-IL" sz="2400" dirty="0" smtClean="0">
                <a:solidFill>
                  <a:schemeClr val="bg1"/>
                </a:solidFill>
              </a:rPr>
              <a:t>רציונאלי מול לא רציונאלי.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r" rtl="1"/>
            <a:r>
              <a:rPr lang="he-IL" sz="2400" dirty="0" smtClean="0">
                <a:solidFill>
                  <a:schemeClr val="bg1"/>
                </a:solidFill>
              </a:rPr>
              <a:t>נבחר: </a:t>
            </a:r>
            <a:r>
              <a:rPr lang="en-US" sz="2400" dirty="0" smtClean="0">
                <a:solidFill>
                  <a:schemeClr val="bg1"/>
                </a:solidFill>
              </a:rPr>
              <a:t>OODBMS</a:t>
            </a:r>
            <a:r>
              <a:rPr lang="he-IL" sz="24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Object Oriented Database Management System</a:t>
            </a:r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endParaRPr lang="he-IL" sz="2000" dirty="0">
              <a:solidFill>
                <a:schemeClr val="bg1"/>
              </a:solidFill>
            </a:endParaRPr>
          </a:p>
          <a:p>
            <a:pPr algn="r" rtl="1"/>
            <a:r>
              <a:rPr lang="he-IL" sz="2400" dirty="0" smtClean="0">
                <a:solidFill>
                  <a:schemeClr val="bg1"/>
                </a:solidFill>
              </a:rPr>
              <a:t>הורדת צריכת משאבים ע"י המערכת – בטרייה וזיכרון.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 smtClean="0">
                <a:solidFill>
                  <a:schemeClr val="bg1"/>
                </a:solidFill>
              </a:rPr>
              <a:t>ניהול ה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he-IL" sz="2400" dirty="0" smtClean="0">
                <a:solidFill>
                  <a:schemeClr val="bg1"/>
                </a:solidFill>
              </a:rPr>
              <a:t>-</a:t>
            </a:r>
            <a:r>
              <a:rPr lang="en-US" sz="2400" dirty="0" smtClean="0">
                <a:solidFill>
                  <a:schemeClr val="bg1"/>
                </a:solidFill>
              </a:rPr>
              <a:t>Services </a:t>
            </a:r>
            <a:r>
              <a:rPr lang="he-IL" sz="2400" dirty="0" smtClean="0">
                <a:solidFill>
                  <a:schemeClr val="bg1"/>
                </a:solidFill>
              </a:rPr>
              <a:t> שרצים במערכת.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 smtClean="0">
                <a:solidFill>
                  <a:schemeClr val="bg1"/>
                </a:solidFill>
              </a:rPr>
              <a:t>בחירה של האזנות סטטיות מול דינמיות למערכת ההפעלה.</a:t>
            </a:r>
          </a:p>
          <a:p>
            <a:pPr algn="r" rtl="1"/>
            <a:r>
              <a:rPr lang="he-IL" sz="2400" dirty="0" smtClean="0">
                <a:solidFill>
                  <a:schemeClr val="bg1"/>
                </a:solidFill>
              </a:rPr>
              <a:t>נבחר: האזנות סטטיות.</a:t>
            </a:r>
          </a:p>
          <a:p>
            <a:pPr algn="r" rtl="1"/>
            <a:endParaRPr lang="he-IL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4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599"/>
            <a:ext cx="56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+mj-lt"/>
                <a:ea typeface="Roboto" pitchFamily="2" charset="0"/>
              </a:rPr>
              <a:t>SmartDroid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 – Use Case </a:t>
            </a:r>
            <a:endParaRPr lang="en-US" sz="36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05537"/>
            <a:ext cx="5300664" cy="40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990599"/>
            <a:ext cx="56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הישגים עד כה</a:t>
            </a:r>
            <a:endParaRPr lang="en-US" sz="36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7200" y="2761942"/>
            <a:ext cx="8232228" cy="2724458"/>
            <a:chOff x="530772" y="1695142"/>
            <a:chExt cx="8232228" cy="2724458"/>
          </a:xfrm>
        </p:grpSpPr>
        <p:sp>
          <p:nvSpPr>
            <p:cNvPr id="13" name="Rounded Rectangle 12"/>
            <p:cNvSpPr/>
            <p:nvPr/>
          </p:nvSpPr>
          <p:spPr>
            <a:xfrm>
              <a:off x="4493172" y="1695142"/>
              <a:ext cx="4269828" cy="2724458"/>
            </a:xfrm>
            <a:prstGeom prst="roundRect">
              <a:avLst>
                <a:gd name="adj" fmla="val 79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4719" y="1695142"/>
              <a:ext cx="1138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טריגרים</a:t>
              </a:r>
              <a:endParaRPr lang="en-US" sz="2400" dirty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0593" y="2213521"/>
              <a:ext cx="313098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sz="20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שיחה יוצאת למספר מסוים.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sz="20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ניתוק או חיבור למקור כוח.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sz="20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אתחול מערכת הסתיים.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sz="20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שינוי בפעילות המשתמש.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sz="20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מד סוללה נמוך.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sz="20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שינוי מצב הצלצול.</a:t>
              </a:r>
              <a:endParaRPr lang="en-US" sz="2000" dirty="0" smtClean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30772" y="1695142"/>
              <a:ext cx="3791310" cy="2724458"/>
            </a:xfrm>
            <a:prstGeom prst="roundRect">
              <a:avLst>
                <a:gd name="adj" fmla="val 79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5372" y="1695142"/>
              <a:ext cx="100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פעולות</a:t>
              </a:r>
              <a:endParaRPr lang="en-US" sz="2400" dirty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3247" y="2209800"/>
              <a:ext cx="309892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שינוי מצב ה-</a:t>
              </a:r>
              <a:r>
                <a:rPr lang="en-US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BT</a:t>
              </a: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שינוי מצב ה-</a:t>
              </a:r>
              <a:r>
                <a:rPr lang="en-US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WIFI</a:t>
              </a: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שינוי מצב הצלצול.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יצירת הודעת מערכת מיוחדת.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החלפת תמונת רקע.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הפעלת אפליקציה ספציפית.</a:t>
              </a:r>
            </a:p>
            <a:p>
              <a:pPr marL="285750" indent="-285750" algn="r" rtl="1">
                <a:buFont typeface="Arial" pitchFamily="34" charset="0"/>
                <a:buChar char="•"/>
              </a:pPr>
              <a:r>
                <a:rPr lang="he-IL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שינוי עוצמת הקול.</a:t>
              </a:r>
              <a:endParaRPr lang="en-US" dirty="0" smtClean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86804" y="1824335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יכולת להוסיף \ לערוך \ למחוק \ להפעיל ולהפסיק חוקים.</a:t>
            </a:r>
            <a:endParaRPr lang="en-US" sz="24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301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46</cp:revision>
  <dcterms:created xsi:type="dcterms:W3CDTF">2013-06-13T19:11:12Z</dcterms:created>
  <dcterms:modified xsi:type="dcterms:W3CDTF">2013-09-30T16:42:26Z</dcterms:modified>
</cp:coreProperties>
</file>