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4" autoAdjust="0"/>
    <p:restoredTop sz="84030" autoAdjust="0"/>
  </p:normalViewPr>
  <p:slideViewPr>
    <p:cSldViewPr snapToGrid="0">
      <p:cViewPr>
        <p:scale>
          <a:sx n="60" d="100"/>
          <a:sy n="60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C538D-9EC3-43ED-9BEF-68A097F1EB7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0FC08-57A7-4B88-BE8F-2B613A3B8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3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Inception 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0FC08-57A7-4B88-BE8F-2B613A3B89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7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 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0FC08-57A7-4B88-BE8F-2B613A3B89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0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Andreas 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0FC08-57A7-4B88-BE8F-2B613A3B89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4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89B9-AD17-4F17-BF8C-913C5E4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150AF-4FC6-45DD-8075-A816077DF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54DB2-8641-4867-991A-317B9698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7D42-9B69-477B-90F1-795210F7DA1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5355-7AB8-4270-BCB1-DAE06FEB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5A0DD-9F5E-4BB7-8E30-C34E8855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7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3776-5C36-4609-B855-E21BB2F4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2E770-022C-47FD-B036-B01FF0A34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1FC95-3046-48B9-B27E-C55F807C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7D42-9B69-477B-90F1-795210F7DA1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73B9-7B12-494D-BEA6-B4D01FEB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FEF49-A41F-4D16-93EA-6CF29DE5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0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E9F01-572B-48F5-8258-3383301E0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AB718-DBD6-455E-904C-41FF44910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4A4-501B-4277-9A9B-7F9ECD38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7D42-9B69-477B-90F1-795210F7DA1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13D1-963E-4591-A957-B7D3AAA0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D750F-B949-4B66-BB14-6B42A3A2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4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BC6-7C8E-473D-BB1E-089A84A2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6E31-5BA8-4C84-8BEC-5E6A8D1CC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7D8F7-3145-4341-8890-A796E914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7D42-9B69-477B-90F1-795210F7DA1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80C93-5294-483B-8FBE-37B085CD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9E196-7610-4E7D-9715-DE38B056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8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00BD-36C4-4F6E-B61B-6DFEDE66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22386-FF4A-450C-8524-8FF5A3A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C3850-9587-4494-9469-A7B5DAAA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7D42-9B69-477B-90F1-795210F7DA1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79E36-1660-4C08-ACBB-0A1736C5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3098C-5426-4896-A714-D0F10124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1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733B-FB81-41FC-BB9D-F484BC9F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1A75-18D2-44B9-A36E-2716EBFCE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E2FFC-E14C-4608-A852-4A674311F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55439-5643-460D-A583-8E5E6069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7D42-9B69-477B-90F1-795210F7DA1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339D7-C6AE-43FF-A223-735C00E2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E9EED-4F77-49C0-AA3A-5A947E1C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17B0-1598-44B6-91EB-74C7FAC7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D0117-43A9-4215-B92D-2550625DC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D762E-43DE-48C0-8165-49518BE38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E906E-9455-405F-8A3A-441B8B75F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97DB0-B131-4E7F-9973-8E842856F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63E64-C383-404B-80C2-A9ADCCAD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7D42-9B69-477B-90F1-795210F7DA1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1EF34-71E8-4C03-91A4-4135D3BC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E4D26-C79D-4FB2-A3D2-4BF9C888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0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B3CC-ECCC-4693-8C69-12A61041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D9731-B17D-4DED-9CD5-0B0251F0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7D42-9B69-477B-90F1-795210F7DA1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B3E69-3D84-4493-8089-F10C0E5B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8D4C0-2B8C-43C7-92DB-D07426B5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2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36E11-6070-44F3-B0C7-1CB3A7C0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7D42-9B69-477B-90F1-795210F7DA1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8A6C6-6EB7-4ECC-AB81-0D80F13C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719C5-27B9-40BA-B9BB-1B72CE06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195F-6231-40D6-A683-D0FDB1DC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E589-154B-4BD6-94C7-4A739B595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D6785-DA83-4E6D-9A18-577C3B827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E1B57-CF52-4197-90BE-38F02DF9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7D42-9B69-477B-90F1-795210F7DA1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4E613-78F2-41D3-8066-83FEAB0B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DB1CD-1607-40F7-9F20-9DA7691B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3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AC38-B954-4A4B-8AAA-1FA250CB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65ED3-F17D-44A6-821C-0F10DF2C4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58410-0DF3-4A24-BF86-273AA498B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81514-F17B-4BE9-91E0-FAF328AB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7D42-9B69-477B-90F1-795210F7DA1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42D37-8757-44E6-A6DF-E5DD5031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2804A-2B19-4809-96E2-41315816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EB191-AB42-4DD1-83D9-5C6287BE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80634-9A47-4B6B-862D-54B21A31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9DA8C-0AA4-4BBA-B607-2D5769D05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7D42-9B69-477B-90F1-795210F7DA1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032D-D7C1-4FDD-8D05-4B4D45383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DB90D-1F40-4A1F-9BE2-0545B00F5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E8C63-F921-4A55-8534-1AB6D3B8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9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CD12023E-850E-4068-A1A0-2E52114F7CF4}"/>
              </a:ext>
            </a:extLst>
          </p:cNvPr>
          <p:cNvSpPr/>
          <p:nvPr/>
        </p:nvSpPr>
        <p:spPr>
          <a:xfrm>
            <a:off x="1632857" y="484366"/>
            <a:ext cx="485898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0FE98-8906-4208-ADBB-71CE9C8757B4}"/>
              </a:ext>
            </a:extLst>
          </p:cNvPr>
          <p:cNvSpPr txBox="1"/>
          <p:nvPr/>
        </p:nvSpPr>
        <p:spPr>
          <a:xfrm>
            <a:off x="1549234" y="-1310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2A6DCDF-699F-451F-95D5-C5E2A0285B43}"/>
              </a:ext>
            </a:extLst>
          </p:cNvPr>
          <p:cNvSpPr/>
          <p:nvPr/>
        </p:nvSpPr>
        <p:spPr>
          <a:xfrm>
            <a:off x="3266899" y="500743"/>
            <a:ext cx="326572" cy="838959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61C1EB99-0576-4BAA-B8C6-5E7BB907353E}"/>
              </a:ext>
            </a:extLst>
          </p:cNvPr>
          <p:cNvSpPr/>
          <p:nvPr/>
        </p:nvSpPr>
        <p:spPr>
          <a:xfrm>
            <a:off x="3266899" y="2029806"/>
            <a:ext cx="326572" cy="838959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4A1D9B7-6AF5-44B8-94CF-EAB157BDCCEE}"/>
              </a:ext>
            </a:extLst>
          </p:cNvPr>
          <p:cNvSpPr/>
          <p:nvPr/>
        </p:nvSpPr>
        <p:spPr>
          <a:xfrm>
            <a:off x="3257529" y="3558869"/>
            <a:ext cx="326572" cy="838959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26BD9-B127-4BA0-84BA-6A8649E75789}"/>
              </a:ext>
            </a:extLst>
          </p:cNvPr>
          <p:cNvSpPr txBox="1"/>
          <p:nvPr/>
        </p:nvSpPr>
        <p:spPr>
          <a:xfrm>
            <a:off x="3103613" y="-1310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3C0EE9-1F3B-48E3-A68A-40BA4C7F2ACD}"/>
              </a:ext>
            </a:extLst>
          </p:cNvPr>
          <p:cNvSpPr txBox="1"/>
          <p:nvPr/>
        </p:nvSpPr>
        <p:spPr>
          <a:xfrm>
            <a:off x="4840403" y="-13106"/>
            <a:ext cx="7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5F7D9763-8081-4EDA-A0C9-D0687C5E86F7}"/>
              </a:ext>
            </a:extLst>
          </p:cNvPr>
          <p:cNvSpPr/>
          <p:nvPr/>
        </p:nvSpPr>
        <p:spPr>
          <a:xfrm>
            <a:off x="4151439" y="484366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6E9A83-6270-4B74-A6BB-AB442A96DAE2}"/>
              </a:ext>
            </a:extLst>
          </p:cNvPr>
          <p:cNvSpPr txBox="1"/>
          <p:nvPr/>
        </p:nvSpPr>
        <p:spPr>
          <a:xfrm>
            <a:off x="3849487" y="-13106"/>
            <a:ext cx="101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6F169343-9DDD-46A0-A89E-0DCE5E266F6D}"/>
              </a:ext>
            </a:extLst>
          </p:cNvPr>
          <p:cNvSpPr/>
          <p:nvPr/>
        </p:nvSpPr>
        <p:spPr>
          <a:xfrm>
            <a:off x="8810936" y="2029806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7BFCA-D299-4E35-966E-7A3D14A5A83A}"/>
              </a:ext>
            </a:extLst>
          </p:cNvPr>
          <p:cNvSpPr txBox="1"/>
          <p:nvPr/>
        </p:nvSpPr>
        <p:spPr>
          <a:xfrm>
            <a:off x="8432346" y="1524000"/>
            <a:ext cx="1046190" cy="37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580D88BB-C22C-4836-BE19-A6227C7BF814}"/>
              </a:ext>
            </a:extLst>
          </p:cNvPr>
          <p:cNvSpPr/>
          <p:nvPr/>
        </p:nvSpPr>
        <p:spPr>
          <a:xfrm>
            <a:off x="9430133" y="2029806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8DB4C9-CF37-48CE-98EE-BC111D2CDDF0}"/>
              </a:ext>
            </a:extLst>
          </p:cNvPr>
          <p:cNvSpPr txBox="1"/>
          <p:nvPr/>
        </p:nvSpPr>
        <p:spPr>
          <a:xfrm>
            <a:off x="9371655" y="1524000"/>
            <a:ext cx="653143" cy="3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CC343430-77BF-424D-A4A7-232F0DC32330}"/>
              </a:ext>
            </a:extLst>
          </p:cNvPr>
          <p:cNvSpPr/>
          <p:nvPr/>
        </p:nvSpPr>
        <p:spPr>
          <a:xfrm>
            <a:off x="10046862" y="2029806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0D28A0-42E2-4368-8205-6A4288503DD8}"/>
              </a:ext>
            </a:extLst>
          </p:cNvPr>
          <p:cNvSpPr txBox="1"/>
          <p:nvPr/>
        </p:nvSpPr>
        <p:spPr>
          <a:xfrm>
            <a:off x="9988384" y="1524000"/>
            <a:ext cx="653143" cy="3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3B5BCB-68AA-413D-8F90-B69477C1F0A4}"/>
              </a:ext>
            </a:extLst>
          </p:cNvPr>
          <p:cNvCxnSpPr>
            <a:stCxn id="8" idx="5"/>
            <a:endCxn id="14" idx="2"/>
          </p:cNvCxnSpPr>
          <p:nvPr/>
        </p:nvCxnSpPr>
        <p:spPr>
          <a:xfrm>
            <a:off x="3593471" y="901812"/>
            <a:ext cx="557968" cy="15495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5724D4-2893-4E40-AEE0-F98E5AE65F4D}"/>
              </a:ext>
            </a:extLst>
          </p:cNvPr>
          <p:cNvCxnSpPr>
            <a:cxnSpLocks/>
          </p:cNvCxnSpPr>
          <p:nvPr/>
        </p:nvCxnSpPr>
        <p:spPr>
          <a:xfrm flipV="1">
            <a:off x="1182586" y="5209558"/>
            <a:ext cx="6419088" cy="0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7C984A-4B95-4C1A-8A9E-B3EF3F1293E8}"/>
              </a:ext>
            </a:extLst>
          </p:cNvPr>
          <p:cNvCxnSpPr>
            <a:cxnSpLocks/>
            <a:stCxn id="9" idx="5"/>
            <a:endCxn id="14" idx="2"/>
          </p:cNvCxnSpPr>
          <p:nvPr/>
        </p:nvCxnSpPr>
        <p:spPr>
          <a:xfrm>
            <a:off x="3593471" y="2430875"/>
            <a:ext cx="557968" cy="204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673953-437F-4915-9E06-2D46C2B6F41E}"/>
              </a:ext>
            </a:extLst>
          </p:cNvPr>
          <p:cNvCxnSpPr>
            <a:cxnSpLocks/>
            <a:stCxn id="10" idx="5"/>
            <a:endCxn id="14" idx="2"/>
          </p:cNvCxnSpPr>
          <p:nvPr/>
        </p:nvCxnSpPr>
        <p:spPr>
          <a:xfrm flipV="1">
            <a:off x="3584101" y="2451320"/>
            <a:ext cx="567338" cy="15086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4E8B37-08B5-40ED-88D8-11A82749FCD5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4458203" y="2446579"/>
            <a:ext cx="50137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56650E-EA88-4FF2-A795-50F7FA100FA4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846485" y="938633"/>
            <a:ext cx="42041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4C067-5833-4D39-86F7-2FE52AA80244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846485" y="2467696"/>
            <a:ext cx="42041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FDF588-6FBA-4BA4-B9F6-585E3F87A4E8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838549" y="3987554"/>
            <a:ext cx="41898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3CB466-AB3D-4573-A73B-A9FC1DE8FC02}"/>
              </a:ext>
            </a:extLst>
          </p:cNvPr>
          <p:cNvCxnSpPr>
            <a:cxnSpLocks/>
            <a:stCxn id="56" idx="4"/>
          </p:cNvCxnSpPr>
          <p:nvPr/>
        </p:nvCxnSpPr>
        <p:spPr>
          <a:xfrm>
            <a:off x="7734756" y="2460301"/>
            <a:ext cx="1061064" cy="154305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F7B8A3-27C1-4A8D-919E-3E5F165AD15B}"/>
              </a:ext>
            </a:extLst>
          </p:cNvPr>
          <p:cNvCxnSpPr>
            <a:cxnSpLocks/>
            <a:stCxn id="17" idx="4"/>
            <a:endCxn id="19" idx="2"/>
          </p:cNvCxnSpPr>
          <p:nvPr/>
        </p:nvCxnSpPr>
        <p:spPr>
          <a:xfrm>
            <a:off x="9100688" y="3996760"/>
            <a:ext cx="32944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A50D93A-D2E3-4B22-9DF1-5976C6ED339F}"/>
              </a:ext>
            </a:extLst>
          </p:cNvPr>
          <p:cNvCxnSpPr>
            <a:cxnSpLocks/>
            <a:stCxn id="19" idx="4"/>
            <a:endCxn id="21" idx="2"/>
          </p:cNvCxnSpPr>
          <p:nvPr/>
        </p:nvCxnSpPr>
        <p:spPr>
          <a:xfrm>
            <a:off x="9719885" y="3996760"/>
            <a:ext cx="32697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6E38080-BAB5-4AEA-B17A-619F1A4C7E3C}"/>
              </a:ext>
            </a:extLst>
          </p:cNvPr>
          <p:cNvSpPr txBox="1"/>
          <p:nvPr/>
        </p:nvSpPr>
        <p:spPr>
          <a:xfrm>
            <a:off x="0" y="5024892"/>
            <a:ext cx="133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Z-Value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4D6289-2A5E-46D8-A7E5-1A1DD992DF48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7609362" y="3996760"/>
            <a:ext cx="1201574" cy="121279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78FDA8A-116E-4A76-865B-769006AC892F}"/>
              </a:ext>
            </a:extLst>
          </p:cNvPr>
          <p:cNvSpPr txBox="1"/>
          <p:nvPr/>
        </p:nvSpPr>
        <p:spPr>
          <a:xfrm>
            <a:off x="19010" y="1155036"/>
            <a:ext cx="145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00444-ACE4-4C06-994C-A16DBDF17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369" y="1737823"/>
            <a:ext cx="1218893" cy="926618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CC8F6A-2904-4F30-9D17-3B0B5BB736FA}"/>
              </a:ext>
            </a:extLst>
          </p:cNvPr>
          <p:cNvCxnSpPr>
            <a:cxnSpLocks/>
          </p:cNvCxnSpPr>
          <p:nvPr/>
        </p:nvCxnSpPr>
        <p:spPr>
          <a:xfrm flipV="1">
            <a:off x="1221342" y="2323812"/>
            <a:ext cx="42041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D07F38-B835-4BD9-8B14-CC650A74A1CC}"/>
              </a:ext>
            </a:extLst>
          </p:cNvPr>
          <p:cNvCxnSpPr>
            <a:cxnSpLocks/>
          </p:cNvCxnSpPr>
          <p:nvPr/>
        </p:nvCxnSpPr>
        <p:spPr>
          <a:xfrm>
            <a:off x="10373435" y="3996759"/>
            <a:ext cx="71198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7B7306-BD54-4E0B-AD6E-0332F7F3219C}"/>
              </a:ext>
            </a:extLst>
          </p:cNvPr>
          <p:cNvSpPr txBox="1"/>
          <p:nvPr/>
        </p:nvSpPr>
        <p:spPr>
          <a:xfrm>
            <a:off x="10857028" y="3793682"/>
            <a:ext cx="133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D987C389-C7D0-4599-BAA3-ED05D85E62E6}"/>
              </a:ext>
            </a:extLst>
          </p:cNvPr>
          <p:cNvSpPr/>
          <p:nvPr/>
        </p:nvSpPr>
        <p:spPr>
          <a:xfrm>
            <a:off x="2336721" y="484366"/>
            <a:ext cx="485898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7FB938-DD9F-40B4-A98F-05B1D83C9F7A}"/>
              </a:ext>
            </a:extLst>
          </p:cNvPr>
          <p:cNvSpPr txBox="1"/>
          <p:nvPr/>
        </p:nvSpPr>
        <p:spPr>
          <a:xfrm>
            <a:off x="2253098" y="-1310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0A470A-51AE-472F-972E-DD8D1C7683C5}"/>
              </a:ext>
            </a:extLst>
          </p:cNvPr>
          <p:cNvCxnSpPr>
            <a:cxnSpLocks/>
          </p:cNvCxnSpPr>
          <p:nvPr/>
        </p:nvCxnSpPr>
        <p:spPr>
          <a:xfrm>
            <a:off x="2105303" y="2323812"/>
            <a:ext cx="23141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be 45">
            <a:extLst>
              <a:ext uri="{FF2B5EF4-FFF2-40B4-BE49-F238E27FC236}">
                <a16:creationId xmlns:a16="http://schemas.microsoft.com/office/drawing/2014/main" id="{8DF446A4-B3A4-46F7-A8D7-D25EDCDFF255}"/>
              </a:ext>
            </a:extLst>
          </p:cNvPr>
          <p:cNvSpPr/>
          <p:nvPr/>
        </p:nvSpPr>
        <p:spPr>
          <a:xfrm>
            <a:off x="4959581" y="484366"/>
            <a:ext cx="485898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9B239FBF-FA66-4E8C-9E9B-9D27C4CB6E5B}"/>
              </a:ext>
            </a:extLst>
          </p:cNvPr>
          <p:cNvSpPr/>
          <p:nvPr/>
        </p:nvSpPr>
        <p:spPr>
          <a:xfrm>
            <a:off x="5747605" y="484366"/>
            <a:ext cx="485898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669C64-7B4F-41BB-8C1D-7DD1BB06D2C8}"/>
              </a:ext>
            </a:extLst>
          </p:cNvPr>
          <p:cNvSpPr txBox="1"/>
          <p:nvPr/>
        </p:nvSpPr>
        <p:spPr>
          <a:xfrm>
            <a:off x="5663982" y="-1310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2C55EE-AD43-49B4-8DAF-ACD97C68A824}"/>
              </a:ext>
            </a:extLst>
          </p:cNvPr>
          <p:cNvCxnSpPr>
            <a:cxnSpLocks/>
          </p:cNvCxnSpPr>
          <p:nvPr/>
        </p:nvCxnSpPr>
        <p:spPr>
          <a:xfrm>
            <a:off x="5427211" y="2453086"/>
            <a:ext cx="32039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be 51">
            <a:extLst>
              <a:ext uri="{FF2B5EF4-FFF2-40B4-BE49-F238E27FC236}">
                <a16:creationId xmlns:a16="http://schemas.microsoft.com/office/drawing/2014/main" id="{1FAA2D0D-CCEA-4753-AF02-6DA0134AEB7A}"/>
              </a:ext>
            </a:extLst>
          </p:cNvPr>
          <p:cNvSpPr/>
          <p:nvPr/>
        </p:nvSpPr>
        <p:spPr>
          <a:xfrm>
            <a:off x="6557769" y="484366"/>
            <a:ext cx="485898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B6363A-F484-4EC1-9B5B-4B75D0D99791}"/>
              </a:ext>
            </a:extLst>
          </p:cNvPr>
          <p:cNvSpPr txBox="1"/>
          <p:nvPr/>
        </p:nvSpPr>
        <p:spPr>
          <a:xfrm>
            <a:off x="6474146" y="-1310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4BEA73-6CA7-4E07-BF97-DC8BEEC0B1F8}"/>
              </a:ext>
            </a:extLst>
          </p:cNvPr>
          <p:cNvCxnSpPr>
            <a:cxnSpLocks/>
          </p:cNvCxnSpPr>
          <p:nvPr/>
        </p:nvCxnSpPr>
        <p:spPr>
          <a:xfrm>
            <a:off x="6237375" y="2453086"/>
            <a:ext cx="32039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be 55">
            <a:extLst>
              <a:ext uri="{FF2B5EF4-FFF2-40B4-BE49-F238E27FC236}">
                <a16:creationId xmlns:a16="http://schemas.microsoft.com/office/drawing/2014/main" id="{85C704EC-6115-41AB-9E68-6ADBD2B18B3B}"/>
              </a:ext>
            </a:extLst>
          </p:cNvPr>
          <p:cNvSpPr/>
          <p:nvPr/>
        </p:nvSpPr>
        <p:spPr>
          <a:xfrm>
            <a:off x="7303643" y="484366"/>
            <a:ext cx="485898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AA775E-22F7-4BFA-8C39-2354994EE447}"/>
              </a:ext>
            </a:extLst>
          </p:cNvPr>
          <p:cNvSpPr txBox="1"/>
          <p:nvPr/>
        </p:nvSpPr>
        <p:spPr>
          <a:xfrm>
            <a:off x="7220020" y="-13106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GAP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03EEEB-65E5-4045-BABF-27DD12883372}"/>
              </a:ext>
            </a:extLst>
          </p:cNvPr>
          <p:cNvCxnSpPr>
            <a:cxnSpLocks/>
          </p:cNvCxnSpPr>
          <p:nvPr/>
        </p:nvCxnSpPr>
        <p:spPr>
          <a:xfrm>
            <a:off x="6983249" y="2447349"/>
            <a:ext cx="32039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56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CD12023E-850E-4068-A1A0-2E52114F7CF4}"/>
              </a:ext>
            </a:extLst>
          </p:cNvPr>
          <p:cNvSpPr/>
          <p:nvPr/>
        </p:nvSpPr>
        <p:spPr>
          <a:xfrm>
            <a:off x="1632856" y="500743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0FE98-8906-4208-ADBB-71CE9C8757B4}"/>
              </a:ext>
            </a:extLst>
          </p:cNvPr>
          <p:cNvSpPr txBox="1"/>
          <p:nvPr/>
        </p:nvSpPr>
        <p:spPr>
          <a:xfrm>
            <a:off x="1524090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6F169343-9DDD-46A0-A89E-0DCE5E266F6D}"/>
              </a:ext>
            </a:extLst>
          </p:cNvPr>
          <p:cNvSpPr/>
          <p:nvPr/>
        </p:nvSpPr>
        <p:spPr>
          <a:xfrm>
            <a:off x="10018855" y="2003467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7BFCA-D299-4E35-966E-7A3D14A5A83A}"/>
              </a:ext>
            </a:extLst>
          </p:cNvPr>
          <p:cNvSpPr txBox="1"/>
          <p:nvPr/>
        </p:nvSpPr>
        <p:spPr>
          <a:xfrm>
            <a:off x="9696442" y="1529063"/>
            <a:ext cx="94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580D88BB-C22C-4836-BE19-A6227C7BF814}"/>
              </a:ext>
            </a:extLst>
          </p:cNvPr>
          <p:cNvSpPr/>
          <p:nvPr/>
        </p:nvSpPr>
        <p:spPr>
          <a:xfrm>
            <a:off x="10695916" y="2003467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0D28A0-42E2-4368-8205-6A4288503DD8}"/>
              </a:ext>
            </a:extLst>
          </p:cNvPr>
          <p:cNvSpPr txBox="1"/>
          <p:nvPr/>
        </p:nvSpPr>
        <p:spPr>
          <a:xfrm>
            <a:off x="10525828" y="1529063"/>
            <a:ext cx="653143" cy="3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FC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5724D4-2893-4E40-AEE0-F98E5AE65F4D}"/>
              </a:ext>
            </a:extLst>
          </p:cNvPr>
          <p:cNvCxnSpPr>
            <a:cxnSpLocks/>
          </p:cNvCxnSpPr>
          <p:nvPr/>
        </p:nvCxnSpPr>
        <p:spPr>
          <a:xfrm flipV="1">
            <a:off x="1132562" y="5491773"/>
            <a:ext cx="7680960" cy="0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4C067-5833-4D39-86F7-2FE52AA80244}"/>
              </a:ext>
            </a:extLst>
          </p:cNvPr>
          <p:cNvCxnSpPr>
            <a:cxnSpLocks/>
          </p:cNvCxnSpPr>
          <p:nvPr/>
        </p:nvCxnSpPr>
        <p:spPr>
          <a:xfrm flipV="1">
            <a:off x="2078830" y="2313787"/>
            <a:ext cx="27432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3CB466-AB3D-4573-A73B-A9FC1DE8FC02}"/>
              </a:ext>
            </a:extLst>
          </p:cNvPr>
          <p:cNvCxnSpPr>
            <a:cxnSpLocks/>
            <a:stCxn id="89" idx="5"/>
            <a:endCxn id="17" idx="2"/>
          </p:cNvCxnSpPr>
          <p:nvPr/>
        </p:nvCxnSpPr>
        <p:spPr>
          <a:xfrm>
            <a:off x="9499189" y="2424309"/>
            <a:ext cx="519666" cy="154611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F7B8A3-27C1-4A8D-919E-3E5F165AD15B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0308607" y="3970421"/>
            <a:ext cx="35342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A50D93A-D2E3-4B22-9DF1-5976C6ED339F}"/>
              </a:ext>
            </a:extLst>
          </p:cNvPr>
          <p:cNvCxnSpPr>
            <a:cxnSpLocks/>
          </p:cNvCxnSpPr>
          <p:nvPr/>
        </p:nvCxnSpPr>
        <p:spPr>
          <a:xfrm>
            <a:off x="11015110" y="3970421"/>
            <a:ext cx="32665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4D6289-2A5E-46D8-A7E5-1A1DD992DF48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8813522" y="3970421"/>
            <a:ext cx="1205333" cy="152153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78FDA8A-116E-4A76-865B-769006AC892F}"/>
              </a:ext>
            </a:extLst>
          </p:cNvPr>
          <p:cNvSpPr txBox="1"/>
          <p:nvPr/>
        </p:nvSpPr>
        <p:spPr>
          <a:xfrm>
            <a:off x="19010" y="1155036"/>
            <a:ext cx="145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00444-ACE4-4C06-994C-A16DBDF17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369" y="1737823"/>
            <a:ext cx="1218893" cy="926618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CC8F6A-2904-4F30-9D17-3B0B5BB736FA}"/>
              </a:ext>
            </a:extLst>
          </p:cNvPr>
          <p:cNvCxnSpPr>
            <a:cxnSpLocks/>
          </p:cNvCxnSpPr>
          <p:nvPr/>
        </p:nvCxnSpPr>
        <p:spPr>
          <a:xfrm flipV="1">
            <a:off x="1221342" y="2313787"/>
            <a:ext cx="42041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7B7306-BD54-4E0B-AD6E-0332F7F3219C}"/>
              </a:ext>
            </a:extLst>
          </p:cNvPr>
          <p:cNvSpPr txBox="1"/>
          <p:nvPr/>
        </p:nvSpPr>
        <p:spPr>
          <a:xfrm>
            <a:off x="11275594" y="3780009"/>
            <a:ext cx="91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A1694A-5C61-41DE-B1B1-7EB4524EC076}"/>
              </a:ext>
            </a:extLst>
          </p:cNvPr>
          <p:cNvSpPr txBox="1"/>
          <p:nvPr/>
        </p:nvSpPr>
        <p:spPr>
          <a:xfrm>
            <a:off x="2269012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BN</a:t>
            </a:r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E2C6B2C8-2842-4888-A788-697BE7334D26}"/>
              </a:ext>
            </a:extLst>
          </p:cNvPr>
          <p:cNvSpPr/>
          <p:nvPr/>
        </p:nvSpPr>
        <p:spPr>
          <a:xfrm>
            <a:off x="2377778" y="500743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6C4C8B-E74E-4C14-891C-541450F44E84}"/>
              </a:ext>
            </a:extLst>
          </p:cNvPr>
          <p:cNvCxnSpPr>
            <a:cxnSpLocks/>
          </p:cNvCxnSpPr>
          <p:nvPr/>
        </p:nvCxnSpPr>
        <p:spPr>
          <a:xfrm flipV="1">
            <a:off x="2811255" y="2313787"/>
            <a:ext cx="36576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AF8141-E986-44B6-92A6-B48C0F9F45A6}"/>
              </a:ext>
            </a:extLst>
          </p:cNvPr>
          <p:cNvCxnSpPr>
            <a:cxnSpLocks/>
          </p:cNvCxnSpPr>
          <p:nvPr/>
        </p:nvCxnSpPr>
        <p:spPr>
          <a:xfrm flipV="1">
            <a:off x="2574054" y="4693473"/>
            <a:ext cx="3863112" cy="20983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08D88B5-E035-48B4-A4C3-B04A2AB0B5CF}"/>
              </a:ext>
            </a:extLst>
          </p:cNvPr>
          <p:cNvCxnSpPr>
            <a:cxnSpLocks/>
          </p:cNvCxnSpPr>
          <p:nvPr/>
        </p:nvCxnSpPr>
        <p:spPr>
          <a:xfrm flipH="1">
            <a:off x="2571503" y="4395929"/>
            <a:ext cx="0" cy="320040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5A63EB-9F37-414D-A292-3ACC4459F8DE}"/>
              </a:ext>
            </a:extLst>
          </p:cNvPr>
          <p:cNvCxnSpPr>
            <a:cxnSpLocks/>
          </p:cNvCxnSpPr>
          <p:nvPr/>
        </p:nvCxnSpPr>
        <p:spPr>
          <a:xfrm flipV="1">
            <a:off x="6437166" y="4391815"/>
            <a:ext cx="0" cy="3016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C629AE6-AF5F-4EB1-913A-3165BB6792C0}"/>
              </a:ext>
            </a:extLst>
          </p:cNvPr>
          <p:cNvCxnSpPr>
            <a:cxnSpLocks/>
          </p:cNvCxnSpPr>
          <p:nvPr/>
        </p:nvCxnSpPr>
        <p:spPr>
          <a:xfrm flipV="1">
            <a:off x="5482997" y="2313787"/>
            <a:ext cx="420414" cy="1841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EDF3A8C-5113-4314-9D34-88A16D13B9CA}"/>
              </a:ext>
            </a:extLst>
          </p:cNvPr>
          <p:cNvSpPr txBox="1"/>
          <p:nvPr/>
        </p:nvSpPr>
        <p:spPr>
          <a:xfrm>
            <a:off x="-52200" y="5307107"/>
            <a:ext cx="145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 Value</a:t>
            </a: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A74E259D-CAC1-490D-8297-6207D6D50844}"/>
              </a:ext>
            </a:extLst>
          </p:cNvPr>
          <p:cNvSpPr/>
          <p:nvPr/>
        </p:nvSpPr>
        <p:spPr>
          <a:xfrm>
            <a:off x="3167501" y="494729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2F0F20-3B89-4F8D-BC12-596189013AB8}"/>
              </a:ext>
            </a:extLst>
          </p:cNvPr>
          <p:cNvCxnSpPr>
            <a:cxnSpLocks/>
          </p:cNvCxnSpPr>
          <p:nvPr/>
        </p:nvCxnSpPr>
        <p:spPr>
          <a:xfrm flipV="1">
            <a:off x="3613475" y="2313787"/>
            <a:ext cx="27432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be 55">
            <a:extLst>
              <a:ext uri="{FF2B5EF4-FFF2-40B4-BE49-F238E27FC236}">
                <a16:creationId xmlns:a16="http://schemas.microsoft.com/office/drawing/2014/main" id="{F1EC567B-BDA2-4494-8A55-E97F6B1AEFC1}"/>
              </a:ext>
            </a:extLst>
          </p:cNvPr>
          <p:cNvSpPr/>
          <p:nvPr/>
        </p:nvSpPr>
        <p:spPr>
          <a:xfrm>
            <a:off x="3912423" y="494729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DAE5E6-D86C-4582-A3E0-7D340A935CF7}"/>
              </a:ext>
            </a:extLst>
          </p:cNvPr>
          <p:cNvSpPr txBox="1"/>
          <p:nvPr/>
        </p:nvSpPr>
        <p:spPr>
          <a:xfrm>
            <a:off x="3077442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B06E34-6424-4077-9F45-69FD7D5859D4}"/>
              </a:ext>
            </a:extLst>
          </p:cNvPr>
          <p:cNvSpPr txBox="1"/>
          <p:nvPr/>
        </p:nvSpPr>
        <p:spPr>
          <a:xfrm>
            <a:off x="3803657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966A0A9-8C19-4AB4-94E7-74FF94584A6B}"/>
              </a:ext>
            </a:extLst>
          </p:cNvPr>
          <p:cNvCxnSpPr>
            <a:cxnSpLocks/>
          </p:cNvCxnSpPr>
          <p:nvPr/>
        </p:nvCxnSpPr>
        <p:spPr>
          <a:xfrm flipV="1">
            <a:off x="4343158" y="2313787"/>
            <a:ext cx="36576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be 69">
            <a:extLst>
              <a:ext uri="{FF2B5EF4-FFF2-40B4-BE49-F238E27FC236}">
                <a16:creationId xmlns:a16="http://schemas.microsoft.com/office/drawing/2014/main" id="{2216FA10-C038-4C1F-856A-DD85B1C87E1B}"/>
              </a:ext>
            </a:extLst>
          </p:cNvPr>
          <p:cNvSpPr/>
          <p:nvPr/>
        </p:nvSpPr>
        <p:spPr>
          <a:xfrm>
            <a:off x="4699404" y="500324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AB9A936-7027-4B3F-A624-0D474111AA4B}"/>
              </a:ext>
            </a:extLst>
          </p:cNvPr>
          <p:cNvCxnSpPr>
            <a:cxnSpLocks/>
          </p:cNvCxnSpPr>
          <p:nvPr/>
        </p:nvCxnSpPr>
        <p:spPr>
          <a:xfrm flipV="1">
            <a:off x="5145378" y="2313787"/>
            <a:ext cx="27432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Cube 71">
            <a:extLst>
              <a:ext uri="{FF2B5EF4-FFF2-40B4-BE49-F238E27FC236}">
                <a16:creationId xmlns:a16="http://schemas.microsoft.com/office/drawing/2014/main" id="{691EDF28-91E4-473A-8820-1CA886345DE3}"/>
              </a:ext>
            </a:extLst>
          </p:cNvPr>
          <p:cNvSpPr/>
          <p:nvPr/>
        </p:nvSpPr>
        <p:spPr>
          <a:xfrm>
            <a:off x="5444326" y="500324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D8F62C-4F34-4EA5-9984-A117E816F10E}"/>
              </a:ext>
            </a:extLst>
          </p:cNvPr>
          <p:cNvSpPr txBox="1"/>
          <p:nvPr/>
        </p:nvSpPr>
        <p:spPr>
          <a:xfrm>
            <a:off x="4609345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9F7298-2552-4658-922F-F9AE09BAE778}"/>
              </a:ext>
            </a:extLst>
          </p:cNvPr>
          <p:cNvSpPr txBox="1"/>
          <p:nvPr/>
        </p:nvSpPr>
        <p:spPr>
          <a:xfrm>
            <a:off x="5367269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E511FA-928E-4A9A-8D6A-4B06800D79A4}"/>
              </a:ext>
            </a:extLst>
          </p:cNvPr>
          <p:cNvCxnSpPr>
            <a:cxnSpLocks/>
          </p:cNvCxnSpPr>
          <p:nvPr/>
        </p:nvCxnSpPr>
        <p:spPr>
          <a:xfrm flipV="1">
            <a:off x="5920412" y="2313787"/>
            <a:ext cx="27432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B4426BF-FE43-4051-9E17-4BFEB0FC8091}"/>
              </a:ext>
            </a:extLst>
          </p:cNvPr>
          <p:cNvSpPr txBox="1"/>
          <p:nvPr/>
        </p:nvSpPr>
        <p:spPr>
          <a:xfrm>
            <a:off x="6114865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67DEA7-1EBE-415E-9D3E-0EAB9262DEAE}"/>
              </a:ext>
            </a:extLst>
          </p:cNvPr>
          <p:cNvSpPr txBox="1"/>
          <p:nvPr/>
        </p:nvSpPr>
        <p:spPr>
          <a:xfrm>
            <a:off x="6754004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BN</a:t>
            </a:r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FDECA8FE-971C-4BE0-B2AD-E22D70AA5B2F}"/>
              </a:ext>
            </a:extLst>
          </p:cNvPr>
          <p:cNvSpPr/>
          <p:nvPr/>
        </p:nvSpPr>
        <p:spPr>
          <a:xfrm>
            <a:off x="6862770" y="496732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4070692-EF2F-405A-ACF9-8ABC7151938D}"/>
              </a:ext>
            </a:extLst>
          </p:cNvPr>
          <p:cNvCxnSpPr>
            <a:cxnSpLocks/>
          </p:cNvCxnSpPr>
          <p:nvPr/>
        </p:nvCxnSpPr>
        <p:spPr>
          <a:xfrm flipV="1">
            <a:off x="7296247" y="2313787"/>
            <a:ext cx="36576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Cube 82">
            <a:extLst>
              <a:ext uri="{FF2B5EF4-FFF2-40B4-BE49-F238E27FC236}">
                <a16:creationId xmlns:a16="http://schemas.microsoft.com/office/drawing/2014/main" id="{D2C27C0C-819C-44D8-92F4-A7FB1A4A38A9}"/>
              </a:ext>
            </a:extLst>
          </p:cNvPr>
          <p:cNvSpPr/>
          <p:nvPr/>
        </p:nvSpPr>
        <p:spPr>
          <a:xfrm>
            <a:off x="7652493" y="490718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0C0BC1F-AF2C-4FE2-BAF6-CF57E3A2D9B7}"/>
              </a:ext>
            </a:extLst>
          </p:cNvPr>
          <p:cNvCxnSpPr>
            <a:cxnSpLocks/>
          </p:cNvCxnSpPr>
          <p:nvPr/>
        </p:nvCxnSpPr>
        <p:spPr>
          <a:xfrm flipV="1">
            <a:off x="8098467" y="2313787"/>
            <a:ext cx="27432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Cube 84">
            <a:extLst>
              <a:ext uri="{FF2B5EF4-FFF2-40B4-BE49-F238E27FC236}">
                <a16:creationId xmlns:a16="http://schemas.microsoft.com/office/drawing/2014/main" id="{0C0A4818-D7C3-471E-B51E-C0E89FBB3D1F}"/>
              </a:ext>
            </a:extLst>
          </p:cNvPr>
          <p:cNvSpPr/>
          <p:nvPr/>
        </p:nvSpPr>
        <p:spPr>
          <a:xfrm>
            <a:off x="8397415" y="490718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DE40A86-87CE-4D9A-B41E-11DAB2294F95}"/>
              </a:ext>
            </a:extLst>
          </p:cNvPr>
          <p:cNvSpPr txBox="1"/>
          <p:nvPr/>
        </p:nvSpPr>
        <p:spPr>
          <a:xfrm>
            <a:off x="7562434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AF3E2DF-C9BB-4A4C-89E3-433C22E239CA}"/>
              </a:ext>
            </a:extLst>
          </p:cNvPr>
          <p:cNvSpPr txBox="1"/>
          <p:nvPr/>
        </p:nvSpPr>
        <p:spPr>
          <a:xfrm>
            <a:off x="8288649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A225AEE-E8C1-4DCF-B2A1-EE159398AC5F}"/>
              </a:ext>
            </a:extLst>
          </p:cNvPr>
          <p:cNvCxnSpPr>
            <a:cxnSpLocks/>
          </p:cNvCxnSpPr>
          <p:nvPr/>
        </p:nvCxnSpPr>
        <p:spPr>
          <a:xfrm flipV="1">
            <a:off x="6515704" y="2313787"/>
            <a:ext cx="36576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be 76">
            <a:extLst>
              <a:ext uri="{FF2B5EF4-FFF2-40B4-BE49-F238E27FC236}">
                <a16:creationId xmlns:a16="http://schemas.microsoft.com/office/drawing/2014/main" id="{EEE90503-9DDC-4945-9224-DF9649A52A47}"/>
              </a:ext>
            </a:extLst>
          </p:cNvPr>
          <p:cNvSpPr/>
          <p:nvPr/>
        </p:nvSpPr>
        <p:spPr>
          <a:xfrm>
            <a:off x="6219360" y="494729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2C8D9E33-E8C7-49B7-B8C6-7D9E265A7669}"/>
              </a:ext>
            </a:extLst>
          </p:cNvPr>
          <p:cNvSpPr/>
          <p:nvPr/>
        </p:nvSpPr>
        <p:spPr>
          <a:xfrm>
            <a:off x="9063576" y="500324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AABB0D-4D0C-4A3D-9426-3A7E7D976205}"/>
              </a:ext>
            </a:extLst>
          </p:cNvPr>
          <p:cNvSpPr txBox="1"/>
          <p:nvPr/>
        </p:nvSpPr>
        <p:spPr>
          <a:xfrm>
            <a:off x="8905002" y="-40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GAP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5C3289D-2581-478B-9B19-C4D5D5BB2408}"/>
              </a:ext>
            </a:extLst>
          </p:cNvPr>
          <p:cNvCxnSpPr>
            <a:cxnSpLocks/>
          </p:cNvCxnSpPr>
          <p:nvPr/>
        </p:nvCxnSpPr>
        <p:spPr>
          <a:xfrm flipV="1">
            <a:off x="8789256" y="2313787"/>
            <a:ext cx="27432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5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CD12023E-850E-4068-A1A0-2E52114F7CF4}"/>
              </a:ext>
            </a:extLst>
          </p:cNvPr>
          <p:cNvSpPr/>
          <p:nvPr/>
        </p:nvSpPr>
        <p:spPr>
          <a:xfrm>
            <a:off x="1606109" y="909937"/>
            <a:ext cx="413306" cy="3024921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0FE98-8906-4208-ADBB-71CE9C8757B4}"/>
              </a:ext>
            </a:extLst>
          </p:cNvPr>
          <p:cNvSpPr txBox="1"/>
          <p:nvPr/>
        </p:nvSpPr>
        <p:spPr>
          <a:xfrm>
            <a:off x="1514883" y="46503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580D88BB-C22C-4836-BE19-A6227C7BF814}"/>
              </a:ext>
            </a:extLst>
          </p:cNvPr>
          <p:cNvSpPr/>
          <p:nvPr/>
        </p:nvSpPr>
        <p:spPr>
          <a:xfrm>
            <a:off x="6679559" y="1898395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8DB4C9-CF37-48CE-98EE-BC111D2CDDF0}"/>
              </a:ext>
            </a:extLst>
          </p:cNvPr>
          <p:cNvSpPr txBox="1"/>
          <p:nvPr/>
        </p:nvSpPr>
        <p:spPr>
          <a:xfrm>
            <a:off x="6519368" y="1368491"/>
            <a:ext cx="653143" cy="3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FC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CC343430-77BF-424D-A4A7-232F0DC32330}"/>
              </a:ext>
            </a:extLst>
          </p:cNvPr>
          <p:cNvSpPr/>
          <p:nvPr/>
        </p:nvSpPr>
        <p:spPr>
          <a:xfrm>
            <a:off x="7640192" y="1916805"/>
            <a:ext cx="32657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0D28A0-42E2-4368-8205-6A4288503DD8}"/>
              </a:ext>
            </a:extLst>
          </p:cNvPr>
          <p:cNvSpPr txBox="1"/>
          <p:nvPr/>
        </p:nvSpPr>
        <p:spPr>
          <a:xfrm>
            <a:off x="7470573" y="1368491"/>
            <a:ext cx="653143" cy="3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4C067-5833-4D39-86F7-2FE52AA80244}"/>
              </a:ext>
            </a:extLst>
          </p:cNvPr>
          <p:cNvCxnSpPr>
            <a:cxnSpLocks/>
            <a:stCxn id="5" idx="5"/>
          </p:cNvCxnSpPr>
          <p:nvPr/>
        </p:nvCxnSpPr>
        <p:spPr>
          <a:xfrm flipV="1">
            <a:off x="2019415" y="2314607"/>
            <a:ext cx="65270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78FDA8A-116E-4A76-865B-769006AC892F}"/>
              </a:ext>
            </a:extLst>
          </p:cNvPr>
          <p:cNvSpPr txBox="1"/>
          <p:nvPr/>
        </p:nvSpPr>
        <p:spPr>
          <a:xfrm>
            <a:off x="19010" y="1155036"/>
            <a:ext cx="145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00444-ACE4-4C06-994C-A16DBDF17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369" y="1737823"/>
            <a:ext cx="1218893" cy="926618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CC8F6A-2904-4F30-9D17-3B0B5BB736FA}"/>
              </a:ext>
            </a:extLst>
          </p:cNvPr>
          <p:cNvCxnSpPr>
            <a:cxnSpLocks/>
          </p:cNvCxnSpPr>
          <p:nvPr/>
        </p:nvCxnSpPr>
        <p:spPr>
          <a:xfrm flipV="1">
            <a:off x="1221342" y="2323812"/>
            <a:ext cx="420414" cy="1841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D07F38-B835-4BD9-8B14-CC650A74A1CC}"/>
              </a:ext>
            </a:extLst>
          </p:cNvPr>
          <p:cNvCxnSpPr>
            <a:cxnSpLocks/>
          </p:cNvCxnSpPr>
          <p:nvPr/>
        </p:nvCxnSpPr>
        <p:spPr>
          <a:xfrm>
            <a:off x="7983094" y="3873626"/>
            <a:ext cx="71198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7B7306-BD54-4E0B-AD6E-0332F7F3219C}"/>
              </a:ext>
            </a:extLst>
          </p:cNvPr>
          <p:cNvSpPr txBox="1"/>
          <p:nvPr/>
        </p:nvSpPr>
        <p:spPr>
          <a:xfrm>
            <a:off x="8619885" y="3688960"/>
            <a:ext cx="133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A1694A-5C61-41DE-B1B1-7EB4524EC076}"/>
              </a:ext>
            </a:extLst>
          </p:cNvPr>
          <p:cNvSpPr txBox="1"/>
          <p:nvPr/>
        </p:nvSpPr>
        <p:spPr>
          <a:xfrm>
            <a:off x="2388693" y="465033"/>
            <a:ext cx="109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Max-Pool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D07871-9DA6-405B-8D58-30FBA393E6E2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2930424" y="2342224"/>
            <a:ext cx="758925" cy="15292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ube 47">
            <a:extLst>
              <a:ext uri="{FF2B5EF4-FFF2-40B4-BE49-F238E27FC236}">
                <a16:creationId xmlns:a16="http://schemas.microsoft.com/office/drawing/2014/main" id="{6A496D3E-6FE0-4987-85E8-B46D07572D9D}"/>
              </a:ext>
            </a:extLst>
          </p:cNvPr>
          <p:cNvSpPr/>
          <p:nvPr/>
        </p:nvSpPr>
        <p:spPr>
          <a:xfrm>
            <a:off x="3689349" y="1898395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6C4C8B-E74E-4C14-891C-541450F44E84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3097593" y="3871496"/>
            <a:ext cx="591756" cy="166521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A261161-9331-4D18-B1CA-E1B22A6885A1}"/>
              </a:ext>
            </a:extLst>
          </p:cNvPr>
          <p:cNvSpPr txBox="1"/>
          <p:nvPr/>
        </p:nvSpPr>
        <p:spPr>
          <a:xfrm>
            <a:off x="3620062" y="136849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60F92DA-07E5-4AB9-AD72-53E117F6BD6D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4127455" y="3871496"/>
            <a:ext cx="54158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E1F5D62-86C8-4C8C-984F-93F32C8B1501}"/>
              </a:ext>
            </a:extLst>
          </p:cNvPr>
          <p:cNvSpPr txBox="1"/>
          <p:nvPr/>
        </p:nvSpPr>
        <p:spPr>
          <a:xfrm>
            <a:off x="4571267" y="136849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AC313D6C-2EDF-4DD0-BF91-371A878F81AA}"/>
              </a:ext>
            </a:extLst>
          </p:cNvPr>
          <p:cNvSpPr/>
          <p:nvPr/>
        </p:nvSpPr>
        <p:spPr>
          <a:xfrm>
            <a:off x="4669042" y="1898395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0593D692-664E-415A-B1CE-E85A039CBD88}"/>
              </a:ext>
            </a:extLst>
          </p:cNvPr>
          <p:cNvSpPr/>
          <p:nvPr/>
        </p:nvSpPr>
        <p:spPr>
          <a:xfrm>
            <a:off x="5674474" y="1903838"/>
            <a:ext cx="435613" cy="3897086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C629AE6-AF5F-4EB1-913A-3165BB6792C0}"/>
              </a:ext>
            </a:extLst>
          </p:cNvPr>
          <p:cNvCxnSpPr>
            <a:cxnSpLocks/>
          </p:cNvCxnSpPr>
          <p:nvPr/>
        </p:nvCxnSpPr>
        <p:spPr>
          <a:xfrm>
            <a:off x="5103877" y="3871496"/>
            <a:ext cx="58692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B0C7D6E-E744-495F-AF00-3005CF4F889D}"/>
              </a:ext>
            </a:extLst>
          </p:cNvPr>
          <p:cNvSpPr txBox="1"/>
          <p:nvPr/>
        </p:nvSpPr>
        <p:spPr>
          <a:xfrm>
            <a:off x="5345404" y="1368491"/>
            <a:ext cx="109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Max-Pool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DF3A8C-5113-4314-9D34-88A16D13B9CA}"/>
              </a:ext>
            </a:extLst>
          </p:cNvPr>
          <p:cNvSpPr txBox="1"/>
          <p:nvPr/>
        </p:nvSpPr>
        <p:spPr>
          <a:xfrm>
            <a:off x="-22480" y="5333632"/>
            <a:ext cx="145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 Value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42D3A5-A484-4BCF-8E91-F37B636D6C0B}"/>
              </a:ext>
            </a:extLst>
          </p:cNvPr>
          <p:cNvSpPr txBox="1"/>
          <p:nvPr/>
        </p:nvSpPr>
        <p:spPr>
          <a:xfrm>
            <a:off x="2019415" y="246575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CFB103BD-2770-440C-9BD6-552DCDBD7CBD}"/>
              </a:ext>
            </a:extLst>
          </p:cNvPr>
          <p:cNvSpPr/>
          <p:nvPr/>
        </p:nvSpPr>
        <p:spPr>
          <a:xfrm>
            <a:off x="2636322" y="909937"/>
            <a:ext cx="413306" cy="3024921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594074B4-E838-4E1E-9999-C14A33A5EA3F}"/>
              </a:ext>
            </a:extLst>
          </p:cNvPr>
          <p:cNvSpPr/>
          <p:nvPr/>
        </p:nvSpPr>
        <p:spPr>
          <a:xfrm>
            <a:off x="1606109" y="4757529"/>
            <a:ext cx="413306" cy="1608390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3BDF73-B75D-4690-A3AD-65ED0F4AD587}"/>
              </a:ext>
            </a:extLst>
          </p:cNvPr>
          <p:cNvSpPr txBox="1"/>
          <p:nvPr/>
        </p:nvSpPr>
        <p:spPr>
          <a:xfrm>
            <a:off x="1512937" y="428882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FC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1DA7DB-E906-4EA9-BDB0-6F73BDA46C7D}"/>
              </a:ext>
            </a:extLst>
          </p:cNvPr>
          <p:cNvCxnSpPr>
            <a:cxnSpLocks/>
          </p:cNvCxnSpPr>
          <p:nvPr/>
        </p:nvCxnSpPr>
        <p:spPr>
          <a:xfrm flipV="1">
            <a:off x="1174422" y="5499886"/>
            <a:ext cx="420414" cy="1841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be 69">
            <a:extLst>
              <a:ext uri="{FF2B5EF4-FFF2-40B4-BE49-F238E27FC236}">
                <a16:creationId xmlns:a16="http://schemas.microsoft.com/office/drawing/2014/main" id="{62D8A2CC-E817-465C-83AF-0E0C339F3F76}"/>
              </a:ext>
            </a:extLst>
          </p:cNvPr>
          <p:cNvSpPr/>
          <p:nvPr/>
        </p:nvSpPr>
        <p:spPr>
          <a:xfrm>
            <a:off x="2636322" y="4757529"/>
            <a:ext cx="413306" cy="1608390"/>
          </a:xfrm>
          <a:prstGeom prst="cube">
            <a:avLst>
              <a:gd name="adj" fmla="val 11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99B399-6C68-4B4F-9542-93D597C70D4C}"/>
              </a:ext>
            </a:extLst>
          </p:cNvPr>
          <p:cNvSpPr txBox="1"/>
          <p:nvPr/>
        </p:nvSpPr>
        <p:spPr>
          <a:xfrm>
            <a:off x="2477834" y="428882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Tile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17D7B88-976B-4655-891E-6018057FDF78}"/>
              </a:ext>
            </a:extLst>
          </p:cNvPr>
          <p:cNvCxnSpPr>
            <a:cxnSpLocks/>
          </p:cNvCxnSpPr>
          <p:nvPr/>
        </p:nvCxnSpPr>
        <p:spPr>
          <a:xfrm flipV="1">
            <a:off x="2010360" y="5519351"/>
            <a:ext cx="62596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3B64F79-A0FD-43CA-821C-9D131ED2919F}"/>
              </a:ext>
            </a:extLst>
          </p:cNvPr>
          <p:cNvSpPr txBox="1"/>
          <p:nvPr/>
        </p:nvSpPr>
        <p:spPr>
          <a:xfrm>
            <a:off x="2030425" y="5623732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E34DF8-2535-4CBF-843F-7CAFD0E15FCE}"/>
              </a:ext>
            </a:extLst>
          </p:cNvPr>
          <p:cNvSpPr txBox="1"/>
          <p:nvPr/>
        </p:nvSpPr>
        <p:spPr>
          <a:xfrm>
            <a:off x="5096360" y="403561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88F96C4-5212-4416-B008-56CF3A7CC6A1}"/>
              </a:ext>
            </a:extLst>
          </p:cNvPr>
          <p:cNvCxnSpPr>
            <a:cxnSpLocks/>
          </p:cNvCxnSpPr>
          <p:nvPr/>
        </p:nvCxnSpPr>
        <p:spPr>
          <a:xfrm flipV="1">
            <a:off x="6142230" y="3873626"/>
            <a:ext cx="54158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68665BA-922F-4E85-BDF4-D2E6460BB3C4}"/>
              </a:ext>
            </a:extLst>
          </p:cNvPr>
          <p:cNvCxnSpPr>
            <a:cxnSpLocks/>
          </p:cNvCxnSpPr>
          <p:nvPr/>
        </p:nvCxnSpPr>
        <p:spPr>
          <a:xfrm>
            <a:off x="7020678" y="3873626"/>
            <a:ext cx="58692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411CD8D-E07D-4831-9031-5125BCE4F344}"/>
              </a:ext>
            </a:extLst>
          </p:cNvPr>
          <p:cNvSpPr txBox="1"/>
          <p:nvPr/>
        </p:nvSpPr>
        <p:spPr>
          <a:xfrm>
            <a:off x="7013161" y="403774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9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60</Words>
  <Application>Microsoft Office PowerPoint</Application>
  <PresentationFormat>Widescreen</PresentationFormat>
  <Paragraphs>52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rmh</dc:creator>
  <cp:lastModifiedBy>rmh</cp:lastModifiedBy>
  <cp:revision>16</cp:revision>
  <dcterms:created xsi:type="dcterms:W3CDTF">2017-12-10T17:02:00Z</dcterms:created>
  <dcterms:modified xsi:type="dcterms:W3CDTF">2017-12-12T04:09:51Z</dcterms:modified>
</cp:coreProperties>
</file>