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4" autoAdjust="0"/>
    <p:restoredTop sz="84030" autoAdjust="0"/>
  </p:normalViewPr>
  <p:slideViewPr>
    <p:cSldViewPr snapToGrid="0">
      <p:cViewPr varScale="1">
        <p:scale>
          <a:sx n="65" d="100"/>
          <a:sy n="65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C538D-9EC3-43ED-9BEF-68A097F1EB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0FC08-57A7-4B88-BE8F-2B613A3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Inception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FC08-57A7-4B88-BE8F-2B613A3B89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FC08-57A7-4B88-BE8F-2B613A3B89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0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FC08-57A7-4B88-BE8F-2B613A3B89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Inception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FC08-57A7-4B88-BE8F-2B613A3B89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FC08-57A7-4B88-BE8F-2B613A3B89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FC08-57A7-4B88-BE8F-2B613A3B89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89B9-AD17-4F17-BF8C-913C5E4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150AF-4FC6-45DD-8075-A816077D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4DB2-8641-4867-991A-317B9698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5355-7AB8-4270-BCB1-DAE06FEB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A0DD-9F5E-4BB7-8E30-C34E8855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3776-5C36-4609-B855-E21BB2F4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2E770-022C-47FD-B036-B01FF0A3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FC95-3046-48B9-B27E-C55F807C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73B9-7B12-494D-BEA6-B4D01FEB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EF49-A41F-4D16-93EA-6CF29DE5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E9F01-572B-48F5-8258-3383301E0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AB718-DBD6-455E-904C-41FF4491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4A4-501B-4277-9A9B-7F9ECD38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13D1-963E-4591-A957-B7D3AAA0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D750F-B949-4B66-BB14-6B42A3A2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4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BC6-7C8E-473D-BB1E-089A84A2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6E31-5BA8-4C84-8BEC-5E6A8D1C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D8F7-3145-4341-8890-A796E91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0C93-5294-483B-8FBE-37B085CD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E196-7610-4E7D-9715-DE38B056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00BD-36C4-4F6E-B61B-6DFEDE66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2386-FF4A-450C-8524-8FF5A3A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3850-9587-4494-9469-A7B5DAAA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9E36-1660-4C08-ACBB-0A1736C5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098C-5426-4896-A714-D0F10124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733B-FB81-41FC-BB9D-F484BC9F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1A75-18D2-44B9-A36E-2716EBFCE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2FFC-E14C-4608-A852-4A674311F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5439-5643-460D-A583-8E5E6069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39D7-C6AE-43FF-A223-735C00E2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9EED-4F77-49C0-AA3A-5A947E1C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17B0-1598-44B6-91EB-74C7FAC7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D0117-43A9-4215-B92D-2550625D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D762E-43DE-48C0-8165-49518BE38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906E-9455-405F-8A3A-441B8B75F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97DB0-B131-4E7F-9973-8E842856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63E64-C383-404B-80C2-A9ADCCAD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1EF34-71E8-4C03-91A4-4135D3BC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E4D26-C79D-4FB2-A3D2-4BF9C888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B3CC-ECCC-4693-8C69-12A61041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D9731-B17D-4DED-9CD5-0B0251F0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B3E69-3D84-4493-8089-F10C0E5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D4C0-2B8C-43C7-92DB-D07426B5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36E11-6070-44F3-B0C7-1CB3A7C0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8A6C6-6EB7-4ECC-AB81-0D80F13C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719C5-27B9-40BA-B9BB-1B72CE06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195F-6231-40D6-A683-D0FDB1DC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589-154B-4BD6-94C7-4A739B59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6785-DA83-4E6D-9A18-577C3B82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1B57-CF52-4197-90BE-38F02DF9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4E613-78F2-41D3-8066-83FEAB0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DB1CD-1607-40F7-9F20-9DA7691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AC38-B954-4A4B-8AAA-1FA250CB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65ED3-F17D-44A6-821C-0F10DF2C4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58410-0DF3-4A24-BF86-273AA498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81514-F17B-4BE9-91E0-FAF328AB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42D37-8757-44E6-A6DF-E5DD5031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2804A-2B19-4809-96E2-41315816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EB191-AB42-4DD1-83D9-5C6287BE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0634-9A47-4B6B-862D-54B21A31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DA8C-0AA4-4BBA-B607-2D5769D0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7D42-9B69-477B-90F1-795210F7DA1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032D-D7C1-4FDD-8D05-4B4D4538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B90D-1F40-4A1F-9BE2-0545B00F5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D12023E-850E-4068-A1A0-2E52114F7CF4}"/>
              </a:ext>
            </a:extLst>
          </p:cNvPr>
          <p:cNvSpPr/>
          <p:nvPr/>
        </p:nvSpPr>
        <p:spPr>
          <a:xfrm>
            <a:off x="1632857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FE98-8906-4208-ADBB-71CE9C8757B4}"/>
              </a:ext>
            </a:extLst>
          </p:cNvPr>
          <p:cNvSpPr txBox="1"/>
          <p:nvPr/>
        </p:nvSpPr>
        <p:spPr>
          <a:xfrm>
            <a:off x="1549234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2A6DCDF-699F-451F-95D5-C5E2A0285B43}"/>
              </a:ext>
            </a:extLst>
          </p:cNvPr>
          <p:cNvSpPr/>
          <p:nvPr/>
        </p:nvSpPr>
        <p:spPr>
          <a:xfrm>
            <a:off x="3266899" y="500743"/>
            <a:ext cx="326572" cy="838959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1C1EB99-0576-4BAA-B8C6-5E7BB907353E}"/>
              </a:ext>
            </a:extLst>
          </p:cNvPr>
          <p:cNvSpPr/>
          <p:nvPr/>
        </p:nvSpPr>
        <p:spPr>
          <a:xfrm>
            <a:off x="3266899" y="2029806"/>
            <a:ext cx="326572" cy="838959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4A1D9B7-6AF5-44B8-94CF-EAB157BDCCEE}"/>
              </a:ext>
            </a:extLst>
          </p:cNvPr>
          <p:cNvSpPr/>
          <p:nvPr/>
        </p:nvSpPr>
        <p:spPr>
          <a:xfrm>
            <a:off x="3257529" y="3558869"/>
            <a:ext cx="326572" cy="838959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26BD9-B127-4BA0-84BA-6A8649E75789}"/>
              </a:ext>
            </a:extLst>
          </p:cNvPr>
          <p:cNvSpPr txBox="1"/>
          <p:nvPr/>
        </p:nvSpPr>
        <p:spPr>
          <a:xfrm>
            <a:off x="3103613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C0EE9-1F3B-48E3-A68A-40BA4C7F2ACD}"/>
              </a:ext>
            </a:extLst>
          </p:cNvPr>
          <p:cNvSpPr txBox="1"/>
          <p:nvPr/>
        </p:nvSpPr>
        <p:spPr>
          <a:xfrm>
            <a:off x="4840403" y="-13106"/>
            <a:ext cx="7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5F7D9763-8081-4EDA-A0C9-D0687C5E86F7}"/>
              </a:ext>
            </a:extLst>
          </p:cNvPr>
          <p:cNvSpPr/>
          <p:nvPr/>
        </p:nvSpPr>
        <p:spPr>
          <a:xfrm>
            <a:off x="4151439" y="48436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E9A83-6270-4B74-A6BB-AB442A96DAE2}"/>
              </a:ext>
            </a:extLst>
          </p:cNvPr>
          <p:cNvSpPr txBox="1"/>
          <p:nvPr/>
        </p:nvSpPr>
        <p:spPr>
          <a:xfrm>
            <a:off x="3849487" y="-13106"/>
            <a:ext cx="10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6F169343-9DDD-46A0-A89E-0DCE5E266F6D}"/>
              </a:ext>
            </a:extLst>
          </p:cNvPr>
          <p:cNvSpPr/>
          <p:nvPr/>
        </p:nvSpPr>
        <p:spPr>
          <a:xfrm>
            <a:off x="8810936" y="202980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7BFCA-D299-4E35-966E-7A3D14A5A83A}"/>
              </a:ext>
            </a:extLst>
          </p:cNvPr>
          <p:cNvSpPr txBox="1"/>
          <p:nvPr/>
        </p:nvSpPr>
        <p:spPr>
          <a:xfrm>
            <a:off x="8432346" y="1524000"/>
            <a:ext cx="1046190" cy="37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80D88BB-C22C-4836-BE19-A6227C7BF814}"/>
              </a:ext>
            </a:extLst>
          </p:cNvPr>
          <p:cNvSpPr/>
          <p:nvPr/>
        </p:nvSpPr>
        <p:spPr>
          <a:xfrm>
            <a:off x="9430133" y="202980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DB4C9-CF37-48CE-98EE-BC111D2CDDF0}"/>
              </a:ext>
            </a:extLst>
          </p:cNvPr>
          <p:cNvSpPr txBox="1"/>
          <p:nvPr/>
        </p:nvSpPr>
        <p:spPr>
          <a:xfrm>
            <a:off x="9371655" y="1524000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C343430-77BF-424D-A4A7-232F0DC32330}"/>
              </a:ext>
            </a:extLst>
          </p:cNvPr>
          <p:cNvSpPr/>
          <p:nvPr/>
        </p:nvSpPr>
        <p:spPr>
          <a:xfrm>
            <a:off x="10046862" y="202980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D28A0-42E2-4368-8205-6A4288503DD8}"/>
              </a:ext>
            </a:extLst>
          </p:cNvPr>
          <p:cNvSpPr txBox="1"/>
          <p:nvPr/>
        </p:nvSpPr>
        <p:spPr>
          <a:xfrm>
            <a:off x="9988384" y="1524000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B5BCB-68AA-413D-8F90-B69477C1F0A4}"/>
              </a:ext>
            </a:extLst>
          </p:cNvPr>
          <p:cNvCxnSpPr>
            <a:stCxn id="8" idx="5"/>
            <a:endCxn id="14" idx="2"/>
          </p:cNvCxnSpPr>
          <p:nvPr/>
        </p:nvCxnSpPr>
        <p:spPr>
          <a:xfrm>
            <a:off x="3593471" y="901812"/>
            <a:ext cx="557968" cy="1549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724D4-2893-4E40-AEE0-F98E5AE65F4D}"/>
              </a:ext>
            </a:extLst>
          </p:cNvPr>
          <p:cNvCxnSpPr>
            <a:cxnSpLocks/>
          </p:cNvCxnSpPr>
          <p:nvPr/>
        </p:nvCxnSpPr>
        <p:spPr>
          <a:xfrm flipV="1">
            <a:off x="1182586" y="5209558"/>
            <a:ext cx="6419088" cy="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7C984A-4B95-4C1A-8A9E-B3EF3F1293E8}"/>
              </a:ext>
            </a:extLst>
          </p:cNvPr>
          <p:cNvCxnSpPr>
            <a:cxnSpLocks/>
            <a:stCxn id="9" idx="5"/>
            <a:endCxn id="14" idx="2"/>
          </p:cNvCxnSpPr>
          <p:nvPr/>
        </p:nvCxnSpPr>
        <p:spPr>
          <a:xfrm>
            <a:off x="3593471" y="2430875"/>
            <a:ext cx="557968" cy="204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673953-437F-4915-9E06-2D46C2B6F41E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 flipV="1">
            <a:off x="3584101" y="2451320"/>
            <a:ext cx="567338" cy="15086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4E8B37-08B5-40ED-88D8-11A82749FCD5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458203" y="2446579"/>
            <a:ext cx="50137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56650E-EA88-4FF2-A795-50F7FA100FA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846485" y="938633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4C067-5833-4D39-86F7-2FE52AA8024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846485" y="2467696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FDF588-6FBA-4BA4-B9F6-585E3F87A4E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838549" y="3987554"/>
            <a:ext cx="41898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3CB466-AB3D-4573-A73B-A9FC1DE8FC02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734756" y="2460301"/>
            <a:ext cx="1061064" cy="15430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F7B8A3-27C1-4A8D-919E-3E5F165AD15B}"/>
              </a:ext>
            </a:extLst>
          </p:cNvPr>
          <p:cNvCxnSpPr>
            <a:cxnSpLocks/>
            <a:stCxn id="17" idx="4"/>
            <a:endCxn id="19" idx="2"/>
          </p:cNvCxnSpPr>
          <p:nvPr/>
        </p:nvCxnSpPr>
        <p:spPr>
          <a:xfrm>
            <a:off x="9100688" y="3996760"/>
            <a:ext cx="32944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50D93A-D2E3-4B22-9DF1-5976C6ED339F}"/>
              </a:ext>
            </a:extLst>
          </p:cNvPr>
          <p:cNvCxnSpPr>
            <a:cxnSpLocks/>
            <a:stCxn id="19" idx="4"/>
            <a:endCxn id="21" idx="2"/>
          </p:cNvCxnSpPr>
          <p:nvPr/>
        </p:nvCxnSpPr>
        <p:spPr>
          <a:xfrm>
            <a:off x="9719885" y="3996760"/>
            <a:ext cx="32697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6E38080-BAB5-4AEA-B17A-619F1A4C7E3C}"/>
              </a:ext>
            </a:extLst>
          </p:cNvPr>
          <p:cNvSpPr txBox="1"/>
          <p:nvPr/>
        </p:nvSpPr>
        <p:spPr>
          <a:xfrm>
            <a:off x="0" y="5024892"/>
            <a:ext cx="13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Z-Value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4D6289-2A5E-46D8-A7E5-1A1DD992DF4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609362" y="3996760"/>
            <a:ext cx="1201574" cy="12127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8FDA8A-116E-4A76-865B-769006AC892F}"/>
              </a:ext>
            </a:extLst>
          </p:cNvPr>
          <p:cNvSpPr txBox="1"/>
          <p:nvPr/>
        </p:nvSpPr>
        <p:spPr>
          <a:xfrm>
            <a:off x="19010" y="1155036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0444-ACE4-4C06-994C-A16DBDF1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69" y="1737823"/>
            <a:ext cx="1218893" cy="92661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CC8F6A-2904-4F30-9D17-3B0B5BB736FA}"/>
              </a:ext>
            </a:extLst>
          </p:cNvPr>
          <p:cNvCxnSpPr>
            <a:cxnSpLocks/>
          </p:cNvCxnSpPr>
          <p:nvPr/>
        </p:nvCxnSpPr>
        <p:spPr>
          <a:xfrm flipV="1">
            <a:off x="1221342" y="2323812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D07F38-B835-4BD9-8B14-CC650A74A1CC}"/>
              </a:ext>
            </a:extLst>
          </p:cNvPr>
          <p:cNvCxnSpPr>
            <a:cxnSpLocks/>
          </p:cNvCxnSpPr>
          <p:nvPr/>
        </p:nvCxnSpPr>
        <p:spPr>
          <a:xfrm>
            <a:off x="10373435" y="3996759"/>
            <a:ext cx="71198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B7306-BD54-4E0B-AD6E-0332F7F3219C}"/>
              </a:ext>
            </a:extLst>
          </p:cNvPr>
          <p:cNvSpPr txBox="1"/>
          <p:nvPr/>
        </p:nvSpPr>
        <p:spPr>
          <a:xfrm>
            <a:off x="10857028" y="3793682"/>
            <a:ext cx="13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D987C389-C7D0-4599-BAA3-ED05D85E62E6}"/>
              </a:ext>
            </a:extLst>
          </p:cNvPr>
          <p:cNvSpPr/>
          <p:nvPr/>
        </p:nvSpPr>
        <p:spPr>
          <a:xfrm>
            <a:off x="2336721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7FB938-DD9F-40B4-A98F-05B1D83C9F7A}"/>
              </a:ext>
            </a:extLst>
          </p:cNvPr>
          <p:cNvSpPr txBox="1"/>
          <p:nvPr/>
        </p:nvSpPr>
        <p:spPr>
          <a:xfrm>
            <a:off x="2253098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0A470A-51AE-472F-972E-DD8D1C7683C5}"/>
              </a:ext>
            </a:extLst>
          </p:cNvPr>
          <p:cNvCxnSpPr>
            <a:cxnSpLocks/>
          </p:cNvCxnSpPr>
          <p:nvPr/>
        </p:nvCxnSpPr>
        <p:spPr>
          <a:xfrm>
            <a:off x="2105303" y="2323812"/>
            <a:ext cx="2314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8DF446A4-B3A4-46F7-A8D7-D25EDCDFF255}"/>
              </a:ext>
            </a:extLst>
          </p:cNvPr>
          <p:cNvSpPr/>
          <p:nvPr/>
        </p:nvSpPr>
        <p:spPr>
          <a:xfrm>
            <a:off x="4959581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9B239FBF-FA66-4E8C-9E9B-9D27C4CB6E5B}"/>
              </a:ext>
            </a:extLst>
          </p:cNvPr>
          <p:cNvSpPr/>
          <p:nvPr/>
        </p:nvSpPr>
        <p:spPr>
          <a:xfrm>
            <a:off x="5747605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669C64-7B4F-41BB-8C1D-7DD1BB06D2C8}"/>
              </a:ext>
            </a:extLst>
          </p:cNvPr>
          <p:cNvSpPr txBox="1"/>
          <p:nvPr/>
        </p:nvSpPr>
        <p:spPr>
          <a:xfrm>
            <a:off x="5663982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2C55EE-AD43-49B4-8DAF-ACD97C68A824}"/>
              </a:ext>
            </a:extLst>
          </p:cNvPr>
          <p:cNvCxnSpPr>
            <a:cxnSpLocks/>
          </p:cNvCxnSpPr>
          <p:nvPr/>
        </p:nvCxnSpPr>
        <p:spPr>
          <a:xfrm>
            <a:off x="5427211" y="2453086"/>
            <a:ext cx="3203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1FAA2D0D-CCEA-4753-AF02-6DA0134AEB7A}"/>
              </a:ext>
            </a:extLst>
          </p:cNvPr>
          <p:cNvSpPr/>
          <p:nvPr/>
        </p:nvSpPr>
        <p:spPr>
          <a:xfrm>
            <a:off x="6557769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6363A-F484-4EC1-9B5B-4B75D0D99791}"/>
              </a:ext>
            </a:extLst>
          </p:cNvPr>
          <p:cNvSpPr txBox="1"/>
          <p:nvPr/>
        </p:nvSpPr>
        <p:spPr>
          <a:xfrm>
            <a:off x="6474146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4BEA73-6CA7-4E07-BF97-DC8BEEC0B1F8}"/>
              </a:ext>
            </a:extLst>
          </p:cNvPr>
          <p:cNvCxnSpPr>
            <a:cxnSpLocks/>
          </p:cNvCxnSpPr>
          <p:nvPr/>
        </p:nvCxnSpPr>
        <p:spPr>
          <a:xfrm>
            <a:off x="6237375" y="2453086"/>
            <a:ext cx="3203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85C704EC-6115-41AB-9E68-6ADBD2B18B3B}"/>
              </a:ext>
            </a:extLst>
          </p:cNvPr>
          <p:cNvSpPr/>
          <p:nvPr/>
        </p:nvSpPr>
        <p:spPr>
          <a:xfrm>
            <a:off x="7303643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AA775E-22F7-4BFA-8C39-2354994EE447}"/>
              </a:ext>
            </a:extLst>
          </p:cNvPr>
          <p:cNvSpPr txBox="1"/>
          <p:nvPr/>
        </p:nvSpPr>
        <p:spPr>
          <a:xfrm>
            <a:off x="7220020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03EEEB-65E5-4045-BABF-27DD12883372}"/>
              </a:ext>
            </a:extLst>
          </p:cNvPr>
          <p:cNvCxnSpPr>
            <a:cxnSpLocks/>
          </p:cNvCxnSpPr>
          <p:nvPr/>
        </p:nvCxnSpPr>
        <p:spPr>
          <a:xfrm>
            <a:off x="6983249" y="2447349"/>
            <a:ext cx="3203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5A0EF6-4C48-46AD-902E-62FEE788D53C}"/>
              </a:ext>
            </a:extLst>
          </p:cNvPr>
          <p:cNvSpPr txBox="1"/>
          <p:nvPr/>
        </p:nvSpPr>
        <p:spPr>
          <a:xfrm>
            <a:off x="458043" y="5941518"/>
            <a:ext cx="3757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188956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D12023E-850E-4068-A1A0-2E52114F7CF4}"/>
              </a:ext>
            </a:extLst>
          </p:cNvPr>
          <p:cNvSpPr/>
          <p:nvPr/>
        </p:nvSpPr>
        <p:spPr>
          <a:xfrm>
            <a:off x="1632856" y="500743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FE98-8906-4208-ADBB-71CE9C8757B4}"/>
              </a:ext>
            </a:extLst>
          </p:cNvPr>
          <p:cNvSpPr txBox="1"/>
          <p:nvPr/>
        </p:nvSpPr>
        <p:spPr>
          <a:xfrm>
            <a:off x="1524090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6F169343-9DDD-46A0-A89E-0DCE5E266F6D}"/>
              </a:ext>
            </a:extLst>
          </p:cNvPr>
          <p:cNvSpPr/>
          <p:nvPr/>
        </p:nvSpPr>
        <p:spPr>
          <a:xfrm>
            <a:off x="10018855" y="2003467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7BFCA-D299-4E35-966E-7A3D14A5A83A}"/>
              </a:ext>
            </a:extLst>
          </p:cNvPr>
          <p:cNvSpPr txBox="1"/>
          <p:nvPr/>
        </p:nvSpPr>
        <p:spPr>
          <a:xfrm>
            <a:off x="9696442" y="1529063"/>
            <a:ext cx="9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80D88BB-C22C-4836-BE19-A6227C7BF814}"/>
              </a:ext>
            </a:extLst>
          </p:cNvPr>
          <p:cNvSpPr/>
          <p:nvPr/>
        </p:nvSpPr>
        <p:spPr>
          <a:xfrm>
            <a:off x="10695916" y="2003467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D28A0-42E2-4368-8205-6A4288503DD8}"/>
              </a:ext>
            </a:extLst>
          </p:cNvPr>
          <p:cNvSpPr txBox="1"/>
          <p:nvPr/>
        </p:nvSpPr>
        <p:spPr>
          <a:xfrm>
            <a:off x="10525828" y="1529063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724D4-2893-4E40-AEE0-F98E5AE65F4D}"/>
              </a:ext>
            </a:extLst>
          </p:cNvPr>
          <p:cNvCxnSpPr>
            <a:cxnSpLocks/>
          </p:cNvCxnSpPr>
          <p:nvPr/>
        </p:nvCxnSpPr>
        <p:spPr>
          <a:xfrm flipV="1">
            <a:off x="1132562" y="5491773"/>
            <a:ext cx="7680960" cy="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4C067-5833-4D39-86F7-2FE52AA80244}"/>
              </a:ext>
            </a:extLst>
          </p:cNvPr>
          <p:cNvCxnSpPr>
            <a:cxnSpLocks/>
          </p:cNvCxnSpPr>
          <p:nvPr/>
        </p:nvCxnSpPr>
        <p:spPr>
          <a:xfrm flipV="1">
            <a:off x="2078830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3CB466-AB3D-4573-A73B-A9FC1DE8FC02}"/>
              </a:ext>
            </a:extLst>
          </p:cNvPr>
          <p:cNvCxnSpPr>
            <a:cxnSpLocks/>
            <a:stCxn id="89" idx="5"/>
            <a:endCxn id="17" idx="2"/>
          </p:cNvCxnSpPr>
          <p:nvPr/>
        </p:nvCxnSpPr>
        <p:spPr>
          <a:xfrm>
            <a:off x="9499189" y="2424309"/>
            <a:ext cx="519666" cy="15461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F7B8A3-27C1-4A8D-919E-3E5F165AD15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308607" y="3970421"/>
            <a:ext cx="353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50D93A-D2E3-4B22-9DF1-5976C6ED339F}"/>
              </a:ext>
            </a:extLst>
          </p:cNvPr>
          <p:cNvCxnSpPr>
            <a:cxnSpLocks/>
          </p:cNvCxnSpPr>
          <p:nvPr/>
        </p:nvCxnSpPr>
        <p:spPr>
          <a:xfrm>
            <a:off x="11015110" y="3970421"/>
            <a:ext cx="32665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4D6289-2A5E-46D8-A7E5-1A1DD992DF4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13522" y="3970421"/>
            <a:ext cx="1205333" cy="15215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8FDA8A-116E-4A76-865B-769006AC892F}"/>
              </a:ext>
            </a:extLst>
          </p:cNvPr>
          <p:cNvSpPr txBox="1"/>
          <p:nvPr/>
        </p:nvSpPr>
        <p:spPr>
          <a:xfrm>
            <a:off x="19010" y="1155036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0444-ACE4-4C06-994C-A16DBDF1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69" y="1737823"/>
            <a:ext cx="1218893" cy="92661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CC8F6A-2904-4F30-9D17-3B0B5BB736FA}"/>
              </a:ext>
            </a:extLst>
          </p:cNvPr>
          <p:cNvCxnSpPr>
            <a:cxnSpLocks/>
          </p:cNvCxnSpPr>
          <p:nvPr/>
        </p:nvCxnSpPr>
        <p:spPr>
          <a:xfrm flipV="1">
            <a:off x="1221342" y="2313787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B7306-BD54-4E0B-AD6E-0332F7F3219C}"/>
              </a:ext>
            </a:extLst>
          </p:cNvPr>
          <p:cNvSpPr txBox="1"/>
          <p:nvPr/>
        </p:nvSpPr>
        <p:spPr>
          <a:xfrm>
            <a:off x="11275594" y="3780009"/>
            <a:ext cx="9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A1694A-5C61-41DE-B1B1-7EB4524EC076}"/>
              </a:ext>
            </a:extLst>
          </p:cNvPr>
          <p:cNvSpPr txBox="1"/>
          <p:nvPr/>
        </p:nvSpPr>
        <p:spPr>
          <a:xfrm>
            <a:off x="2269012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E2C6B2C8-2842-4888-A788-697BE7334D26}"/>
              </a:ext>
            </a:extLst>
          </p:cNvPr>
          <p:cNvSpPr/>
          <p:nvPr/>
        </p:nvSpPr>
        <p:spPr>
          <a:xfrm>
            <a:off x="2377778" y="500743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6C4C8B-E74E-4C14-891C-541450F44E84}"/>
              </a:ext>
            </a:extLst>
          </p:cNvPr>
          <p:cNvCxnSpPr>
            <a:cxnSpLocks/>
          </p:cNvCxnSpPr>
          <p:nvPr/>
        </p:nvCxnSpPr>
        <p:spPr>
          <a:xfrm flipV="1">
            <a:off x="2811255" y="231378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AF8141-E986-44B6-92A6-B48C0F9F45A6}"/>
              </a:ext>
            </a:extLst>
          </p:cNvPr>
          <p:cNvCxnSpPr>
            <a:cxnSpLocks/>
          </p:cNvCxnSpPr>
          <p:nvPr/>
        </p:nvCxnSpPr>
        <p:spPr>
          <a:xfrm flipV="1">
            <a:off x="2574054" y="4693473"/>
            <a:ext cx="3863112" cy="20983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8D88B5-E035-48B4-A4C3-B04A2AB0B5CF}"/>
              </a:ext>
            </a:extLst>
          </p:cNvPr>
          <p:cNvCxnSpPr>
            <a:cxnSpLocks/>
          </p:cNvCxnSpPr>
          <p:nvPr/>
        </p:nvCxnSpPr>
        <p:spPr>
          <a:xfrm flipH="1">
            <a:off x="2571503" y="4395929"/>
            <a:ext cx="0" cy="32004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5A63EB-9F37-414D-A292-3ACC4459F8DE}"/>
              </a:ext>
            </a:extLst>
          </p:cNvPr>
          <p:cNvCxnSpPr>
            <a:cxnSpLocks/>
          </p:cNvCxnSpPr>
          <p:nvPr/>
        </p:nvCxnSpPr>
        <p:spPr>
          <a:xfrm flipV="1">
            <a:off x="6437166" y="4391815"/>
            <a:ext cx="0" cy="3016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629AE6-AF5F-4EB1-913A-3165BB6792C0}"/>
              </a:ext>
            </a:extLst>
          </p:cNvPr>
          <p:cNvCxnSpPr>
            <a:cxnSpLocks/>
          </p:cNvCxnSpPr>
          <p:nvPr/>
        </p:nvCxnSpPr>
        <p:spPr>
          <a:xfrm flipV="1">
            <a:off x="5482997" y="2313787"/>
            <a:ext cx="420414" cy="184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EDF3A8C-5113-4314-9D34-88A16D13B9CA}"/>
              </a:ext>
            </a:extLst>
          </p:cNvPr>
          <p:cNvSpPr txBox="1"/>
          <p:nvPr/>
        </p:nvSpPr>
        <p:spPr>
          <a:xfrm>
            <a:off x="-52200" y="5307107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Value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A74E259D-CAC1-490D-8297-6207D6D50844}"/>
              </a:ext>
            </a:extLst>
          </p:cNvPr>
          <p:cNvSpPr/>
          <p:nvPr/>
        </p:nvSpPr>
        <p:spPr>
          <a:xfrm>
            <a:off x="3167501" y="494729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2F0F20-3B89-4F8D-BC12-596189013AB8}"/>
              </a:ext>
            </a:extLst>
          </p:cNvPr>
          <p:cNvCxnSpPr>
            <a:cxnSpLocks/>
          </p:cNvCxnSpPr>
          <p:nvPr/>
        </p:nvCxnSpPr>
        <p:spPr>
          <a:xfrm flipV="1">
            <a:off x="3613475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F1EC567B-BDA2-4494-8A55-E97F6B1AEFC1}"/>
              </a:ext>
            </a:extLst>
          </p:cNvPr>
          <p:cNvSpPr/>
          <p:nvPr/>
        </p:nvSpPr>
        <p:spPr>
          <a:xfrm>
            <a:off x="3912423" y="494729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DAE5E6-D86C-4582-A3E0-7D340A935CF7}"/>
              </a:ext>
            </a:extLst>
          </p:cNvPr>
          <p:cNvSpPr txBox="1"/>
          <p:nvPr/>
        </p:nvSpPr>
        <p:spPr>
          <a:xfrm>
            <a:off x="3077442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B06E34-6424-4077-9F45-69FD7D5859D4}"/>
              </a:ext>
            </a:extLst>
          </p:cNvPr>
          <p:cNvSpPr txBox="1"/>
          <p:nvPr/>
        </p:nvSpPr>
        <p:spPr>
          <a:xfrm>
            <a:off x="3803657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66A0A9-8C19-4AB4-94E7-74FF94584A6B}"/>
              </a:ext>
            </a:extLst>
          </p:cNvPr>
          <p:cNvCxnSpPr>
            <a:cxnSpLocks/>
          </p:cNvCxnSpPr>
          <p:nvPr/>
        </p:nvCxnSpPr>
        <p:spPr>
          <a:xfrm flipV="1">
            <a:off x="4343158" y="231378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be 69">
            <a:extLst>
              <a:ext uri="{FF2B5EF4-FFF2-40B4-BE49-F238E27FC236}">
                <a16:creationId xmlns:a16="http://schemas.microsoft.com/office/drawing/2014/main" id="{2216FA10-C038-4C1F-856A-DD85B1C87E1B}"/>
              </a:ext>
            </a:extLst>
          </p:cNvPr>
          <p:cNvSpPr/>
          <p:nvPr/>
        </p:nvSpPr>
        <p:spPr>
          <a:xfrm>
            <a:off x="4699404" y="500324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B9A936-7027-4B3F-A624-0D474111AA4B}"/>
              </a:ext>
            </a:extLst>
          </p:cNvPr>
          <p:cNvCxnSpPr>
            <a:cxnSpLocks/>
          </p:cNvCxnSpPr>
          <p:nvPr/>
        </p:nvCxnSpPr>
        <p:spPr>
          <a:xfrm flipV="1">
            <a:off x="5145378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ube 71">
            <a:extLst>
              <a:ext uri="{FF2B5EF4-FFF2-40B4-BE49-F238E27FC236}">
                <a16:creationId xmlns:a16="http://schemas.microsoft.com/office/drawing/2014/main" id="{691EDF28-91E4-473A-8820-1CA886345DE3}"/>
              </a:ext>
            </a:extLst>
          </p:cNvPr>
          <p:cNvSpPr/>
          <p:nvPr/>
        </p:nvSpPr>
        <p:spPr>
          <a:xfrm>
            <a:off x="5444326" y="500324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D8F62C-4F34-4EA5-9984-A117E816F10E}"/>
              </a:ext>
            </a:extLst>
          </p:cNvPr>
          <p:cNvSpPr txBox="1"/>
          <p:nvPr/>
        </p:nvSpPr>
        <p:spPr>
          <a:xfrm>
            <a:off x="4609345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9F7298-2552-4658-922F-F9AE09BAE778}"/>
              </a:ext>
            </a:extLst>
          </p:cNvPr>
          <p:cNvSpPr txBox="1"/>
          <p:nvPr/>
        </p:nvSpPr>
        <p:spPr>
          <a:xfrm>
            <a:off x="5367269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E511FA-928E-4A9A-8D6A-4B06800D79A4}"/>
              </a:ext>
            </a:extLst>
          </p:cNvPr>
          <p:cNvCxnSpPr>
            <a:cxnSpLocks/>
          </p:cNvCxnSpPr>
          <p:nvPr/>
        </p:nvCxnSpPr>
        <p:spPr>
          <a:xfrm flipV="1">
            <a:off x="5920412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4426BF-FE43-4051-9E17-4BFEB0FC8091}"/>
              </a:ext>
            </a:extLst>
          </p:cNvPr>
          <p:cNvSpPr txBox="1"/>
          <p:nvPr/>
        </p:nvSpPr>
        <p:spPr>
          <a:xfrm>
            <a:off x="6114865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67DEA7-1EBE-415E-9D3E-0EAB9262DEAE}"/>
              </a:ext>
            </a:extLst>
          </p:cNvPr>
          <p:cNvSpPr txBox="1"/>
          <p:nvPr/>
        </p:nvSpPr>
        <p:spPr>
          <a:xfrm>
            <a:off x="6754004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FDECA8FE-971C-4BE0-B2AD-E22D70AA5B2F}"/>
              </a:ext>
            </a:extLst>
          </p:cNvPr>
          <p:cNvSpPr/>
          <p:nvPr/>
        </p:nvSpPr>
        <p:spPr>
          <a:xfrm>
            <a:off x="6862770" y="496732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070692-EF2F-405A-ACF9-8ABC7151938D}"/>
              </a:ext>
            </a:extLst>
          </p:cNvPr>
          <p:cNvCxnSpPr>
            <a:cxnSpLocks/>
          </p:cNvCxnSpPr>
          <p:nvPr/>
        </p:nvCxnSpPr>
        <p:spPr>
          <a:xfrm flipV="1">
            <a:off x="7296247" y="231378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ube 82">
            <a:extLst>
              <a:ext uri="{FF2B5EF4-FFF2-40B4-BE49-F238E27FC236}">
                <a16:creationId xmlns:a16="http://schemas.microsoft.com/office/drawing/2014/main" id="{D2C27C0C-819C-44D8-92F4-A7FB1A4A38A9}"/>
              </a:ext>
            </a:extLst>
          </p:cNvPr>
          <p:cNvSpPr/>
          <p:nvPr/>
        </p:nvSpPr>
        <p:spPr>
          <a:xfrm>
            <a:off x="7652493" y="490718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C0BC1F-AF2C-4FE2-BAF6-CF57E3A2D9B7}"/>
              </a:ext>
            </a:extLst>
          </p:cNvPr>
          <p:cNvCxnSpPr>
            <a:cxnSpLocks/>
          </p:cNvCxnSpPr>
          <p:nvPr/>
        </p:nvCxnSpPr>
        <p:spPr>
          <a:xfrm flipV="1">
            <a:off x="8098467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ube 84">
            <a:extLst>
              <a:ext uri="{FF2B5EF4-FFF2-40B4-BE49-F238E27FC236}">
                <a16:creationId xmlns:a16="http://schemas.microsoft.com/office/drawing/2014/main" id="{0C0A4818-D7C3-471E-B51E-C0E89FBB3D1F}"/>
              </a:ext>
            </a:extLst>
          </p:cNvPr>
          <p:cNvSpPr/>
          <p:nvPr/>
        </p:nvSpPr>
        <p:spPr>
          <a:xfrm>
            <a:off x="8397415" y="490718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E40A86-87CE-4D9A-B41E-11DAB2294F95}"/>
              </a:ext>
            </a:extLst>
          </p:cNvPr>
          <p:cNvSpPr txBox="1"/>
          <p:nvPr/>
        </p:nvSpPr>
        <p:spPr>
          <a:xfrm>
            <a:off x="7562434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F3E2DF-C9BB-4A4C-89E3-433C22E239CA}"/>
              </a:ext>
            </a:extLst>
          </p:cNvPr>
          <p:cNvSpPr txBox="1"/>
          <p:nvPr/>
        </p:nvSpPr>
        <p:spPr>
          <a:xfrm>
            <a:off x="8288649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225AEE-E8C1-4DCF-B2A1-EE159398AC5F}"/>
              </a:ext>
            </a:extLst>
          </p:cNvPr>
          <p:cNvCxnSpPr>
            <a:cxnSpLocks/>
          </p:cNvCxnSpPr>
          <p:nvPr/>
        </p:nvCxnSpPr>
        <p:spPr>
          <a:xfrm flipV="1">
            <a:off x="6515704" y="231378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be 76">
            <a:extLst>
              <a:ext uri="{FF2B5EF4-FFF2-40B4-BE49-F238E27FC236}">
                <a16:creationId xmlns:a16="http://schemas.microsoft.com/office/drawing/2014/main" id="{EEE90503-9DDC-4945-9224-DF9649A52A47}"/>
              </a:ext>
            </a:extLst>
          </p:cNvPr>
          <p:cNvSpPr/>
          <p:nvPr/>
        </p:nvSpPr>
        <p:spPr>
          <a:xfrm>
            <a:off x="6219360" y="494729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2C8D9E33-E8C7-49B7-B8C6-7D9E265A7669}"/>
              </a:ext>
            </a:extLst>
          </p:cNvPr>
          <p:cNvSpPr/>
          <p:nvPr/>
        </p:nvSpPr>
        <p:spPr>
          <a:xfrm>
            <a:off x="9063576" y="500324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AABB0D-4D0C-4A3D-9426-3A7E7D976205}"/>
              </a:ext>
            </a:extLst>
          </p:cNvPr>
          <p:cNvSpPr txBox="1"/>
          <p:nvPr/>
        </p:nvSpPr>
        <p:spPr>
          <a:xfrm>
            <a:off x="8905002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GAP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C3289D-2581-478B-9B19-C4D5D5BB2408}"/>
              </a:ext>
            </a:extLst>
          </p:cNvPr>
          <p:cNvCxnSpPr>
            <a:cxnSpLocks/>
          </p:cNvCxnSpPr>
          <p:nvPr/>
        </p:nvCxnSpPr>
        <p:spPr>
          <a:xfrm flipV="1">
            <a:off x="8789256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03CF9B-BA06-4D5A-BB49-B3C33F56CC12}"/>
              </a:ext>
            </a:extLst>
          </p:cNvPr>
          <p:cNvSpPr txBox="1"/>
          <p:nvPr/>
        </p:nvSpPr>
        <p:spPr>
          <a:xfrm>
            <a:off x="458043" y="5941518"/>
            <a:ext cx="3757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137145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D12023E-850E-4068-A1A0-2E52114F7CF4}"/>
              </a:ext>
            </a:extLst>
          </p:cNvPr>
          <p:cNvSpPr/>
          <p:nvPr/>
        </p:nvSpPr>
        <p:spPr>
          <a:xfrm>
            <a:off x="1606109" y="909937"/>
            <a:ext cx="413306" cy="3024921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FE98-8906-4208-ADBB-71CE9C8757B4}"/>
              </a:ext>
            </a:extLst>
          </p:cNvPr>
          <p:cNvSpPr txBox="1"/>
          <p:nvPr/>
        </p:nvSpPr>
        <p:spPr>
          <a:xfrm>
            <a:off x="1514883" y="46503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80D88BB-C22C-4836-BE19-A6227C7BF814}"/>
              </a:ext>
            </a:extLst>
          </p:cNvPr>
          <p:cNvSpPr/>
          <p:nvPr/>
        </p:nvSpPr>
        <p:spPr>
          <a:xfrm>
            <a:off x="6679559" y="1898395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DB4C9-CF37-48CE-98EE-BC111D2CDDF0}"/>
              </a:ext>
            </a:extLst>
          </p:cNvPr>
          <p:cNvSpPr txBox="1"/>
          <p:nvPr/>
        </p:nvSpPr>
        <p:spPr>
          <a:xfrm>
            <a:off x="6519368" y="1368491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C343430-77BF-424D-A4A7-232F0DC32330}"/>
              </a:ext>
            </a:extLst>
          </p:cNvPr>
          <p:cNvSpPr/>
          <p:nvPr/>
        </p:nvSpPr>
        <p:spPr>
          <a:xfrm>
            <a:off x="7640192" y="1916805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D28A0-42E2-4368-8205-6A4288503DD8}"/>
              </a:ext>
            </a:extLst>
          </p:cNvPr>
          <p:cNvSpPr txBox="1"/>
          <p:nvPr/>
        </p:nvSpPr>
        <p:spPr>
          <a:xfrm>
            <a:off x="7470573" y="1368491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4C067-5833-4D39-86F7-2FE52AA80244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2019415" y="2314607"/>
            <a:ext cx="65270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8FDA8A-116E-4A76-865B-769006AC892F}"/>
              </a:ext>
            </a:extLst>
          </p:cNvPr>
          <p:cNvSpPr txBox="1"/>
          <p:nvPr/>
        </p:nvSpPr>
        <p:spPr>
          <a:xfrm>
            <a:off x="19010" y="1155036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0444-ACE4-4C06-994C-A16DBDF1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69" y="1737823"/>
            <a:ext cx="1218893" cy="92661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CC8F6A-2904-4F30-9D17-3B0B5BB736FA}"/>
              </a:ext>
            </a:extLst>
          </p:cNvPr>
          <p:cNvCxnSpPr>
            <a:cxnSpLocks/>
          </p:cNvCxnSpPr>
          <p:nvPr/>
        </p:nvCxnSpPr>
        <p:spPr>
          <a:xfrm flipV="1">
            <a:off x="1221342" y="2323812"/>
            <a:ext cx="420414" cy="184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D07F38-B835-4BD9-8B14-CC650A74A1CC}"/>
              </a:ext>
            </a:extLst>
          </p:cNvPr>
          <p:cNvCxnSpPr>
            <a:cxnSpLocks/>
          </p:cNvCxnSpPr>
          <p:nvPr/>
        </p:nvCxnSpPr>
        <p:spPr>
          <a:xfrm>
            <a:off x="7983094" y="3873626"/>
            <a:ext cx="71198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B7306-BD54-4E0B-AD6E-0332F7F3219C}"/>
              </a:ext>
            </a:extLst>
          </p:cNvPr>
          <p:cNvSpPr txBox="1"/>
          <p:nvPr/>
        </p:nvSpPr>
        <p:spPr>
          <a:xfrm>
            <a:off x="8619885" y="3688960"/>
            <a:ext cx="13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A1694A-5C61-41DE-B1B1-7EB4524EC076}"/>
              </a:ext>
            </a:extLst>
          </p:cNvPr>
          <p:cNvSpPr txBox="1"/>
          <p:nvPr/>
        </p:nvSpPr>
        <p:spPr>
          <a:xfrm>
            <a:off x="2388693" y="465033"/>
            <a:ext cx="10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Max-Pool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D07871-9DA6-405B-8D58-30FBA393E6E2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2930424" y="2342224"/>
            <a:ext cx="758925" cy="15292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be 47">
            <a:extLst>
              <a:ext uri="{FF2B5EF4-FFF2-40B4-BE49-F238E27FC236}">
                <a16:creationId xmlns:a16="http://schemas.microsoft.com/office/drawing/2014/main" id="{6A496D3E-6FE0-4987-85E8-B46D07572D9D}"/>
              </a:ext>
            </a:extLst>
          </p:cNvPr>
          <p:cNvSpPr/>
          <p:nvPr/>
        </p:nvSpPr>
        <p:spPr>
          <a:xfrm>
            <a:off x="3689349" y="1898395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6C4C8B-E74E-4C14-891C-541450F44E84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097593" y="3871496"/>
            <a:ext cx="591756" cy="16652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261161-9331-4D18-B1CA-E1B22A6885A1}"/>
              </a:ext>
            </a:extLst>
          </p:cNvPr>
          <p:cNvSpPr txBox="1"/>
          <p:nvPr/>
        </p:nvSpPr>
        <p:spPr>
          <a:xfrm>
            <a:off x="3620062" y="136849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0F92DA-07E5-4AB9-AD72-53E117F6BD6D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4127455" y="3871496"/>
            <a:ext cx="54158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1F5D62-86C8-4C8C-984F-93F32C8B1501}"/>
              </a:ext>
            </a:extLst>
          </p:cNvPr>
          <p:cNvSpPr txBox="1"/>
          <p:nvPr/>
        </p:nvSpPr>
        <p:spPr>
          <a:xfrm>
            <a:off x="4571267" y="136849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AC313D6C-2EDF-4DD0-BF91-371A878F81AA}"/>
              </a:ext>
            </a:extLst>
          </p:cNvPr>
          <p:cNvSpPr/>
          <p:nvPr/>
        </p:nvSpPr>
        <p:spPr>
          <a:xfrm>
            <a:off x="4669042" y="1898395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0593D692-664E-415A-B1CE-E85A039CBD88}"/>
              </a:ext>
            </a:extLst>
          </p:cNvPr>
          <p:cNvSpPr/>
          <p:nvPr/>
        </p:nvSpPr>
        <p:spPr>
          <a:xfrm>
            <a:off x="5674474" y="1903838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629AE6-AF5F-4EB1-913A-3165BB6792C0}"/>
              </a:ext>
            </a:extLst>
          </p:cNvPr>
          <p:cNvCxnSpPr>
            <a:cxnSpLocks/>
          </p:cNvCxnSpPr>
          <p:nvPr/>
        </p:nvCxnSpPr>
        <p:spPr>
          <a:xfrm>
            <a:off x="5103877" y="3871496"/>
            <a:ext cx="5869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B0C7D6E-E744-495F-AF00-3005CF4F889D}"/>
              </a:ext>
            </a:extLst>
          </p:cNvPr>
          <p:cNvSpPr txBox="1"/>
          <p:nvPr/>
        </p:nvSpPr>
        <p:spPr>
          <a:xfrm>
            <a:off x="5345404" y="1368491"/>
            <a:ext cx="10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Max-Pool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DF3A8C-5113-4314-9D34-88A16D13B9CA}"/>
              </a:ext>
            </a:extLst>
          </p:cNvPr>
          <p:cNvSpPr txBox="1"/>
          <p:nvPr/>
        </p:nvSpPr>
        <p:spPr>
          <a:xfrm>
            <a:off x="-22480" y="5333632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42D3A5-A484-4BCF-8E91-F37B636D6C0B}"/>
              </a:ext>
            </a:extLst>
          </p:cNvPr>
          <p:cNvSpPr txBox="1"/>
          <p:nvPr/>
        </p:nvSpPr>
        <p:spPr>
          <a:xfrm>
            <a:off x="2019415" y="246575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FB103BD-2770-440C-9BD6-552DCDBD7CBD}"/>
              </a:ext>
            </a:extLst>
          </p:cNvPr>
          <p:cNvSpPr/>
          <p:nvPr/>
        </p:nvSpPr>
        <p:spPr>
          <a:xfrm>
            <a:off x="2636322" y="909937"/>
            <a:ext cx="413306" cy="3024921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594074B4-E838-4E1E-9999-C14A33A5EA3F}"/>
              </a:ext>
            </a:extLst>
          </p:cNvPr>
          <p:cNvSpPr/>
          <p:nvPr/>
        </p:nvSpPr>
        <p:spPr>
          <a:xfrm>
            <a:off x="1606109" y="4757529"/>
            <a:ext cx="413306" cy="1608390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3BDF73-B75D-4690-A3AD-65ED0F4AD587}"/>
              </a:ext>
            </a:extLst>
          </p:cNvPr>
          <p:cNvSpPr txBox="1"/>
          <p:nvPr/>
        </p:nvSpPr>
        <p:spPr>
          <a:xfrm>
            <a:off x="1512937" y="428882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1DA7DB-E906-4EA9-BDB0-6F73BDA46C7D}"/>
              </a:ext>
            </a:extLst>
          </p:cNvPr>
          <p:cNvCxnSpPr>
            <a:cxnSpLocks/>
          </p:cNvCxnSpPr>
          <p:nvPr/>
        </p:nvCxnSpPr>
        <p:spPr>
          <a:xfrm flipV="1">
            <a:off x="1174422" y="5499886"/>
            <a:ext cx="420414" cy="184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be 69">
            <a:extLst>
              <a:ext uri="{FF2B5EF4-FFF2-40B4-BE49-F238E27FC236}">
                <a16:creationId xmlns:a16="http://schemas.microsoft.com/office/drawing/2014/main" id="{62D8A2CC-E817-465C-83AF-0E0C339F3F76}"/>
              </a:ext>
            </a:extLst>
          </p:cNvPr>
          <p:cNvSpPr/>
          <p:nvPr/>
        </p:nvSpPr>
        <p:spPr>
          <a:xfrm>
            <a:off x="2636322" y="4757529"/>
            <a:ext cx="413306" cy="1608390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99B399-6C68-4B4F-9542-93D597C70D4C}"/>
              </a:ext>
            </a:extLst>
          </p:cNvPr>
          <p:cNvSpPr txBox="1"/>
          <p:nvPr/>
        </p:nvSpPr>
        <p:spPr>
          <a:xfrm>
            <a:off x="2477834" y="428882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17D7B88-976B-4655-891E-6018057FDF78}"/>
              </a:ext>
            </a:extLst>
          </p:cNvPr>
          <p:cNvCxnSpPr>
            <a:cxnSpLocks/>
          </p:cNvCxnSpPr>
          <p:nvPr/>
        </p:nvCxnSpPr>
        <p:spPr>
          <a:xfrm flipV="1">
            <a:off x="2010360" y="5519351"/>
            <a:ext cx="62596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3B64F79-A0FD-43CA-821C-9D131ED2919F}"/>
              </a:ext>
            </a:extLst>
          </p:cNvPr>
          <p:cNvSpPr txBox="1"/>
          <p:nvPr/>
        </p:nvSpPr>
        <p:spPr>
          <a:xfrm>
            <a:off x="2030425" y="562373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E34DF8-2535-4CBF-843F-7CAFD0E15FCE}"/>
              </a:ext>
            </a:extLst>
          </p:cNvPr>
          <p:cNvSpPr txBox="1"/>
          <p:nvPr/>
        </p:nvSpPr>
        <p:spPr>
          <a:xfrm>
            <a:off x="5096360" y="40356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8F96C4-5212-4416-B008-56CF3A7CC6A1}"/>
              </a:ext>
            </a:extLst>
          </p:cNvPr>
          <p:cNvCxnSpPr>
            <a:cxnSpLocks/>
          </p:cNvCxnSpPr>
          <p:nvPr/>
        </p:nvCxnSpPr>
        <p:spPr>
          <a:xfrm flipV="1">
            <a:off x="6142230" y="3873626"/>
            <a:ext cx="54158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8665BA-922F-4E85-BDF4-D2E6460BB3C4}"/>
              </a:ext>
            </a:extLst>
          </p:cNvPr>
          <p:cNvCxnSpPr>
            <a:cxnSpLocks/>
          </p:cNvCxnSpPr>
          <p:nvPr/>
        </p:nvCxnSpPr>
        <p:spPr>
          <a:xfrm>
            <a:off x="7020678" y="3873626"/>
            <a:ext cx="5869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411CD8D-E07D-4831-9031-5125BCE4F344}"/>
              </a:ext>
            </a:extLst>
          </p:cNvPr>
          <p:cNvSpPr txBox="1"/>
          <p:nvPr/>
        </p:nvSpPr>
        <p:spPr>
          <a:xfrm>
            <a:off x="7013161" y="403774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6F3781-DF20-435B-9F1B-EDA553D403B3}"/>
              </a:ext>
            </a:extLst>
          </p:cNvPr>
          <p:cNvSpPr txBox="1"/>
          <p:nvPr/>
        </p:nvSpPr>
        <p:spPr>
          <a:xfrm>
            <a:off x="458043" y="5941518"/>
            <a:ext cx="3757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154079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7EBC-27DC-47D1-B7ED-19BCD24B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1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D12023E-850E-4068-A1A0-2E52114F7CF4}"/>
              </a:ext>
            </a:extLst>
          </p:cNvPr>
          <p:cNvSpPr/>
          <p:nvPr/>
        </p:nvSpPr>
        <p:spPr>
          <a:xfrm>
            <a:off x="1632857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FE98-8906-4208-ADBB-71CE9C8757B4}"/>
              </a:ext>
            </a:extLst>
          </p:cNvPr>
          <p:cNvSpPr txBox="1"/>
          <p:nvPr/>
        </p:nvSpPr>
        <p:spPr>
          <a:xfrm>
            <a:off x="1549234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2A6DCDF-699F-451F-95D5-C5E2A0285B43}"/>
              </a:ext>
            </a:extLst>
          </p:cNvPr>
          <p:cNvSpPr/>
          <p:nvPr/>
        </p:nvSpPr>
        <p:spPr>
          <a:xfrm>
            <a:off x="3457399" y="500743"/>
            <a:ext cx="326572" cy="838959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1C1EB99-0576-4BAA-B8C6-5E7BB907353E}"/>
              </a:ext>
            </a:extLst>
          </p:cNvPr>
          <p:cNvSpPr/>
          <p:nvPr/>
        </p:nvSpPr>
        <p:spPr>
          <a:xfrm>
            <a:off x="3457399" y="2029806"/>
            <a:ext cx="326572" cy="838959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4A1D9B7-6AF5-44B8-94CF-EAB157BDCCEE}"/>
              </a:ext>
            </a:extLst>
          </p:cNvPr>
          <p:cNvSpPr/>
          <p:nvPr/>
        </p:nvSpPr>
        <p:spPr>
          <a:xfrm>
            <a:off x="3448029" y="3558869"/>
            <a:ext cx="326572" cy="838959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26BD9-B127-4BA0-84BA-6A8649E75789}"/>
              </a:ext>
            </a:extLst>
          </p:cNvPr>
          <p:cNvSpPr txBox="1"/>
          <p:nvPr/>
        </p:nvSpPr>
        <p:spPr>
          <a:xfrm>
            <a:off x="3217913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C0EE9-1F3B-48E3-A68A-40BA4C7F2ACD}"/>
              </a:ext>
            </a:extLst>
          </p:cNvPr>
          <p:cNvSpPr txBox="1"/>
          <p:nvPr/>
        </p:nvSpPr>
        <p:spPr>
          <a:xfrm>
            <a:off x="4954703" y="-13106"/>
            <a:ext cx="7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5F7D9763-8081-4EDA-A0C9-D0687C5E86F7}"/>
              </a:ext>
            </a:extLst>
          </p:cNvPr>
          <p:cNvSpPr/>
          <p:nvPr/>
        </p:nvSpPr>
        <p:spPr>
          <a:xfrm>
            <a:off x="4265739" y="48436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E9A83-6270-4B74-A6BB-AB442A96DAE2}"/>
              </a:ext>
            </a:extLst>
          </p:cNvPr>
          <p:cNvSpPr txBox="1"/>
          <p:nvPr/>
        </p:nvSpPr>
        <p:spPr>
          <a:xfrm>
            <a:off x="3963787" y="-13106"/>
            <a:ext cx="10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6F169343-9DDD-46A0-A89E-0DCE5E266F6D}"/>
              </a:ext>
            </a:extLst>
          </p:cNvPr>
          <p:cNvSpPr/>
          <p:nvPr/>
        </p:nvSpPr>
        <p:spPr>
          <a:xfrm>
            <a:off x="8925236" y="202980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7BFCA-D299-4E35-966E-7A3D14A5A83A}"/>
              </a:ext>
            </a:extLst>
          </p:cNvPr>
          <p:cNvSpPr txBox="1"/>
          <p:nvPr/>
        </p:nvSpPr>
        <p:spPr>
          <a:xfrm>
            <a:off x="8546646" y="1524000"/>
            <a:ext cx="1046190" cy="37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80D88BB-C22C-4836-BE19-A6227C7BF814}"/>
              </a:ext>
            </a:extLst>
          </p:cNvPr>
          <p:cNvSpPr/>
          <p:nvPr/>
        </p:nvSpPr>
        <p:spPr>
          <a:xfrm>
            <a:off x="9544433" y="202980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DB4C9-CF37-48CE-98EE-BC111D2CDDF0}"/>
              </a:ext>
            </a:extLst>
          </p:cNvPr>
          <p:cNvSpPr txBox="1"/>
          <p:nvPr/>
        </p:nvSpPr>
        <p:spPr>
          <a:xfrm>
            <a:off x="9485955" y="1524000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C343430-77BF-424D-A4A7-232F0DC32330}"/>
              </a:ext>
            </a:extLst>
          </p:cNvPr>
          <p:cNvSpPr/>
          <p:nvPr/>
        </p:nvSpPr>
        <p:spPr>
          <a:xfrm>
            <a:off x="10161162" y="202980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D28A0-42E2-4368-8205-6A4288503DD8}"/>
              </a:ext>
            </a:extLst>
          </p:cNvPr>
          <p:cNvSpPr txBox="1"/>
          <p:nvPr/>
        </p:nvSpPr>
        <p:spPr>
          <a:xfrm>
            <a:off x="10102684" y="1524000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B5BCB-68AA-413D-8F90-B69477C1F0A4}"/>
              </a:ext>
            </a:extLst>
          </p:cNvPr>
          <p:cNvCxnSpPr>
            <a:stCxn id="8" idx="5"/>
            <a:endCxn id="14" idx="2"/>
          </p:cNvCxnSpPr>
          <p:nvPr/>
        </p:nvCxnSpPr>
        <p:spPr>
          <a:xfrm>
            <a:off x="3783971" y="901812"/>
            <a:ext cx="481768" cy="1549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724D4-2893-4E40-AEE0-F98E5AE65F4D}"/>
              </a:ext>
            </a:extLst>
          </p:cNvPr>
          <p:cNvCxnSpPr>
            <a:cxnSpLocks/>
          </p:cNvCxnSpPr>
          <p:nvPr/>
        </p:nvCxnSpPr>
        <p:spPr>
          <a:xfrm>
            <a:off x="1182586" y="5209558"/>
            <a:ext cx="6541076" cy="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7C984A-4B95-4C1A-8A9E-B3EF3F1293E8}"/>
              </a:ext>
            </a:extLst>
          </p:cNvPr>
          <p:cNvCxnSpPr>
            <a:cxnSpLocks/>
            <a:stCxn id="9" idx="5"/>
            <a:endCxn id="14" idx="2"/>
          </p:cNvCxnSpPr>
          <p:nvPr/>
        </p:nvCxnSpPr>
        <p:spPr>
          <a:xfrm>
            <a:off x="3783971" y="2430875"/>
            <a:ext cx="481768" cy="204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673953-437F-4915-9E06-2D46C2B6F41E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 flipV="1">
            <a:off x="3774601" y="2451320"/>
            <a:ext cx="491138" cy="15086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4E8B37-08B5-40ED-88D8-11A82749FCD5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572503" y="2446579"/>
            <a:ext cx="50137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56650E-EA88-4FF2-A795-50F7FA100FA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800524" y="938633"/>
            <a:ext cx="65687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4C067-5833-4D39-86F7-2FE52AA80244}"/>
              </a:ext>
            </a:extLst>
          </p:cNvPr>
          <p:cNvCxnSpPr>
            <a:cxnSpLocks/>
            <a:stCxn id="38" idx="4"/>
            <a:endCxn id="9" idx="2"/>
          </p:cNvCxnSpPr>
          <p:nvPr/>
        </p:nvCxnSpPr>
        <p:spPr>
          <a:xfrm>
            <a:off x="2767834" y="2460301"/>
            <a:ext cx="689565" cy="73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FDF588-6FBA-4BA4-B9F6-585E3F87A4E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767834" y="3996759"/>
            <a:ext cx="68019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3CB466-AB3D-4573-A73B-A9FC1DE8FC02}"/>
              </a:ext>
            </a:extLst>
          </p:cNvPr>
          <p:cNvCxnSpPr>
            <a:cxnSpLocks/>
            <a:stCxn id="56" idx="4"/>
            <a:endCxn id="17" idx="2"/>
          </p:cNvCxnSpPr>
          <p:nvPr/>
        </p:nvCxnSpPr>
        <p:spPr>
          <a:xfrm>
            <a:off x="8191956" y="2460301"/>
            <a:ext cx="733280" cy="153645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F7B8A3-27C1-4A8D-919E-3E5F165AD15B}"/>
              </a:ext>
            </a:extLst>
          </p:cNvPr>
          <p:cNvCxnSpPr>
            <a:cxnSpLocks/>
            <a:stCxn id="17" idx="4"/>
            <a:endCxn id="19" idx="2"/>
          </p:cNvCxnSpPr>
          <p:nvPr/>
        </p:nvCxnSpPr>
        <p:spPr>
          <a:xfrm>
            <a:off x="9214988" y="3996760"/>
            <a:ext cx="32944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50D93A-D2E3-4B22-9DF1-5976C6ED339F}"/>
              </a:ext>
            </a:extLst>
          </p:cNvPr>
          <p:cNvCxnSpPr>
            <a:cxnSpLocks/>
            <a:stCxn id="19" idx="4"/>
            <a:endCxn id="21" idx="2"/>
          </p:cNvCxnSpPr>
          <p:nvPr/>
        </p:nvCxnSpPr>
        <p:spPr>
          <a:xfrm>
            <a:off x="9834185" y="3996760"/>
            <a:ext cx="32697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6E38080-BAB5-4AEA-B17A-619F1A4C7E3C}"/>
              </a:ext>
            </a:extLst>
          </p:cNvPr>
          <p:cNvSpPr txBox="1"/>
          <p:nvPr/>
        </p:nvSpPr>
        <p:spPr>
          <a:xfrm>
            <a:off x="0" y="5024892"/>
            <a:ext cx="13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Z-Value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4D6289-2A5E-46D8-A7E5-1A1DD992DF4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723662" y="3996760"/>
            <a:ext cx="1201574" cy="12127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8FDA8A-116E-4A76-865B-769006AC892F}"/>
              </a:ext>
            </a:extLst>
          </p:cNvPr>
          <p:cNvSpPr txBox="1"/>
          <p:nvPr/>
        </p:nvSpPr>
        <p:spPr>
          <a:xfrm>
            <a:off x="19010" y="1155036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0444-ACE4-4C06-994C-A16DBDF1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69" y="1737823"/>
            <a:ext cx="1218893" cy="92661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CC8F6A-2904-4F30-9D17-3B0B5BB736FA}"/>
              </a:ext>
            </a:extLst>
          </p:cNvPr>
          <p:cNvCxnSpPr>
            <a:cxnSpLocks/>
          </p:cNvCxnSpPr>
          <p:nvPr/>
        </p:nvCxnSpPr>
        <p:spPr>
          <a:xfrm flipV="1">
            <a:off x="1221342" y="2323812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D07F38-B835-4BD9-8B14-CC650A74A1C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0487735" y="3996759"/>
            <a:ext cx="74920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B7306-BD54-4E0B-AD6E-0332F7F3219C}"/>
              </a:ext>
            </a:extLst>
          </p:cNvPr>
          <p:cNvSpPr txBox="1"/>
          <p:nvPr/>
        </p:nvSpPr>
        <p:spPr>
          <a:xfrm>
            <a:off x="11236941" y="3812093"/>
            <a:ext cx="9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D987C389-C7D0-4599-BAA3-ED05D85E62E6}"/>
              </a:ext>
            </a:extLst>
          </p:cNvPr>
          <p:cNvSpPr/>
          <p:nvPr/>
        </p:nvSpPr>
        <p:spPr>
          <a:xfrm>
            <a:off x="2336721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7FB938-DD9F-40B4-A98F-05B1D83C9F7A}"/>
              </a:ext>
            </a:extLst>
          </p:cNvPr>
          <p:cNvSpPr txBox="1"/>
          <p:nvPr/>
        </p:nvSpPr>
        <p:spPr>
          <a:xfrm>
            <a:off x="2253098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0A470A-51AE-472F-972E-DD8D1C7683C5}"/>
              </a:ext>
            </a:extLst>
          </p:cNvPr>
          <p:cNvCxnSpPr>
            <a:cxnSpLocks/>
          </p:cNvCxnSpPr>
          <p:nvPr/>
        </p:nvCxnSpPr>
        <p:spPr>
          <a:xfrm>
            <a:off x="2105303" y="2323812"/>
            <a:ext cx="2314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8DF446A4-B3A4-46F7-A8D7-D25EDCDFF255}"/>
              </a:ext>
            </a:extLst>
          </p:cNvPr>
          <p:cNvSpPr/>
          <p:nvPr/>
        </p:nvSpPr>
        <p:spPr>
          <a:xfrm>
            <a:off x="5073881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9B239FBF-FA66-4E8C-9E9B-9D27C4CB6E5B}"/>
              </a:ext>
            </a:extLst>
          </p:cNvPr>
          <p:cNvSpPr/>
          <p:nvPr/>
        </p:nvSpPr>
        <p:spPr>
          <a:xfrm>
            <a:off x="5861905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669C64-7B4F-41BB-8C1D-7DD1BB06D2C8}"/>
              </a:ext>
            </a:extLst>
          </p:cNvPr>
          <p:cNvSpPr txBox="1"/>
          <p:nvPr/>
        </p:nvSpPr>
        <p:spPr>
          <a:xfrm>
            <a:off x="5778282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2C55EE-AD43-49B4-8DAF-ACD97C68A824}"/>
              </a:ext>
            </a:extLst>
          </p:cNvPr>
          <p:cNvCxnSpPr>
            <a:cxnSpLocks/>
          </p:cNvCxnSpPr>
          <p:nvPr/>
        </p:nvCxnSpPr>
        <p:spPr>
          <a:xfrm>
            <a:off x="5541511" y="2453086"/>
            <a:ext cx="3203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1FAA2D0D-CCEA-4753-AF02-6DA0134AEB7A}"/>
              </a:ext>
            </a:extLst>
          </p:cNvPr>
          <p:cNvSpPr/>
          <p:nvPr/>
        </p:nvSpPr>
        <p:spPr>
          <a:xfrm>
            <a:off x="7014969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6363A-F484-4EC1-9B5B-4B75D0D99791}"/>
              </a:ext>
            </a:extLst>
          </p:cNvPr>
          <p:cNvSpPr txBox="1"/>
          <p:nvPr/>
        </p:nvSpPr>
        <p:spPr>
          <a:xfrm>
            <a:off x="6931346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4BEA73-6CA7-4E07-BF97-DC8BEEC0B1F8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6351675" y="2453086"/>
            <a:ext cx="6632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85C704EC-6115-41AB-9E68-6ADBD2B18B3B}"/>
              </a:ext>
            </a:extLst>
          </p:cNvPr>
          <p:cNvSpPr/>
          <p:nvPr/>
        </p:nvSpPr>
        <p:spPr>
          <a:xfrm>
            <a:off x="7760843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AA775E-22F7-4BFA-8C39-2354994EE447}"/>
              </a:ext>
            </a:extLst>
          </p:cNvPr>
          <p:cNvSpPr txBox="1"/>
          <p:nvPr/>
        </p:nvSpPr>
        <p:spPr>
          <a:xfrm>
            <a:off x="7679638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03EEEB-65E5-4045-BABF-27DD12883372}"/>
              </a:ext>
            </a:extLst>
          </p:cNvPr>
          <p:cNvCxnSpPr>
            <a:cxnSpLocks/>
          </p:cNvCxnSpPr>
          <p:nvPr/>
        </p:nvCxnSpPr>
        <p:spPr>
          <a:xfrm>
            <a:off x="7440449" y="2447349"/>
            <a:ext cx="3203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F6B82BC-E8F0-4BB4-A662-0D7A1C4505B6}"/>
              </a:ext>
            </a:extLst>
          </p:cNvPr>
          <p:cNvSpPr txBox="1"/>
          <p:nvPr/>
        </p:nvSpPr>
        <p:spPr>
          <a:xfrm>
            <a:off x="2821087" y="98329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50AC55-C77D-4A9D-BA37-87854CDC404D}"/>
              </a:ext>
            </a:extLst>
          </p:cNvPr>
          <p:cNvSpPr txBox="1"/>
          <p:nvPr/>
        </p:nvSpPr>
        <p:spPr>
          <a:xfrm>
            <a:off x="2800524" y="251241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3792B2-2579-49D6-AEF0-76D4C0E4B198}"/>
              </a:ext>
            </a:extLst>
          </p:cNvPr>
          <p:cNvSpPr txBox="1"/>
          <p:nvPr/>
        </p:nvSpPr>
        <p:spPr>
          <a:xfrm>
            <a:off x="2801766" y="405101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79AD65-A06E-4BA8-8628-913E3AAD8553}"/>
              </a:ext>
            </a:extLst>
          </p:cNvPr>
          <p:cNvSpPr txBox="1"/>
          <p:nvPr/>
        </p:nvSpPr>
        <p:spPr>
          <a:xfrm>
            <a:off x="6364131" y="251241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EFA825-67A8-42E3-8FE1-B2730FDB74FB}"/>
              </a:ext>
            </a:extLst>
          </p:cNvPr>
          <p:cNvSpPr txBox="1"/>
          <p:nvPr/>
        </p:nvSpPr>
        <p:spPr>
          <a:xfrm>
            <a:off x="10559143" y="405223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242303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D12023E-850E-4068-A1A0-2E52114F7CF4}"/>
              </a:ext>
            </a:extLst>
          </p:cNvPr>
          <p:cNvSpPr/>
          <p:nvPr/>
        </p:nvSpPr>
        <p:spPr>
          <a:xfrm>
            <a:off x="1632856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FE98-8906-4208-ADBB-71CE9C8757B4}"/>
              </a:ext>
            </a:extLst>
          </p:cNvPr>
          <p:cNvSpPr txBox="1"/>
          <p:nvPr/>
        </p:nvSpPr>
        <p:spPr>
          <a:xfrm>
            <a:off x="1524090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6F169343-9DDD-46A0-A89E-0DCE5E266F6D}"/>
              </a:ext>
            </a:extLst>
          </p:cNvPr>
          <p:cNvSpPr/>
          <p:nvPr/>
        </p:nvSpPr>
        <p:spPr>
          <a:xfrm>
            <a:off x="10018855" y="2003467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7BFCA-D299-4E35-966E-7A3D14A5A83A}"/>
              </a:ext>
            </a:extLst>
          </p:cNvPr>
          <p:cNvSpPr txBox="1"/>
          <p:nvPr/>
        </p:nvSpPr>
        <p:spPr>
          <a:xfrm>
            <a:off x="9696442" y="1529063"/>
            <a:ext cx="9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80D88BB-C22C-4836-BE19-A6227C7BF814}"/>
              </a:ext>
            </a:extLst>
          </p:cNvPr>
          <p:cNvSpPr/>
          <p:nvPr/>
        </p:nvSpPr>
        <p:spPr>
          <a:xfrm>
            <a:off x="10607306" y="2003467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D28A0-42E2-4368-8205-6A4288503DD8}"/>
              </a:ext>
            </a:extLst>
          </p:cNvPr>
          <p:cNvSpPr txBox="1"/>
          <p:nvPr/>
        </p:nvSpPr>
        <p:spPr>
          <a:xfrm>
            <a:off x="10525828" y="1529063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724D4-2893-4E40-AEE0-F98E5AE65F4D}"/>
              </a:ext>
            </a:extLst>
          </p:cNvPr>
          <p:cNvCxnSpPr>
            <a:cxnSpLocks/>
          </p:cNvCxnSpPr>
          <p:nvPr/>
        </p:nvCxnSpPr>
        <p:spPr>
          <a:xfrm flipV="1">
            <a:off x="1132562" y="5491773"/>
            <a:ext cx="7680960" cy="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4C067-5833-4D39-86F7-2FE52AA80244}"/>
              </a:ext>
            </a:extLst>
          </p:cNvPr>
          <p:cNvCxnSpPr>
            <a:cxnSpLocks/>
          </p:cNvCxnSpPr>
          <p:nvPr/>
        </p:nvCxnSpPr>
        <p:spPr>
          <a:xfrm>
            <a:off x="2019838" y="2313787"/>
            <a:ext cx="24917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3CB466-AB3D-4573-A73B-A9FC1DE8FC02}"/>
              </a:ext>
            </a:extLst>
          </p:cNvPr>
          <p:cNvCxnSpPr>
            <a:cxnSpLocks/>
            <a:stCxn id="89" idx="5"/>
            <a:endCxn id="17" idx="2"/>
          </p:cNvCxnSpPr>
          <p:nvPr/>
        </p:nvCxnSpPr>
        <p:spPr>
          <a:xfrm>
            <a:off x="9503076" y="2407627"/>
            <a:ext cx="515779" cy="15627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F7B8A3-27C1-4A8D-919E-3E5F165AD15B}"/>
              </a:ext>
            </a:extLst>
          </p:cNvPr>
          <p:cNvCxnSpPr>
            <a:cxnSpLocks/>
            <a:stCxn id="17" idx="4"/>
            <a:endCxn id="19" idx="2"/>
          </p:cNvCxnSpPr>
          <p:nvPr/>
        </p:nvCxnSpPr>
        <p:spPr>
          <a:xfrm>
            <a:off x="10308607" y="3970421"/>
            <a:ext cx="2986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50D93A-D2E3-4B22-9DF1-5976C6ED339F}"/>
              </a:ext>
            </a:extLst>
          </p:cNvPr>
          <p:cNvCxnSpPr>
            <a:cxnSpLocks/>
            <a:stCxn id="19" idx="4"/>
          </p:cNvCxnSpPr>
          <p:nvPr/>
        </p:nvCxnSpPr>
        <p:spPr>
          <a:xfrm flipV="1">
            <a:off x="10897058" y="3952010"/>
            <a:ext cx="591936" cy="184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4D6289-2A5E-46D8-A7E5-1A1DD992DF4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13522" y="3970421"/>
            <a:ext cx="1205333" cy="15215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8FDA8A-116E-4A76-865B-769006AC892F}"/>
              </a:ext>
            </a:extLst>
          </p:cNvPr>
          <p:cNvSpPr txBox="1"/>
          <p:nvPr/>
        </p:nvSpPr>
        <p:spPr>
          <a:xfrm>
            <a:off x="19010" y="1155036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0444-ACE4-4C06-994C-A16DBDF1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69" y="1737823"/>
            <a:ext cx="1218893" cy="92661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CC8F6A-2904-4F30-9D17-3B0B5BB736FA}"/>
              </a:ext>
            </a:extLst>
          </p:cNvPr>
          <p:cNvCxnSpPr>
            <a:cxnSpLocks/>
          </p:cNvCxnSpPr>
          <p:nvPr/>
        </p:nvCxnSpPr>
        <p:spPr>
          <a:xfrm flipV="1">
            <a:off x="1221342" y="2313787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B7306-BD54-4E0B-AD6E-0332F7F3219C}"/>
              </a:ext>
            </a:extLst>
          </p:cNvPr>
          <p:cNvSpPr txBox="1"/>
          <p:nvPr/>
        </p:nvSpPr>
        <p:spPr>
          <a:xfrm>
            <a:off x="11349515" y="3785755"/>
            <a:ext cx="9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A1694A-5C61-41DE-B1B1-7EB4524EC076}"/>
              </a:ext>
            </a:extLst>
          </p:cNvPr>
          <p:cNvSpPr txBox="1"/>
          <p:nvPr/>
        </p:nvSpPr>
        <p:spPr>
          <a:xfrm>
            <a:off x="2269012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6C4C8B-E74E-4C14-891C-541450F44E84}"/>
              </a:ext>
            </a:extLst>
          </p:cNvPr>
          <p:cNvCxnSpPr>
            <a:cxnSpLocks/>
          </p:cNvCxnSpPr>
          <p:nvPr/>
        </p:nvCxnSpPr>
        <p:spPr>
          <a:xfrm>
            <a:off x="2595583" y="2313787"/>
            <a:ext cx="6454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AF8141-E986-44B6-92A6-B48C0F9F45A6}"/>
              </a:ext>
            </a:extLst>
          </p:cNvPr>
          <p:cNvCxnSpPr>
            <a:cxnSpLocks/>
          </p:cNvCxnSpPr>
          <p:nvPr/>
        </p:nvCxnSpPr>
        <p:spPr>
          <a:xfrm flipV="1">
            <a:off x="2461909" y="4717450"/>
            <a:ext cx="4023360" cy="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8D88B5-E035-48B4-A4C3-B04A2AB0B5CF}"/>
              </a:ext>
            </a:extLst>
          </p:cNvPr>
          <p:cNvCxnSpPr>
            <a:cxnSpLocks/>
          </p:cNvCxnSpPr>
          <p:nvPr/>
        </p:nvCxnSpPr>
        <p:spPr>
          <a:xfrm flipH="1">
            <a:off x="2472170" y="4397410"/>
            <a:ext cx="0" cy="32004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5A63EB-9F37-414D-A292-3ACC4459F8DE}"/>
              </a:ext>
            </a:extLst>
          </p:cNvPr>
          <p:cNvCxnSpPr>
            <a:cxnSpLocks/>
          </p:cNvCxnSpPr>
          <p:nvPr/>
        </p:nvCxnSpPr>
        <p:spPr>
          <a:xfrm flipV="1">
            <a:off x="6475980" y="4391815"/>
            <a:ext cx="0" cy="3200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EDF3A8C-5113-4314-9D34-88A16D13B9CA}"/>
              </a:ext>
            </a:extLst>
          </p:cNvPr>
          <p:cNvSpPr txBox="1"/>
          <p:nvPr/>
        </p:nvSpPr>
        <p:spPr>
          <a:xfrm>
            <a:off x="-52200" y="5307107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Value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A74E259D-CAC1-490D-8297-6207D6D50844}"/>
              </a:ext>
            </a:extLst>
          </p:cNvPr>
          <p:cNvSpPr/>
          <p:nvPr/>
        </p:nvSpPr>
        <p:spPr>
          <a:xfrm>
            <a:off x="3241014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2F0F20-3B89-4F8D-BC12-596189013AB8}"/>
              </a:ext>
            </a:extLst>
          </p:cNvPr>
          <p:cNvCxnSpPr>
            <a:cxnSpLocks/>
          </p:cNvCxnSpPr>
          <p:nvPr/>
        </p:nvCxnSpPr>
        <p:spPr>
          <a:xfrm flipV="1">
            <a:off x="3623355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F1EC567B-BDA2-4494-8A55-E97F6B1AEFC1}"/>
              </a:ext>
            </a:extLst>
          </p:cNvPr>
          <p:cNvSpPr/>
          <p:nvPr/>
        </p:nvSpPr>
        <p:spPr>
          <a:xfrm>
            <a:off x="3912423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DAE5E6-D86C-4582-A3E0-7D340A935CF7}"/>
              </a:ext>
            </a:extLst>
          </p:cNvPr>
          <p:cNvSpPr txBox="1"/>
          <p:nvPr/>
        </p:nvSpPr>
        <p:spPr>
          <a:xfrm>
            <a:off x="3077442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B06E34-6424-4077-9F45-69FD7D5859D4}"/>
              </a:ext>
            </a:extLst>
          </p:cNvPr>
          <p:cNvSpPr txBox="1"/>
          <p:nvPr/>
        </p:nvSpPr>
        <p:spPr>
          <a:xfrm>
            <a:off x="3803657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66A0A9-8C19-4AB4-94E7-74FF94584A6B}"/>
              </a:ext>
            </a:extLst>
          </p:cNvPr>
          <p:cNvCxnSpPr>
            <a:cxnSpLocks/>
          </p:cNvCxnSpPr>
          <p:nvPr/>
        </p:nvCxnSpPr>
        <p:spPr>
          <a:xfrm>
            <a:off x="4278183" y="2313787"/>
            <a:ext cx="49473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be 69">
            <a:extLst>
              <a:ext uri="{FF2B5EF4-FFF2-40B4-BE49-F238E27FC236}">
                <a16:creationId xmlns:a16="http://schemas.microsoft.com/office/drawing/2014/main" id="{2216FA10-C038-4C1F-856A-DD85B1C87E1B}"/>
              </a:ext>
            </a:extLst>
          </p:cNvPr>
          <p:cNvSpPr/>
          <p:nvPr/>
        </p:nvSpPr>
        <p:spPr>
          <a:xfrm>
            <a:off x="4772917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B9A936-7027-4B3F-A624-0D474111AA4B}"/>
              </a:ext>
            </a:extLst>
          </p:cNvPr>
          <p:cNvCxnSpPr>
            <a:cxnSpLocks/>
          </p:cNvCxnSpPr>
          <p:nvPr/>
        </p:nvCxnSpPr>
        <p:spPr>
          <a:xfrm flipV="1">
            <a:off x="5145378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ube 71">
            <a:extLst>
              <a:ext uri="{FF2B5EF4-FFF2-40B4-BE49-F238E27FC236}">
                <a16:creationId xmlns:a16="http://schemas.microsoft.com/office/drawing/2014/main" id="{691EDF28-91E4-473A-8820-1CA886345DE3}"/>
              </a:ext>
            </a:extLst>
          </p:cNvPr>
          <p:cNvSpPr/>
          <p:nvPr/>
        </p:nvSpPr>
        <p:spPr>
          <a:xfrm>
            <a:off x="5444326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D8F62C-4F34-4EA5-9984-A117E816F10E}"/>
              </a:ext>
            </a:extLst>
          </p:cNvPr>
          <p:cNvSpPr txBox="1"/>
          <p:nvPr/>
        </p:nvSpPr>
        <p:spPr>
          <a:xfrm>
            <a:off x="4609345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9F7298-2552-4658-922F-F9AE09BAE778}"/>
              </a:ext>
            </a:extLst>
          </p:cNvPr>
          <p:cNvSpPr txBox="1"/>
          <p:nvPr/>
        </p:nvSpPr>
        <p:spPr>
          <a:xfrm>
            <a:off x="5367269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E511FA-928E-4A9A-8D6A-4B06800D79A4}"/>
              </a:ext>
            </a:extLst>
          </p:cNvPr>
          <p:cNvCxnSpPr>
            <a:cxnSpLocks/>
          </p:cNvCxnSpPr>
          <p:nvPr/>
        </p:nvCxnSpPr>
        <p:spPr>
          <a:xfrm>
            <a:off x="5742907" y="2313787"/>
            <a:ext cx="5346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4426BF-FE43-4051-9E17-4BFEB0FC8091}"/>
              </a:ext>
            </a:extLst>
          </p:cNvPr>
          <p:cNvSpPr txBox="1"/>
          <p:nvPr/>
        </p:nvSpPr>
        <p:spPr>
          <a:xfrm>
            <a:off x="6114865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67DEA7-1EBE-415E-9D3E-0EAB9262DEAE}"/>
              </a:ext>
            </a:extLst>
          </p:cNvPr>
          <p:cNvSpPr txBox="1"/>
          <p:nvPr/>
        </p:nvSpPr>
        <p:spPr>
          <a:xfrm>
            <a:off x="6827744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FDECA8FE-971C-4BE0-B2AD-E22D70AA5B2F}"/>
              </a:ext>
            </a:extLst>
          </p:cNvPr>
          <p:cNvSpPr/>
          <p:nvPr/>
        </p:nvSpPr>
        <p:spPr>
          <a:xfrm>
            <a:off x="6980754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070692-EF2F-405A-ACF9-8ABC7151938D}"/>
              </a:ext>
            </a:extLst>
          </p:cNvPr>
          <p:cNvCxnSpPr>
            <a:cxnSpLocks/>
          </p:cNvCxnSpPr>
          <p:nvPr/>
        </p:nvCxnSpPr>
        <p:spPr>
          <a:xfrm>
            <a:off x="7346514" y="2313787"/>
            <a:ext cx="46634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ube 82">
            <a:extLst>
              <a:ext uri="{FF2B5EF4-FFF2-40B4-BE49-F238E27FC236}">
                <a16:creationId xmlns:a16="http://schemas.microsoft.com/office/drawing/2014/main" id="{D2C27C0C-819C-44D8-92F4-A7FB1A4A38A9}"/>
              </a:ext>
            </a:extLst>
          </p:cNvPr>
          <p:cNvSpPr/>
          <p:nvPr/>
        </p:nvSpPr>
        <p:spPr>
          <a:xfrm>
            <a:off x="7814721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C0BC1F-AF2C-4FE2-BAF6-CF57E3A2D9B7}"/>
              </a:ext>
            </a:extLst>
          </p:cNvPr>
          <p:cNvCxnSpPr>
            <a:cxnSpLocks/>
          </p:cNvCxnSpPr>
          <p:nvPr/>
        </p:nvCxnSpPr>
        <p:spPr>
          <a:xfrm flipV="1">
            <a:off x="8186955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ube 84">
            <a:extLst>
              <a:ext uri="{FF2B5EF4-FFF2-40B4-BE49-F238E27FC236}">
                <a16:creationId xmlns:a16="http://schemas.microsoft.com/office/drawing/2014/main" id="{0C0A4818-D7C3-471E-B51E-C0E89FBB3D1F}"/>
              </a:ext>
            </a:extLst>
          </p:cNvPr>
          <p:cNvSpPr/>
          <p:nvPr/>
        </p:nvSpPr>
        <p:spPr>
          <a:xfrm>
            <a:off x="8471155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E40A86-87CE-4D9A-B41E-11DAB2294F95}"/>
              </a:ext>
            </a:extLst>
          </p:cNvPr>
          <p:cNvSpPr txBox="1"/>
          <p:nvPr/>
        </p:nvSpPr>
        <p:spPr>
          <a:xfrm>
            <a:off x="7636174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F3E2DF-C9BB-4A4C-89E3-433C22E239CA}"/>
              </a:ext>
            </a:extLst>
          </p:cNvPr>
          <p:cNvSpPr txBox="1"/>
          <p:nvPr/>
        </p:nvSpPr>
        <p:spPr>
          <a:xfrm>
            <a:off x="8362389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225AEE-E8C1-4DCF-B2A1-EE159398AC5F}"/>
              </a:ext>
            </a:extLst>
          </p:cNvPr>
          <p:cNvCxnSpPr>
            <a:cxnSpLocks/>
          </p:cNvCxnSpPr>
          <p:nvPr/>
        </p:nvCxnSpPr>
        <p:spPr>
          <a:xfrm flipV="1">
            <a:off x="6589444" y="231378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be 76">
            <a:extLst>
              <a:ext uri="{FF2B5EF4-FFF2-40B4-BE49-F238E27FC236}">
                <a16:creationId xmlns:a16="http://schemas.microsoft.com/office/drawing/2014/main" id="{EEE90503-9DDC-4945-9224-DF9649A52A47}"/>
              </a:ext>
            </a:extLst>
          </p:cNvPr>
          <p:cNvSpPr/>
          <p:nvPr/>
        </p:nvSpPr>
        <p:spPr>
          <a:xfrm>
            <a:off x="6293100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2C8D9E33-E8C7-49B7-B8C6-7D9E265A7669}"/>
              </a:ext>
            </a:extLst>
          </p:cNvPr>
          <p:cNvSpPr/>
          <p:nvPr/>
        </p:nvSpPr>
        <p:spPr>
          <a:xfrm>
            <a:off x="9137316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AABB0D-4D0C-4A3D-9426-3A7E7D976205}"/>
              </a:ext>
            </a:extLst>
          </p:cNvPr>
          <p:cNvSpPr txBox="1"/>
          <p:nvPr/>
        </p:nvSpPr>
        <p:spPr>
          <a:xfrm>
            <a:off x="8978742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GAP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C3289D-2581-478B-9B19-C4D5D5BB2408}"/>
              </a:ext>
            </a:extLst>
          </p:cNvPr>
          <p:cNvCxnSpPr>
            <a:cxnSpLocks/>
          </p:cNvCxnSpPr>
          <p:nvPr/>
        </p:nvCxnSpPr>
        <p:spPr>
          <a:xfrm flipV="1">
            <a:off x="8862996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4A19B5-C730-4D74-A298-69F892580240}"/>
              </a:ext>
            </a:extLst>
          </p:cNvPr>
          <p:cNvSpPr txBox="1"/>
          <p:nvPr/>
        </p:nvSpPr>
        <p:spPr>
          <a:xfrm>
            <a:off x="2652898" y="239564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E2C6B2C8-2842-4888-A788-697BE7334D26}"/>
              </a:ext>
            </a:extLst>
          </p:cNvPr>
          <p:cNvSpPr/>
          <p:nvPr/>
        </p:nvSpPr>
        <p:spPr>
          <a:xfrm>
            <a:off x="2289290" y="479704"/>
            <a:ext cx="365760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A90F18-4F44-404C-BB3A-6B75294ED656}"/>
              </a:ext>
            </a:extLst>
          </p:cNvPr>
          <p:cNvSpPr txBox="1"/>
          <p:nvPr/>
        </p:nvSpPr>
        <p:spPr>
          <a:xfrm>
            <a:off x="4192738" y="239564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A813D6-C709-41FA-B8B0-02AEC08B80E9}"/>
              </a:ext>
            </a:extLst>
          </p:cNvPr>
          <p:cNvSpPr txBox="1"/>
          <p:nvPr/>
        </p:nvSpPr>
        <p:spPr>
          <a:xfrm>
            <a:off x="5742907" y="239564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2D074E-1DF4-431A-AD8E-99C56CB6DF5A}"/>
              </a:ext>
            </a:extLst>
          </p:cNvPr>
          <p:cNvSpPr txBox="1"/>
          <p:nvPr/>
        </p:nvSpPr>
        <p:spPr>
          <a:xfrm>
            <a:off x="7268794" y="239564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2AB2A1-C7A9-4A23-86CA-89CAD3CE65FB}"/>
              </a:ext>
            </a:extLst>
          </p:cNvPr>
          <p:cNvSpPr txBox="1"/>
          <p:nvPr/>
        </p:nvSpPr>
        <p:spPr>
          <a:xfrm>
            <a:off x="10899671" y="400745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392960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D12023E-850E-4068-A1A0-2E52114F7CF4}"/>
              </a:ext>
            </a:extLst>
          </p:cNvPr>
          <p:cNvSpPr/>
          <p:nvPr/>
        </p:nvSpPr>
        <p:spPr>
          <a:xfrm>
            <a:off x="1724094" y="909937"/>
            <a:ext cx="413306" cy="3024921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FE98-8906-4208-ADBB-71CE9C8757B4}"/>
              </a:ext>
            </a:extLst>
          </p:cNvPr>
          <p:cNvSpPr txBox="1"/>
          <p:nvPr/>
        </p:nvSpPr>
        <p:spPr>
          <a:xfrm>
            <a:off x="1632868" y="45597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80D88BB-C22C-4836-BE19-A6227C7BF814}"/>
              </a:ext>
            </a:extLst>
          </p:cNvPr>
          <p:cNvSpPr/>
          <p:nvPr/>
        </p:nvSpPr>
        <p:spPr>
          <a:xfrm>
            <a:off x="8582095" y="1898395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DB4C9-CF37-48CE-98EE-BC111D2CDDF0}"/>
              </a:ext>
            </a:extLst>
          </p:cNvPr>
          <p:cNvSpPr txBox="1"/>
          <p:nvPr/>
        </p:nvSpPr>
        <p:spPr>
          <a:xfrm>
            <a:off x="8421904" y="1383239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C343430-77BF-424D-A4A7-232F0DC32330}"/>
              </a:ext>
            </a:extLst>
          </p:cNvPr>
          <p:cNvSpPr/>
          <p:nvPr/>
        </p:nvSpPr>
        <p:spPr>
          <a:xfrm>
            <a:off x="9542728" y="1916805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D28A0-42E2-4368-8205-6A4288503DD8}"/>
              </a:ext>
            </a:extLst>
          </p:cNvPr>
          <p:cNvSpPr txBox="1"/>
          <p:nvPr/>
        </p:nvSpPr>
        <p:spPr>
          <a:xfrm>
            <a:off x="9373109" y="1383239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4C067-5833-4D39-86F7-2FE52AA80244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2137400" y="2314607"/>
            <a:ext cx="65270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8FDA8A-116E-4A76-865B-769006AC892F}"/>
              </a:ext>
            </a:extLst>
          </p:cNvPr>
          <p:cNvSpPr txBox="1"/>
          <p:nvPr/>
        </p:nvSpPr>
        <p:spPr>
          <a:xfrm>
            <a:off x="136995" y="1155036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0444-ACE4-4C06-994C-A16DBDF1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354" y="1737823"/>
            <a:ext cx="1218893" cy="92661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CC8F6A-2904-4F30-9D17-3B0B5BB736FA}"/>
              </a:ext>
            </a:extLst>
          </p:cNvPr>
          <p:cNvCxnSpPr>
            <a:cxnSpLocks/>
          </p:cNvCxnSpPr>
          <p:nvPr/>
        </p:nvCxnSpPr>
        <p:spPr>
          <a:xfrm flipV="1">
            <a:off x="1339327" y="2323812"/>
            <a:ext cx="420414" cy="184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D07F38-B835-4BD9-8B14-CC650A74A1CC}"/>
              </a:ext>
            </a:extLst>
          </p:cNvPr>
          <p:cNvCxnSpPr>
            <a:cxnSpLocks/>
          </p:cNvCxnSpPr>
          <p:nvPr/>
        </p:nvCxnSpPr>
        <p:spPr>
          <a:xfrm>
            <a:off x="9885630" y="3891182"/>
            <a:ext cx="71198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B7306-BD54-4E0B-AD6E-0332F7F3219C}"/>
              </a:ext>
            </a:extLst>
          </p:cNvPr>
          <p:cNvSpPr txBox="1"/>
          <p:nvPr/>
        </p:nvSpPr>
        <p:spPr>
          <a:xfrm>
            <a:off x="10522421" y="3688960"/>
            <a:ext cx="13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A1694A-5C61-41DE-B1B1-7EB4524EC076}"/>
              </a:ext>
            </a:extLst>
          </p:cNvPr>
          <p:cNvSpPr txBox="1"/>
          <p:nvPr/>
        </p:nvSpPr>
        <p:spPr>
          <a:xfrm>
            <a:off x="2440301" y="455977"/>
            <a:ext cx="10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D07871-9DA6-405B-8D58-30FBA393E6E2}"/>
              </a:ext>
            </a:extLst>
          </p:cNvPr>
          <p:cNvCxnSpPr>
            <a:cxnSpLocks/>
            <a:stCxn id="51" idx="5"/>
            <a:endCxn id="48" idx="2"/>
          </p:cNvCxnSpPr>
          <p:nvPr/>
        </p:nvCxnSpPr>
        <p:spPr>
          <a:xfrm>
            <a:off x="4221983" y="2395422"/>
            <a:ext cx="632485" cy="14760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be 47">
            <a:extLst>
              <a:ext uri="{FF2B5EF4-FFF2-40B4-BE49-F238E27FC236}">
                <a16:creationId xmlns:a16="http://schemas.microsoft.com/office/drawing/2014/main" id="{6A496D3E-6FE0-4987-85E8-B46D07572D9D}"/>
              </a:ext>
            </a:extLst>
          </p:cNvPr>
          <p:cNvSpPr/>
          <p:nvPr/>
        </p:nvSpPr>
        <p:spPr>
          <a:xfrm>
            <a:off x="4854468" y="1898395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6C4C8B-E74E-4C14-891C-541450F44E84}"/>
              </a:ext>
            </a:extLst>
          </p:cNvPr>
          <p:cNvCxnSpPr>
            <a:cxnSpLocks/>
            <a:stCxn id="70" idx="5"/>
            <a:endCxn id="48" idx="2"/>
          </p:cNvCxnSpPr>
          <p:nvPr/>
        </p:nvCxnSpPr>
        <p:spPr>
          <a:xfrm flipV="1">
            <a:off x="3167613" y="3871496"/>
            <a:ext cx="1686855" cy="16669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261161-9331-4D18-B1CA-E1B22A6885A1}"/>
              </a:ext>
            </a:extLst>
          </p:cNvPr>
          <p:cNvSpPr txBox="1"/>
          <p:nvPr/>
        </p:nvSpPr>
        <p:spPr>
          <a:xfrm>
            <a:off x="4785181" y="138323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0F92DA-07E5-4AB9-AD72-53E117F6BD6D}"/>
              </a:ext>
            </a:extLst>
          </p:cNvPr>
          <p:cNvCxnSpPr>
            <a:cxnSpLocks/>
          </p:cNvCxnSpPr>
          <p:nvPr/>
        </p:nvCxnSpPr>
        <p:spPr>
          <a:xfrm flipV="1">
            <a:off x="5292574" y="3891182"/>
            <a:ext cx="54158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1F5D62-86C8-4C8C-984F-93F32C8B1501}"/>
              </a:ext>
            </a:extLst>
          </p:cNvPr>
          <p:cNvSpPr txBox="1"/>
          <p:nvPr/>
        </p:nvSpPr>
        <p:spPr>
          <a:xfrm>
            <a:off x="5736386" y="138323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AC313D6C-2EDF-4DD0-BF91-371A878F81AA}"/>
              </a:ext>
            </a:extLst>
          </p:cNvPr>
          <p:cNvSpPr/>
          <p:nvPr/>
        </p:nvSpPr>
        <p:spPr>
          <a:xfrm>
            <a:off x="5834161" y="1898395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0593D692-664E-415A-B1CE-E85A039CBD88}"/>
              </a:ext>
            </a:extLst>
          </p:cNvPr>
          <p:cNvSpPr/>
          <p:nvPr/>
        </p:nvSpPr>
        <p:spPr>
          <a:xfrm>
            <a:off x="7783686" y="1906308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629AE6-AF5F-4EB1-913A-3165BB6792C0}"/>
              </a:ext>
            </a:extLst>
          </p:cNvPr>
          <p:cNvCxnSpPr>
            <a:cxnSpLocks/>
          </p:cNvCxnSpPr>
          <p:nvPr/>
        </p:nvCxnSpPr>
        <p:spPr>
          <a:xfrm flipV="1">
            <a:off x="6268996" y="3891182"/>
            <a:ext cx="4891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B0C7D6E-E744-495F-AF00-3005CF4F889D}"/>
              </a:ext>
            </a:extLst>
          </p:cNvPr>
          <p:cNvSpPr txBox="1"/>
          <p:nvPr/>
        </p:nvSpPr>
        <p:spPr>
          <a:xfrm>
            <a:off x="7447220" y="1383239"/>
            <a:ext cx="10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Max-Pool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DF3A8C-5113-4314-9D34-88A16D13B9CA}"/>
              </a:ext>
            </a:extLst>
          </p:cNvPr>
          <p:cNvSpPr txBox="1"/>
          <p:nvPr/>
        </p:nvSpPr>
        <p:spPr>
          <a:xfrm>
            <a:off x="95505" y="5333632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42D3A5-A484-4BCF-8E91-F37B636D6C0B}"/>
              </a:ext>
            </a:extLst>
          </p:cNvPr>
          <p:cNvSpPr txBox="1"/>
          <p:nvPr/>
        </p:nvSpPr>
        <p:spPr>
          <a:xfrm>
            <a:off x="2211092" y="2456766"/>
            <a:ext cx="45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FB103BD-2770-440C-9BD6-552DCDBD7CBD}"/>
              </a:ext>
            </a:extLst>
          </p:cNvPr>
          <p:cNvSpPr/>
          <p:nvPr/>
        </p:nvSpPr>
        <p:spPr>
          <a:xfrm>
            <a:off x="2754307" y="909937"/>
            <a:ext cx="413306" cy="3024921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594074B4-E838-4E1E-9999-C14A33A5EA3F}"/>
              </a:ext>
            </a:extLst>
          </p:cNvPr>
          <p:cNvSpPr/>
          <p:nvPr/>
        </p:nvSpPr>
        <p:spPr>
          <a:xfrm>
            <a:off x="1724094" y="4757529"/>
            <a:ext cx="413306" cy="1608390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3BDF73-B75D-4690-A3AD-65ED0F4AD587}"/>
              </a:ext>
            </a:extLst>
          </p:cNvPr>
          <p:cNvSpPr txBox="1"/>
          <p:nvPr/>
        </p:nvSpPr>
        <p:spPr>
          <a:xfrm>
            <a:off x="1630922" y="428882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1DA7DB-E906-4EA9-BDB0-6F73BDA46C7D}"/>
              </a:ext>
            </a:extLst>
          </p:cNvPr>
          <p:cNvCxnSpPr>
            <a:cxnSpLocks/>
          </p:cNvCxnSpPr>
          <p:nvPr/>
        </p:nvCxnSpPr>
        <p:spPr>
          <a:xfrm flipV="1">
            <a:off x="1292407" y="5499886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be 69">
            <a:extLst>
              <a:ext uri="{FF2B5EF4-FFF2-40B4-BE49-F238E27FC236}">
                <a16:creationId xmlns:a16="http://schemas.microsoft.com/office/drawing/2014/main" id="{62D8A2CC-E817-465C-83AF-0E0C339F3F76}"/>
              </a:ext>
            </a:extLst>
          </p:cNvPr>
          <p:cNvSpPr/>
          <p:nvPr/>
        </p:nvSpPr>
        <p:spPr>
          <a:xfrm>
            <a:off x="2754307" y="4757529"/>
            <a:ext cx="413306" cy="1608390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99B399-6C68-4B4F-9542-93D597C70D4C}"/>
              </a:ext>
            </a:extLst>
          </p:cNvPr>
          <p:cNvSpPr txBox="1"/>
          <p:nvPr/>
        </p:nvSpPr>
        <p:spPr>
          <a:xfrm>
            <a:off x="2595819" y="428882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17D7B88-976B-4655-891E-6018057FDF78}"/>
              </a:ext>
            </a:extLst>
          </p:cNvPr>
          <p:cNvCxnSpPr>
            <a:cxnSpLocks/>
          </p:cNvCxnSpPr>
          <p:nvPr/>
        </p:nvCxnSpPr>
        <p:spPr>
          <a:xfrm flipV="1">
            <a:off x="2128345" y="5519351"/>
            <a:ext cx="62596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3B64F79-A0FD-43CA-821C-9D131ED2919F}"/>
              </a:ext>
            </a:extLst>
          </p:cNvPr>
          <p:cNvSpPr txBox="1"/>
          <p:nvPr/>
        </p:nvSpPr>
        <p:spPr>
          <a:xfrm>
            <a:off x="2091121" y="561872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E34DF8-2535-4CBF-843F-7CAFD0E15FCE}"/>
              </a:ext>
            </a:extLst>
          </p:cNvPr>
          <p:cNvSpPr txBox="1"/>
          <p:nvPr/>
        </p:nvSpPr>
        <p:spPr>
          <a:xfrm>
            <a:off x="6202779" y="403125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8F96C4-5212-4416-B008-56CF3A7CC6A1}"/>
              </a:ext>
            </a:extLst>
          </p:cNvPr>
          <p:cNvCxnSpPr>
            <a:cxnSpLocks/>
          </p:cNvCxnSpPr>
          <p:nvPr/>
        </p:nvCxnSpPr>
        <p:spPr>
          <a:xfrm>
            <a:off x="8229598" y="3891182"/>
            <a:ext cx="35675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8665BA-922F-4E85-BDF4-D2E6460BB3C4}"/>
              </a:ext>
            </a:extLst>
          </p:cNvPr>
          <p:cNvCxnSpPr>
            <a:cxnSpLocks/>
          </p:cNvCxnSpPr>
          <p:nvPr/>
        </p:nvCxnSpPr>
        <p:spPr>
          <a:xfrm>
            <a:off x="8923214" y="3891182"/>
            <a:ext cx="5869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411CD8D-E07D-4831-9031-5125BCE4F344}"/>
              </a:ext>
            </a:extLst>
          </p:cNvPr>
          <p:cNvSpPr txBox="1"/>
          <p:nvPr/>
        </p:nvSpPr>
        <p:spPr>
          <a:xfrm>
            <a:off x="8915697" y="403125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4A3BDD-6B03-4DAF-8240-79F1F24C214C}"/>
              </a:ext>
            </a:extLst>
          </p:cNvPr>
          <p:cNvCxnSpPr>
            <a:cxnSpLocks/>
          </p:cNvCxnSpPr>
          <p:nvPr/>
        </p:nvCxnSpPr>
        <p:spPr>
          <a:xfrm flipV="1">
            <a:off x="3191770" y="2310932"/>
            <a:ext cx="65270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774308C-704B-4010-8235-E55D4EAA06A6}"/>
              </a:ext>
            </a:extLst>
          </p:cNvPr>
          <p:cNvSpPr txBox="1"/>
          <p:nvPr/>
        </p:nvSpPr>
        <p:spPr>
          <a:xfrm>
            <a:off x="3561048" y="455977"/>
            <a:ext cx="10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Max-Pool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B92326AF-26E6-4BDE-9929-609152771F3D}"/>
              </a:ext>
            </a:extLst>
          </p:cNvPr>
          <p:cNvSpPr/>
          <p:nvPr/>
        </p:nvSpPr>
        <p:spPr>
          <a:xfrm>
            <a:off x="3808677" y="906262"/>
            <a:ext cx="413306" cy="3024921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A44986-41BB-4D29-8220-BD98D076B291}"/>
              </a:ext>
            </a:extLst>
          </p:cNvPr>
          <p:cNvSpPr txBox="1"/>
          <p:nvPr/>
        </p:nvSpPr>
        <p:spPr>
          <a:xfrm>
            <a:off x="6663076" y="138323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</a:t>
            </a: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16C24879-164D-4AA7-A430-694D83C3456D}"/>
              </a:ext>
            </a:extLst>
          </p:cNvPr>
          <p:cNvSpPr/>
          <p:nvPr/>
        </p:nvSpPr>
        <p:spPr>
          <a:xfrm>
            <a:off x="6765176" y="1925083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FD52D0-F2AB-49BA-A511-5414F9457A51}"/>
              </a:ext>
            </a:extLst>
          </p:cNvPr>
          <p:cNvCxnSpPr>
            <a:cxnSpLocks/>
          </p:cNvCxnSpPr>
          <p:nvPr/>
        </p:nvCxnSpPr>
        <p:spPr>
          <a:xfrm>
            <a:off x="7196760" y="3891182"/>
            <a:ext cx="5869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A6DDEE-F166-460E-9D83-611E5C4804A5}"/>
              </a:ext>
            </a:extLst>
          </p:cNvPr>
          <p:cNvSpPr txBox="1"/>
          <p:nvPr/>
        </p:nvSpPr>
        <p:spPr>
          <a:xfrm>
            <a:off x="9915050" y="403125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148662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136</Words>
  <Application>Microsoft Office PowerPoint</Application>
  <PresentationFormat>Widescreen</PresentationFormat>
  <Paragraphs>120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rmh</dc:creator>
  <cp:lastModifiedBy>rmh</cp:lastModifiedBy>
  <cp:revision>19</cp:revision>
  <dcterms:created xsi:type="dcterms:W3CDTF">2017-12-10T17:02:00Z</dcterms:created>
  <dcterms:modified xsi:type="dcterms:W3CDTF">2017-12-12T22:02:50Z</dcterms:modified>
</cp:coreProperties>
</file>