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0" r:id="rId6"/>
    <p:sldId id="267" r:id="rId7"/>
    <p:sldId id="261" r:id="rId8"/>
    <p:sldId id="262" r:id="rId9"/>
    <p:sldId id="263"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B48AC-1EA7-45D2-8461-A949D31CD63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CFA685C-1FCD-42E6-B42A-0559E1C36139}">
      <dgm:prSet/>
      <dgm:spPr/>
      <dgm:t>
        <a:bodyPr/>
        <a:lstStyle/>
        <a:p>
          <a:r>
            <a:rPr lang="en-US"/>
            <a:t>- Streamline organ donation and transplantation processes</a:t>
          </a:r>
        </a:p>
      </dgm:t>
    </dgm:pt>
    <dgm:pt modelId="{2762347E-49D1-46A9-A60C-C0A0679F896B}" type="parTrans" cxnId="{502AF2D7-734F-43B7-8212-E9F7CD7BBBE9}">
      <dgm:prSet/>
      <dgm:spPr/>
      <dgm:t>
        <a:bodyPr/>
        <a:lstStyle/>
        <a:p>
          <a:endParaRPr lang="en-US"/>
        </a:p>
      </dgm:t>
    </dgm:pt>
    <dgm:pt modelId="{EA3F88A6-0669-4422-8216-A2CFA09F0D60}" type="sibTrans" cxnId="{502AF2D7-734F-43B7-8212-E9F7CD7BBBE9}">
      <dgm:prSet/>
      <dgm:spPr/>
      <dgm:t>
        <a:bodyPr/>
        <a:lstStyle/>
        <a:p>
          <a:endParaRPr lang="en-US"/>
        </a:p>
      </dgm:t>
    </dgm:pt>
    <dgm:pt modelId="{C2928335-FBCB-4CE2-9FE2-6D5626A4C326}">
      <dgm:prSet/>
      <dgm:spPr/>
      <dgm:t>
        <a:bodyPr/>
        <a:lstStyle/>
        <a:p>
          <a:r>
            <a:rPr lang="en-US"/>
            <a:t>- Enhance transparency and accountability in organ allocation</a:t>
          </a:r>
        </a:p>
      </dgm:t>
    </dgm:pt>
    <dgm:pt modelId="{605DEE1B-0BAA-4906-A3FD-C4D9F2716929}" type="parTrans" cxnId="{511A67EF-7022-4A20-BE72-0E5608CF8874}">
      <dgm:prSet/>
      <dgm:spPr/>
      <dgm:t>
        <a:bodyPr/>
        <a:lstStyle/>
        <a:p>
          <a:endParaRPr lang="en-US"/>
        </a:p>
      </dgm:t>
    </dgm:pt>
    <dgm:pt modelId="{19DEBF27-58FC-42A3-96E5-08AEC25FC7CB}" type="sibTrans" cxnId="{511A67EF-7022-4A20-BE72-0E5608CF8874}">
      <dgm:prSet/>
      <dgm:spPr/>
      <dgm:t>
        <a:bodyPr/>
        <a:lstStyle/>
        <a:p>
          <a:endParaRPr lang="en-US"/>
        </a:p>
      </dgm:t>
    </dgm:pt>
    <dgm:pt modelId="{303D6714-A86B-47C4-A5F2-7B34E3DF99DC}">
      <dgm:prSet/>
      <dgm:spPr/>
      <dgm:t>
        <a:bodyPr/>
        <a:lstStyle/>
        <a:p>
          <a:r>
            <a:rPr lang="en-US"/>
            <a:t>- Minimize organ wastage through efficient logistics</a:t>
          </a:r>
        </a:p>
      </dgm:t>
    </dgm:pt>
    <dgm:pt modelId="{0F154711-AFD4-475D-A6D9-7D1973EFDB9D}" type="parTrans" cxnId="{5CC735FF-DE55-479D-956A-87083A0B22B5}">
      <dgm:prSet/>
      <dgm:spPr/>
      <dgm:t>
        <a:bodyPr/>
        <a:lstStyle/>
        <a:p>
          <a:endParaRPr lang="en-US"/>
        </a:p>
      </dgm:t>
    </dgm:pt>
    <dgm:pt modelId="{334A2332-BC37-48B3-A2FE-232C39B3C86C}" type="sibTrans" cxnId="{5CC735FF-DE55-479D-956A-87083A0B22B5}">
      <dgm:prSet/>
      <dgm:spPr/>
      <dgm:t>
        <a:bodyPr/>
        <a:lstStyle/>
        <a:p>
          <a:endParaRPr lang="en-US"/>
        </a:p>
      </dgm:t>
    </dgm:pt>
    <dgm:pt modelId="{A480284D-187F-4952-934A-EBF14A7C2326}">
      <dgm:prSet/>
      <dgm:spPr/>
      <dgm:t>
        <a:bodyPr/>
        <a:lstStyle/>
        <a:p>
          <a:r>
            <a:rPr lang="en-US"/>
            <a:t>- Increase public awareness and registrations for organ donation campaigns</a:t>
          </a:r>
        </a:p>
      </dgm:t>
    </dgm:pt>
    <dgm:pt modelId="{78322D50-B4CC-4C42-B22E-5AD93BB33C49}" type="parTrans" cxnId="{D231BA14-A1F2-409B-A7D0-DA3F1CBFE85C}">
      <dgm:prSet/>
      <dgm:spPr/>
      <dgm:t>
        <a:bodyPr/>
        <a:lstStyle/>
        <a:p>
          <a:endParaRPr lang="en-US"/>
        </a:p>
      </dgm:t>
    </dgm:pt>
    <dgm:pt modelId="{6EFF6229-E39F-4333-9997-1A1BDE80CEF0}" type="sibTrans" cxnId="{D231BA14-A1F2-409B-A7D0-DA3F1CBFE85C}">
      <dgm:prSet/>
      <dgm:spPr/>
      <dgm:t>
        <a:bodyPr/>
        <a:lstStyle/>
        <a:p>
          <a:endParaRPr lang="en-US"/>
        </a:p>
      </dgm:t>
    </dgm:pt>
    <dgm:pt modelId="{BB322AF1-2721-4184-86EB-4FE7BE6F03F7}">
      <dgm:prSet/>
      <dgm:spPr/>
      <dgm:t>
        <a:bodyPr/>
        <a:lstStyle/>
        <a:p>
          <a:r>
            <a:rPr lang="en-US"/>
            <a:t>- Ensure ethical compliance and secure handling of sensitive data</a:t>
          </a:r>
        </a:p>
      </dgm:t>
    </dgm:pt>
    <dgm:pt modelId="{562BAA3F-F620-46BF-A679-1F8A264D74D6}" type="parTrans" cxnId="{7F95C02E-A8F3-435E-81B4-900037D23DA4}">
      <dgm:prSet/>
      <dgm:spPr/>
      <dgm:t>
        <a:bodyPr/>
        <a:lstStyle/>
        <a:p>
          <a:endParaRPr lang="en-US"/>
        </a:p>
      </dgm:t>
    </dgm:pt>
    <dgm:pt modelId="{5FA77353-40AE-468A-BAA0-876F19AB0949}" type="sibTrans" cxnId="{7F95C02E-A8F3-435E-81B4-900037D23DA4}">
      <dgm:prSet/>
      <dgm:spPr/>
      <dgm:t>
        <a:bodyPr/>
        <a:lstStyle/>
        <a:p>
          <a:endParaRPr lang="en-US"/>
        </a:p>
      </dgm:t>
    </dgm:pt>
    <dgm:pt modelId="{223995B1-00B9-46A2-A47C-2FC9342D4E3D}" type="pres">
      <dgm:prSet presAssocID="{A1CB48AC-1EA7-45D2-8461-A949D31CD634}" presName="root" presStyleCnt="0">
        <dgm:presLayoutVars>
          <dgm:dir/>
          <dgm:resizeHandles val="exact"/>
        </dgm:presLayoutVars>
      </dgm:prSet>
      <dgm:spPr/>
    </dgm:pt>
    <dgm:pt modelId="{7CE1E724-FD6E-4814-80C0-1A6AF36E07F3}" type="pres">
      <dgm:prSet presAssocID="{ACFA685C-1FCD-42E6-B42A-0559E1C36139}" presName="compNode" presStyleCnt="0"/>
      <dgm:spPr/>
    </dgm:pt>
    <dgm:pt modelId="{BBB5FED8-3F3B-435D-AEF6-34A4F792822C}" type="pres">
      <dgm:prSet presAssocID="{ACFA685C-1FCD-42E6-B42A-0559E1C361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F242F8B8-8E54-49C3-9AF4-B98E900B87D6}" type="pres">
      <dgm:prSet presAssocID="{ACFA685C-1FCD-42E6-B42A-0559E1C36139}" presName="spaceRect" presStyleCnt="0"/>
      <dgm:spPr/>
    </dgm:pt>
    <dgm:pt modelId="{F5E8A47A-5B9F-44C0-98EB-EDB6FB923073}" type="pres">
      <dgm:prSet presAssocID="{ACFA685C-1FCD-42E6-B42A-0559E1C36139}" presName="textRect" presStyleLbl="revTx" presStyleIdx="0" presStyleCnt="5">
        <dgm:presLayoutVars>
          <dgm:chMax val="1"/>
          <dgm:chPref val="1"/>
        </dgm:presLayoutVars>
      </dgm:prSet>
      <dgm:spPr/>
    </dgm:pt>
    <dgm:pt modelId="{D33846C6-950E-4E54-AA0C-64A0104DE295}" type="pres">
      <dgm:prSet presAssocID="{EA3F88A6-0669-4422-8216-A2CFA09F0D60}" presName="sibTrans" presStyleCnt="0"/>
      <dgm:spPr/>
    </dgm:pt>
    <dgm:pt modelId="{6D389452-10DF-425C-8F1D-5510373CDF37}" type="pres">
      <dgm:prSet presAssocID="{C2928335-FBCB-4CE2-9FE2-6D5626A4C326}" presName="compNode" presStyleCnt="0"/>
      <dgm:spPr/>
    </dgm:pt>
    <dgm:pt modelId="{4B4CFCB7-9D6A-4B0B-91A8-C41CF64FEEAE}" type="pres">
      <dgm:prSet presAssocID="{C2928335-FBCB-4CE2-9FE2-6D5626A4C3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12F3FE6A-7AF3-4385-8CA1-5E47404947B1}" type="pres">
      <dgm:prSet presAssocID="{C2928335-FBCB-4CE2-9FE2-6D5626A4C326}" presName="spaceRect" presStyleCnt="0"/>
      <dgm:spPr/>
    </dgm:pt>
    <dgm:pt modelId="{05585255-BCE8-4E83-9FCE-000EFEBDEEB0}" type="pres">
      <dgm:prSet presAssocID="{C2928335-FBCB-4CE2-9FE2-6D5626A4C326}" presName="textRect" presStyleLbl="revTx" presStyleIdx="1" presStyleCnt="5">
        <dgm:presLayoutVars>
          <dgm:chMax val="1"/>
          <dgm:chPref val="1"/>
        </dgm:presLayoutVars>
      </dgm:prSet>
      <dgm:spPr/>
    </dgm:pt>
    <dgm:pt modelId="{B0BA64C1-9B99-4187-A8A3-B72EE684142F}" type="pres">
      <dgm:prSet presAssocID="{19DEBF27-58FC-42A3-96E5-08AEC25FC7CB}" presName="sibTrans" presStyleCnt="0"/>
      <dgm:spPr/>
    </dgm:pt>
    <dgm:pt modelId="{9DC7EF94-55C5-42E8-9422-910DD2F2ADFE}" type="pres">
      <dgm:prSet presAssocID="{303D6714-A86B-47C4-A5F2-7B34E3DF99DC}" presName="compNode" presStyleCnt="0"/>
      <dgm:spPr/>
    </dgm:pt>
    <dgm:pt modelId="{0E4F8005-771B-450F-AA86-24C0CBA9AB5E}" type="pres">
      <dgm:prSet presAssocID="{303D6714-A86B-47C4-A5F2-7B34E3DF99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63C21E9E-94B0-4643-B152-B61FCD15EC41}" type="pres">
      <dgm:prSet presAssocID="{303D6714-A86B-47C4-A5F2-7B34E3DF99DC}" presName="spaceRect" presStyleCnt="0"/>
      <dgm:spPr/>
    </dgm:pt>
    <dgm:pt modelId="{83A3A048-6509-413B-99B0-E51290F0C7B5}" type="pres">
      <dgm:prSet presAssocID="{303D6714-A86B-47C4-A5F2-7B34E3DF99DC}" presName="textRect" presStyleLbl="revTx" presStyleIdx="2" presStyleCnt="5">
        <dgm:presLayoutVars>
          <dgm:chMax val="1"/>
          <dgm:chPref val="1"/>
        </dgm:presLayoutVars>
      </dgm:prSet>
      <dgm:spPr/>
    </dgm:pt>
    <dgm:pt modelId="{5A0B71C8-610F-47BC-8666-4A06BFCD40C4}" type="pres">
      <dgm:prSet presAssocID="{334A2332-BC37-48B3-A2FE-232C39B3C86C}" presName="sibTrans" presStyleCnt="0"/>
      <dgm:spPr/>
    </dgm:pt>
    <dgm:pt modelId="{B8CF7F83-92C0-45BF-AD59-C3A2B5B2C798}" type="pres">
      <dgm:prSet presAssocID="{A480284D-187F-4952-934A-EBF14A7C2326}" presName="compNode" presStyleCnt="0"/>
      <dgm:spPr/>
    </dgm:pt>
    <dgm:pt modelId="{3ABA6FB1-04D5-4C06-8AD7-B9AD1248836A}" type="pres">
      <dgm:prSet presAssocID="{A480284D-187F-4952-934A-EBF14A7C23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4E654F3E-DCEC-4ADE-9ED3-E640383578C1}" type="pres">
      <dgm:prSet presAssocID="{A480284D-187F-4952-934A-EBF14A7C2326}" presName="spaceRect" presStyleCnt="0"/>
      <dgm:spPr/>
    </dgm:pt>
    <dgm:pt modelId="{C8CFA0C5-E06A-4F5C-8B41-BE07A1F2FF0F}" type="pres">
      <dgm:prSet presAssocID="{A480284D-187F-4952-934A-EBF14A7C2326}" presName="textRect" presStyleLbl="revTx" presStyleIdx="3" presStyleCnt="5">
        <dgm:presLayoutVars>
          <dgm:chMax val="1"/>
          <dgm:chPref val="1"/>
        </dgm:presLayoutVars>
      </dgm:prSet>
      <dgm:spPr/>
    </dgm:pt>
    <dgm:pt modelId="{B53001FD-384D-4481-92EC-0D585D4F4311}" type="pres">
      <dgm:prSet presAssocID="{6EFF6229-E39F-4333-9997-1A1BDE80CEF0}" presName="sibTrans" presStyleCnt="0"/>
      <dgm:spPr/>
    </dgm:pt>
    <dgm:pt modelId="{F905634A-FBA6-46E0-AC3C-16E0F7CA41AD}" type="pres">
      <dgm:prSet presAssocID="{BB322AF1-2721-4184-86EB-4FE7BE6F03F7}" presName="compNode" presStyleCnt="0"/>
      <dgm:spPr/>
    </dgm:pt>
    <dgm:pt modelId="{F22C5536-7B97-438F-8A75-D2515B8C21AC}" type="pres">
      <dgm:prSet presAssocID="{BB322AF1-2721-4184-86EB-4FE7BE6F03F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5B6755C8-58B1-4409-8664-58127D09BE5A}" type="pres">
      <dgm:prSet presAssocID="{BB322AF1-2721-4184-86EB-4FE7BE6F03F7}" presName="spaceRect" presStyleCnt="0"/>
      <dgm:spPr/>
    </dgm:pt>
    <dgm:pt modelId="{4D864839-7D98-49ED-AD30-2502342B2FFB}" type="pres">
      <dgm:prSet presAssocID="{BB322AF1-2721-4184-86EB-4FE7BE6F03F7}" presName="textRect" presStyleLbl="revTx" presStyleIdx="4" presStyleCnt="5">
        <dgm:presLayoutVars>
          <dgm:chMax val="1"/>
          <dgm:chPref val="1"/>
        </dgm:presLayoutVars>
      </dgm:prSet>
      <dgm:spPr/>
    </dgm:pt>
  </dgm:ptLst>
  <dgm:cxnLst>
    <dgm:cxn modelId="{D231BA14-A1F2-409B-A7D0-DA3F1CBFE85C}" srcId="{A1CB48AC-1EA7-45D2-8461-A949D31CD634}" destId="{A480284D-187F-4952-934A-EBF14A7C2326}" srcOrd="3" destOrd="0" parTransId="{78322D50-B4CC-4C42-B22E-5AD93BB33C49}" sibTransId="{6EFF6229-E39F-4333-9997-1A1BDE80CEF0}"/>
    <dgm:cxn modelId="{7F95C02E-A8F3-435E-81B4-900037D23DA4}" srcId="{A1CB48AC-1EA7-45D2-8461-A949D31CD634}" destId="{BB322AF1-2721-4184-86EB-4FE7BE6F03F7}" srcOrd="4" destOrd="0" parTransId="{562BAA3F-F620-46BF-A679-1F8A264D74D6}" sibTransId="{5FA77353-40AE-468A-BAA0-876F19AB0949}"/>
    <dgm:cxn modelId="{808F494A-9A97-5B47-B1FF-6B74FE6E3D9C}" type="presOf" srcId="{303D6714-A86B-47C4-A5F2-7B34E3DF99DC}" destId="{83A3A048-6509-413B-99B0-E51290F0C7B5}" srcOrd="0" destOrd="0" presId="urn:microsoft.com/office/officeart/2018/2/layout/IconLabelList"/>
    <dgm:cxn modelId="{52819453-F779-7B42-A763-6FBBAF52830E}" type="presOf" srcId="{A480284D-187F-4952-934A-EBF14A7C2326}" destId="{C8CFA0C5-E06A-4F5C-8B41-BE07A1F2FF0F}" srcOrd="0" destOrd="0" presId="urn:microsoft.com/office/officeart/2018/2/layout/IconLabelList"/>
    <dgm:cxn modelId="{7F95AD75-9758-8A44-825C-77C26A7FDDBE}" type="presOf" srcId="{BB322AF1-2721-4184-86EB-4FE7BE6F03F7}" destId="{4D864839-7D98-49ED-AD30-2502342B2FFB}" srcOrd="0" destOrd="0" presId="urn:microsoft.com/office/officeart/2018/2/layout/IconLabelList"/>
    <dgm:cxn modelId="{90E9C88A-B910-6140-878E-4D9B9865DEF0}" type="presOf" srcId="{C2928335-FBCB-4CE2-9FE2-6D5626A4C326}" destId="{05585255-BCE8-4E83-9FCE-000EFEBDEEB0}" srcOrd="0" destOrd="0" presId="urn:microsoft.com/office/officeart/2018/2/layout/IconLabelList"/>
    <dgm:cxn modelId="{C77DB8B4-DFC5-9D44-A032-76F8F4EAD78F}" type="presOf" srcId="{A1CB48AC-1EA7-45D2-8461-A949D31CD634}" destId="{223995B1-00B9-46A2-A47C-2FC9342D4E3D}" srcOrd="0" destOrd="0" presId="urn:microsoft.com/office/officeart/2018/2/layout/IconLabelList"/>
    <dgm:cxn modelId="{502AF2D7-734F-43B7-8212-E9F7CD7BBBE9}" srcId="{A1CB48AC-1EA7-45D2-8461-A949D31CD634}" destId="{ACFA685C-1FCD-42E6-B42A-0559E1C36139}" srcOrd="0" destOrd="0" parTransId="{2762347E-49D1-46A9-A60C-C0A0679F896B}" sibTransId="{EA3F88A6-0669-4422-8216-A2CFA09F0D60}"/>
    <dgm:cxn modelId="{1DAFB2E9-F1EC-2141-893A-ADF995CCA1CF}" type="presOf" srcId="{ACFA685C-1FCD-42E6-B42A-0559E1C36139}" destId="{F5E8A47A-5B9F-44C0-98EB-EDB6FB923073}" srcOrd="0" destOrd="0" presId="urn:microsoft.com/office/officeart/2018/2/layout/IconLabelList"/>
    <dgm:cxn modelId="{511A67EF-7022-4A20-BE72-0E5608CF8874}" srcId="{A1CB48AC-1EA7-45D2-8461-A949D31CD634}" destId="{C2928335-FBCB-4CE2-9FE2-6D5626A4C326}" srcOrd="1" destOrd="0" parTransId="{605DEE1B-0BAA-4906-A3FD-C4D9F2716929}" sibTransId="{19DEBF27-58FC-42A3-96E5-08AEC25FC7CB}"/>
    <dgm:cxn modelId="{5CC735FF-DE55-479D-956A-87083A0B22B5}" srcId="{A1CB48AC-1EA7-45D2-8461-A949D31CD634}" destId="{303D6714-A86B-47C4-A5F2-7B34E3DF99DC}" srcOrd="2" destOrd="0" parTransId="{0F154711-AFD4-475D-A6D9-7D1973EFDB9D}" sibTransId="{334A2332-BC37-48B3-A2FE-232C39B3C86C}"/>
    <dgm:cxn modelId="{C406EA84-50F8-9F41-943B-5F8E68C82C2D}" type="presParOf" srcId="{223995B1-00B9-46A2-A47C-2FC9342D4E3D}" destId="{7CE1E724-FD6E-4814-80C0-1A6AF36E07F3}" srcOrd="0" destOrd="0" presId="urn:microsoft.com/office/officeart/2018/2/layout/IconLabelList"/>
    <dgm:cxn modelId="{F95DA677-0A15-0B49-B245-D9631217A1EA}" type="presParOf" srcId="{7CE1E724-FD6E-4814-80C0-1A6AF36E07F3}" destId="{BBB5FED8-3F3B-435D-AEF6-34A4F792822C}" srcOrd="0" destOrd="0" presId="urn:microsoft.com/office/officeart/2018/2/layout/IconLabelList"/>
    <dgm:cxn modelId="{96D7F1CD-3E50-094C-9225-7D8A426470C0}" type="presParOf" srcId="{7CE1E724-FD6E-4814-80C0-1A6AF36E07F3}" destId="{F242F8B8-8E54-49C3-9AF4-B98E900B87D6}" srcOrd="1" destOrd="0" presId="urn:microsoft.com/office/officeart/2018/2/layout/IconLabelList"/>
    <dgm:cxn modelId="{D6931BD8-7EB3-964E-85EA-DDEE3B50687D}" type="presParOf" srcId="{7CE1E724-FD6E-4814-80C0-1A6AF36E07F3}" destId="{F5E8A47A-5B9F-44C0-98EB-EDB6FB923073}" srcOrd="2" destOrd="0" presId="urn:microsoft.com/office/officeart/2018/2/layout/IconLabelList"/>
    <dgm:cxn modelId="{73FD8613-2130-7142-A260-2B934F4F187F}" type="presParOf" srcId="{223995B1-00B9-46A2-A47C-2FC9342D4E3D}" destId="{D33846C6-950E-4E54-AA0C-64A0104DE295}" srcOrd="1" destOrd="0" presId="urn:microsoft.com/office/officeart/2018/2/layout/IconLabelList"/>
    <dgm:cxn modelId="{D495D53F-1464-204D-B5DC-63F385843DF1}" type="presParOf" srcId="{223995B1-00B9-46A2-A47C-2FC9342D4E3D}" destId="{6D389452-10DF-425C-8F1D-5510373CDF37}" srcOrd="2" destOrd="0" presId="urn:microsoft.com/office/officeart/2018/2/layout/IconLabelList"/>
    <dgm:cxn modelId="{6808AFA0-BE67-1445-A2CE-D7581D6C0CCC}" type="presParOf" srcId="{6D389452-10DF-425C-8F1D-5510373CDF37}" destId="{4B4CFCB7-9D6A-4B0B-91A8-C41CF64FEEAE}" srcOrd="0" destOrd="0" presId="urn:microsoft.com/office/officeart/2018/2/layout/IconLabelList"/>
    <dgm:cxn modelId="{BE393772-0527-104A-B8FE-3801659D16D1}" type="presParOf" srcId="{6D389452-10DF-425C-8F1D-5510373CDF37}" destId="{12F3FE6A-7AF3-4385-8CA1-5E47404947B1}" srcOrd="1" destOrd="0" presId="urn:microsoft.com/office/officeart/2018/2/layout/IconLabelList"/>
    <dgm:cxn modelId="{F5365A50-995C-F041-A35C-08708EC0A6D9}" type="presParOf" srcId="{6D389452-10DF-425C-8F1D-5510373CDF37}" destId="{05585255-BCE8-4E83-9FCE-000EFEBDEEB0}" srcOrd="2" destOrd="0" presId="urn:microsoft.com/office/officeart/2018/2/layout/IconLabelList"/>
    <dgm:cxn modelId="{35DFC6C0-D76E-E64C-ADC4-45E461FF6753}" type="presParOf" srcId="{223995B1-00B9-46A2-A47C-2FC9342D4E3D}" destId="{B0BA64C1-9B99-4187-A8A3-B72EE684142F}" srcOrd="3" destOrd="0" presId="urn:microsoft.com/office/officeart/2018/2/layout/IconLabelList"/>
    <dgm:cxn modelId="{A1C6A8AD-9F3F-7D43-B9C2-255426397006}" type="presParOf" srcId="{223995B1-00B9-46A2-A47C-2FC9342D4E3D}" destId="{9DC7EF94-55C5-42E8-9422-910DD2F2ADFE}" srcOrd="4" destOrd="0" presId="urn:microsoft.com/office/officeart/2018/2/layout/IconLabelList"/>
    <dgm:cxn modelId="{A76EF8E7-C989-F84E-9CA2-AAD5B387A7AE}" type="presParOf" srcId="{9DC7EF94-55C5-42E8-9422-910DD2F2ADFE}" destId="{0E4F8005-771B-450F-AA86-24C0CBA9AB5E}" srcOrd="0" destOrd="0" presId="urn:microsoft.com/office/officeart/2018/2/layout/IconLabelList"/>
    <dgm:cxn modelId="{B15A2CF1-A6C6-5D4D-B2C6-1C04B21BD6ED}" type="presParOf" srcId="{9DC7EF94-55C5-42E8-9422-910DD2F2ADFE}" destId="{63C21E9E-94B0-4643-B152-B61FCD15EC41}" srcOrd="1" destOrd="0" presId="urn:microsoft.com/office/officeart/2018/2/layout/IconLabelList"/>
    <dgm:cxn modelId="{A1E339BF-1DB1-7E41-9401-69F6DA12C26E}" type="presParOf" srcId="{9DC7EF94-55C5-42E8-9422-910DD2F2ADFE}" destId="{83A3A048-6509-413B-99B0-E51290F0C7B5}" srcOrd="2" destOrd="0" presId="urn:microsoft.com/office/officeart/2018/2/layout/IconLabelList"/>
    <dgm:cxn modelId="{D6494FE9-5571-DB41-80BF-0D41E033CD50}" type="presParOf" srcId="{223995B1-00B9-46A2-A47C-2FC9342D4E3D}" destId="{5A0B71C8-610F-47BC-8666-4A06BFCD40C4}" srcOrd="5" destOrd="0" presId="urn:microsoft.com/office/officeart/2018/2/layout/IconLabelList"/>
    <dgm:cxn modelId="{FAE153CB-BAF1-6D4C-80E4-4E01DC5B413B}" type="presParOf" srcId="{223995B1-00B9-46A2-A47C-2FC9342D4E3D}" destId="{B8CF7F83-92C0-45BF-AD59-C3A2B5B2C798}" srcOrd="6" destOrd="0" presId="urn:microsoft.com/office/officeart/2018/2/layout/IconLabelList"/>
    <dgm:cxn modelId="{25C4D564-5F53-4E48-BE13-630EEBFF38E7}" type="presParOf" srcId="{B8CF7F83-92C0-45BF-AD59-C3A2B5B2C798}" destId="{3ABA6FB1-04D5-4C06-8AD7-B9AD1248836A}" srcOrd="0" destOrd="0" presId="urn:microsoft.com/office/officeart/2018/2/layout/IconLabelList"/>
    <dgm:cxn modelId="{1653DB08-F4E0-5343-818C-13528B4C9F26}" type="presParOf" srcId="{B8CF7F83-92C0-45BF-AD59-C3A2B5B2C798}" destId="{4E654F3E-DCEC-4ADE-9ED3-E640383578C1}" srcOrd="1" destOrd="0" presId="urn:microsoft.com/office/officeart/2018/2/layout/IconLabelList"/>
    <dgm:cxn modelId="{10DF1497-89C9-5045-95BE-2F7B39A9D719}" type="presParOf" srcId="{B8CF7F83-92C0-45BF-AD59-C3A2B5B2C798}" destId="{C8CFA0C5-E06A-4F5C-8B41-BE07A1F2FF0F}" srcOrd="2" destOrd="0" presId="urn:microsoft.com/office/officeart/2018/2/layout/IconLabelList"/>
    <dgm:cxn modelId="{DE379778-CF93-8543-8F5C-C9F2CF6C4437}" type="presParOf" srcId="{223995B1-00B9-46A2-A47C-2FC9342D4E3D}" destId="{B53001FD-384D-4481-92EC-0D585D4F4311}" srcOrd="7" destOrd="0" presId="urn:microsoft.com/office/officeart/2018/2/layout/IconLabelList"/>
    <dgm:cxn modelId="{D81797CE-FCD4-7348-8468-AD41FEF5313D}" type="presParOf" srcId="{223995B1-00B9-46A2-A47C-2FC9342D4E3D}" destId="{F905634A-FBA6-46E0-AC3C-16E0F7CA41AD}" srcOrd="8" destOrd="0" presId="urn:microsoft.com/office/officeart/2018/2/layout/IconLabelList"/>
    <dgm:cxn modelId="{3402D180-8258-F14D-A8A7-F79CEBBFDC90}" type="presParOf" srcId="{F905634A-FBA6-46E0-AC3C-16E0F7CA41AD}" destId="{F22C5536-7B97-438F-8A75-D2515B8C21AC}" srcOrd="0" destOrd="0" presId="urn:microsoft.com/office/officeart/2018/2/layout/IconLabelList"/>
    <dgm:cxn modelId="{1E8C7A8C-AA7D-4E42-A8CB-506DDC3C877E}" type="presParOf" srcId="{F905634A-FBA6-46E0-AC3C-16E0F7CA41AD}" destId="{5B6755C8-58B1-4409-8664-58127D09BE5A}" srcOrd="1" destOrd="0" presId="urn:microsoft.com/office/officeart/2018/2/layout/IconLabelList"/>
    <dgm:cxn modelId="{63B11E01-4E02-9B4B-8C03-5E1555B12C48}" type="presParOf" srcId="{F905634A-FBA6-46E0-AC3C-16E0F7CA41AD}" destId="{4D864839-7D98-49ED-AD30-2502342B2F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113F3B-5774-420D-A8FA-67EA796A2E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F664F3-6BF6-46EF-8CE5-58A47209BF9D}">
      <dgm:prSet/>
      <dgm:spPr/>
      <dgm:t>
        <a:bodyPr/>
        <a:lstStyle/>
        <a:p>
          <a:pPr>
            <a:lnSpc>
              <a:spcPct val="100000"/>
            </a:lnSpc>
          </a:pPr>
          <a:r>
            <a:rPr lang="en-US"/>
            <a:t>A centralized platform to streamline organ donation and transplantation processes. Features include:</a:t>
          </a:r>
        </a:p>
      </dgm:t>
    </dgm:pt>
    <dgm:pt modelId="{652AD2FC-5409-4D7A-BC5F-15B03D41E0BD}" type="parTrans" cxnId="{9D878A05-4E9B-4C5C-8196-6739FCDA4809}">
      <dgm:prSet/>
      <dgm:spPr/>
      <dgm:t>
        <a:bodyPr/>
        <a:lstStyle/>
        <a:p>
          <a:endParaRPr lang="en-US"/>
        </a:p>
      </dgm:t>
    </dgm:pt>
    <dgm:pt modelId="{791510D8-8BD9-4117-AA43-AC8571E18992}" type="sibTrans" cxnId="{9D878A05-4E9B-4C5C-8196-6739FCDA4809}">
      <dgm:prSet/>
      <dgm:spPr/>
      <dgm:t>
        <a:bodyPr/>
        <a:lstStyle/>
        <a:p>
          <a:endParaRPr lang="en-US"/>
        </a:p>
      </dgm:t>
    </dgm:pt>
    <dgm:pt modelId="{AF9C95EA-677C-4A23-AA78-5032B488969F}">
      <dgm:prSet/>
      <dgm:spPr/>
      <dgm:t>
        <a:bodyPr/>
        <a:lstStyle/>
        <a:p>
          <a:pPr>
            <a:lnSpc>
              <a:spcPct val="100000"/>
            </a:lnSpc>
          </a:pPr>
          <a:r>
            <a:rPr lang="en-US"/>
            <a:t>- Real-time tracking and logistics coordination</a:t>
          </a:r>
        </a:p>
      </dgm:t>
    </dgm:pt>
    <dgm:pt modelId="{CF0943FB-363C-42FE-B7DD-960CDECF7618}" type="parTrans" cxnId="{469AD1B6-D753-435C-9FB5-6BBB9C886051}">
      <dgm:prSet/>
      <dgm:spPr/>
      <dgm:t>
        <a:bodyPr/>
        <a:lstStyle/>
        <a:p>
          <a:endParaRPr lang="en-US"/>
        </a:p>
      </dgm:t>
    </dgm:pt>
    <dgm:pt modelId="{78129AB8-25B3-4C7D-915E-C3946D1A735A}" type="sibTrans" cxnId="{469AD1B6-D753-435C-9FB5-6BBB9C886051}">
      <dgm:prSet/>
      <dgm:spPr/>
      <dgm:t>
        <a:bodyPr/>
        <a:lstStyle/>
        <a:p>
          <a:endParaRPr lang="en-US"/>
        </a:p>
      </dgm:t>
    </dgm:pt>
    <dgm:pt modelId="{93029D69-04A6-4575-97C4-807319C45F00}">
      <dgm:prSet/>
      <dgm:spPr/>
      <dgm:t>
        <a:bodyPr/>
        <a:lstStyle/>
        <a:p>
          <a:pPr>
            <a:lnSpc>
              <a:spcPct val="100000"/>
            </a:lnSpc>
          </a:pPr>
          <a:r>
            <a:rPr lang="en-US"/>
            <a:t>- Role-based access for various stakeholders</a:t>
          </a:r>
        </a:p>
      </dgm:t>
    </dgm:pt>
    <dgm:pt modelId="{850D6BA9-CB40-48CA-B3FE-D404F501CC9E}" type="parTrans" cxnId="{5AABD5C9-743C-4AB5-9B2B-ADD22FC8326D}">
      <dgm:prSet/>
      <dgm:spPr/>
      <dgm:t>
        <a:bodyPr/>
        <a:lstStyle/>
        <a:p>
          <a:endParaRPr lang="en-US"/>
        </a:p>
      </dgm:t>
    </dgm:pt>
    <dgm:pt modelId="{0F796AA0-95BD-4B07-8D3F-9FED64EC8B9C}" type="sibTrans" cxnId="{5AABD5C9-743C-4AB5-9B2B-ADD22FC8326D}">
      <dgm:prSet/>
      <dgm:spPr/>
      <dgm:t>
        <a:bodyPr/>
        <a:lstStyle/>
        <a:p>
          <a:endParaRPr lang="en-US"/>
        </a:p>
      </dgm:t>
    </dgm:pt>
    <dgm:pt modelId="{D3BFAEAD-8BB0-4CF4-9EC8-3CBCE4D0F8A2}">
      <dgm:prSet/>
      <dgm:spPr/>
      <dgm:t>
        <a:bodyPr/>
        <a:lstStyle/>
        <a:p>
          <a:pPr>
            <a:lnSpc>
              <a:spcPct val="100000"/>
            </a:lnSpc>
          </a:pPr>
          <a:r>
            <a:rPr lang="en-US"/>
            <a:t>- Cross-network collaboration</a:t>
          </a:r>
        </a:p>
      </dgm:t>
    </dgm:pt>
    <dgm:pt modelId="{59D37CB8-5DDE-4EE7-86A2-9265ABC96ED6}" type="parTrans" cxnId="{CA313C5A-DEAD-43CA-A5B7-D3743463E4BE}">
      <dgm:prSet/>
      <dgm:spPr/>
      <dgm:t>
        <a:bodyPr/>
        <a:lstStyle/>
        <a:p>
          <a:endParaRPr lang="en-US"/>
        </a:p>
      </dgm:t>
    </dgm:pt>
    <dgm:pt modelId="{8452596D-F2C8-4367-BAE1-7D39F00ADAF2}" type="sibTrans" cxnId="{CA313C5A-DEAD-43CA-A5B7-D3743463E4BE}">
      <dgm:prSet/>
      <dgm:spPr/>
      <dgm:t>
        <a:bodyPr/>
        <a:lstStyle/>
        <a:p>
          <a:endParaRPr lang="en-US"/>
        </a:p>
      </dgm:t>
    </dgm:pt>
    <dgm:pt modelId="{0376180E-6BC4-445D-9BAF-23DDA6961C5E}">
      <dgm:prSet/>
      <dgm:spPr/>
      <dgm:t>
        <a:bodyPr/>
        <a:lstStyle/>
        <a:p>
          <a:pPr>
            <a:lnSpc>
              <a:spcPct val="100000"/>
            </a:lnSpc>
          </a:pPr>
          <a:r>
            <a:rPr lang="en-US"/>
            <a:t>- Data visualization and reporting</a:t>
          </a:r>
        </a:p>
      </dgm:t>
    </dgm:pt>
    <dgm:pt modelId="{6845CEFE-2FF5-408C-AB20-62E36F2106AB}" type="parTrans" cxnId="{525A15F9-5EA6-40F7-8A9C-4567F61B1C4E}">
      <dgm:prSet/>
      <dgm:spPr/>
      <dgm:t>
        <a:bodyPr/>
        <a:lstStyle/>
        <a:p>
          <a:endParaRPr lang="en-US"/>
        </a:p>
      </dgm:t>
    </dgm:pt>
    <dgm:pt modelId="{EE41FDC5-8992-4320-B6C8-FA1390692B2D}" type="sibTrans" cxnId="{525A15F9-5EA6-40F7-8A9C-4567F61B1C4E}">
      <dgm:prSet/>
      <dgm:spPr/>
      <dgm:t>
        <a:bodyPr/>
        <a:lstStyle/>
        <a:p>
          <a:endParaRPr lang="en-US"/>
        </a:p>
      </dgm:t>
    </dgm:pt>
    <dgm:pt modelId="{00BE6387-3584-4379-941B-7A17FC762856}">
      <dgm:prSet/>
      <dgm:spPr/>
      <dgm:t>
        <a:bodyPr/>
        <a:lstStyle/>
        <a:p>
          <a:pPr>
            <a:lnSpc>
              <a:spcPct val="100000"/>
            </a:lnSpc>
          </a:pPr>
          <a:r>
            <a:rPr lang="en-US"/>
            <a:t>- Public registration campaigns</a:t>
          </a:r>
        </a:p>
      </dgm:t>
    </dgm:pt>
    <dgm:pt modelId="{7875156F-E0F1-4D71-9903-9575ACD8C9AD}" type="parTrans" cxnId="{7670A849-2038-4100-A533-118C44F78939}">
      <dgm:prSet/>
      <dgm:spPr/>
      <dgm:t>
        <a:bodyPr/>
        <a:lstStyle/>
        <a:p>
          <a:endParaRPr lang="en-US"/>
        </a:p>
      </dgm:t>
    </dgm:pt>
    <dgm:pt modelId="{43EAB700-8B0D-4C4F-BC04-E644E29EFE0A}" type="sibTrans" cxnId="{7670A849-2038-4100-A533-118C44F78939}">
      <dgm:prSet/>
      <dgm:spPr/>
      <dgm:t>
        <a:bodyPr/>
        <a:lstStyle/>
        <a:p>
          <a:endParaRPr lang="en-US"/>
        </a:p>
      </dgm:t>
    </dgm:pt>
    <dgm:pt modelId="{DC769206-7254-4402-9E3E-F1811D2189DB}">
      <dgm:prSet/>
      <dgm:spPr/>
      <dgm:t>
        <a:bodyPr/>
        <a:lstStyle/>
        <a:p>
          <a:pPr>
            <a:lnSpc>
              <a:spcPct val="100000"/>
            </a:lnSpc>
          </a:pPr>
          <a:r>
            <a:rPr lang="en-US"/>
            <a:t>- Secure handling of sensitive medical data</a:t>
          </a:r>
        </a:p>
      </dgm:t>
    </dgm:pt>
    <dgm:pt modelId="{936DE49E-BA15-43FA-AE18-AE4A3B314877}" type="parTrans" cxnId="{E8FAAFE8-3F34-490A-8B37-CF6203682F2E}">
      <dgm:prSet/>
      <dgm:spPr/>
      <dgm:t>
        <a:bodyPr/>
        <a:lstStyle/>
        <a:p>
          <a:endParaRPr lang="en-US"/>
        </a:p>
      </dgm:t>
    </dgm:pt>
    <dgm:pt modelId="{BB3E06B5-C24C-46DC-A0DF-03A60A5AA583}" type="sibTrans" cxnId="{E8FAAFE8-3F34-490A-8B37-CF6203682F2E}">
      <dgm:prSet/>
      <dgm:spPr/>
      <dgm:t>
        <a:bodyPr/>
        <a:lstStyle/>
        <a:p>
          <a:endParaRPr lang="en-US"/>
        </a:p>
      </dgm:t>
    </dgm:pt>
    <dgm:pt modelId="{64CF8FB9-8678-4C77-A0AB-2BD84A86F7A5}" type="pres">
      <dgm:prSet presAssocID="{83113F3B-5774-420D-A8FA-67EA796A2E23}" presName="root" presStyleCnt="0">
        <dgm:presLayoutVars>
          <dgm:dir/>
          <dgm:resizeHandles val="exact"/>
        </dgm:presLayoutVars>
      </dgm:prSet>
      <dgm:spPr/>
    </dgm:pt>
    <dgm:pt modelId="{84B400AE-A473-4AEC-82AC-C817E5F7A242}" type="pres">
      <dgm:prSet presAssocID="{6BF664F3-6BF6-46EF-8CE5-58A47209BF9D}" presName="compNode" presStyleCnt="0"/>
      <dgm:spPr/>
    </dgm:pt>
    <dgm:pt modelId="{D7AD5BA5-B591-4089-ABA3-777A7E44846F}" type="pres">
      <dgm:prSet presAssocID="{6BF664F3-6BF6-46EF-8CE5-58A47209BF9D}" presName="bgRect" presStyleLbl="bgShp" presStyleIdx="0" presStyleCnt="7"/>
      <dgm:spPr/>
    </dgm:pt>
    <dgm:pt modelId="{7874801F-8CD7-4017-8609-DC8BF79928AE}" type="pres">
      <dgm:prSet presAssocID="{6BF664F3-6BF6-46EF-8CE5-58A47209BF9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dney"/>
        </a:ext>
      </dgm:extLst>
    </dgm:pt>
    <dgm:pt modelId="{76258444-78D0-4D09-9347-CCB64FAAFCCC}" type="pres">
      <dgm:prSet presAssocID="{6BF664F3-6BF6-46EF-8CE5-58A47209BF9D}" presName="spaceRect" presStyleCnt="0"/>
      <dgm:spPr/>
    </dgm:pt>
    <dgm:pt modelId="{185A76DB-5BB2-4DD6-AC50-C59B1A897B02}" type="pres">
      <dgm:prSet presAssocID="{6BF664F3-6BF6-46EF-8CE5-58A47209BF9D}" presName="parTx" presStyleLbl="revTx" presStyleIdx="0" presStyleCnt="7">
        <dgm:presLayoutVars>
          <dgm:chMax val="0"/>
          <dgm:chPref val="0"/>
        </dgm:presLayoutVars>
      </dgm:prSet>
      <dgm:spPr/>
    </dgm:pt>
    <dgm:pt modelId="{738845EE-3384-41FA-8418-D13FA0246927}" type="pres">
      <dgm:prSet presAssocID="{791510D8-8BD9-4117-AA43-AC8571E18992}" presName="sibTrans" presStyleCnt="0"/>
      <dgm:spPr/>
    </dgm:pt>
    <dgm:pt modelId="{7A402622-21D1-4708-9E0E-701138D01DE2}" type="pres">
      <dgm:prSet presAssocID="{AF9C95EA-677C-4A23-AA78-5032B488969F}" presName="compNode" presStyleCnt="0"/>
      <dgm:spPr/>
    </dgm:pt>
    <dgm:pt modelId="{8BCA8352-DC8E-40C4-904A-C9887C8D087F}" type="pres">
      <dgm:prSet presAssocID="{AF9C95EA-677C-4A23-AA78-5032B488969F}" presName="bgRect" presStyleLbl="bgShp" presStyleIdx="1" presStyleCnt="7"/>
      <dgm:spPr/>
    </dgm:pt>
    <dgm:pt modelId="{8BD5E37A-9712-44C6-9AE9-9788E6413D5D}" type="pres">
      <dgm:prSet presAssocID="{AF9C95EA-677C-4A23-AA78-5032B488969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17BC8B20-39D2-4A97-AD60-463FB39AAB6B}" type="pres">
      <dgm:prSet presAssocID="{AF9C95EA-677C-4A23-AA78-5032B488969F}" presName="spaceRect" presStyleCnt="0"/>
      <dgm:spPr/>
    </dgm:pt>
    <dgm:pt modelId="{86CB97B2-8E9E-48A9-A4C8-B9118142C6D6}" type="pres">
      <dgm:prSet presAssocID="{AF9C95EA-677C-4A23-AA78-5032B488969F}" presName="parTx" presStyleLbl="revTx" presStyleIdx="1" presStyleCnt="7">
        <dgm:presLayoutVars>
          <dgm:chMax val="0"/>
          <dgm:chPref val="0"/>
        </dgm:presLayoutVars>
      </dgm:prSet>
      <dgm:spPr/>
    </dgm:pt>
    <dgm:pt modelId="{AC0F95B4-2FD5-401B-9776-16449BB528AB}" type="pres">
      <dgm:prSet presAssocID="{78129AB8-25B3-4C7D-915E-C3946D1A735A}" presName="sibTrans" presStyleCnt="0"/>
      <dgm:spPr/>
    </dgm:pt>
    <dgm:pt modelId="{8D7EF36E-3E86-4D63-8C41-F024A626BC5B}" type="pres">
      <dgm:prSet presAssocID="{93029D69-04A6-4575-97C4-807319C45F00}" presName="compNode" presStyleCnt="0"/>
      <dgm:spPr/>
    </dgm:pt>
    <dgm:pt modelId="{C5B3C260-CDBB-4E5D-AB76-4FA3D6C14716}" type="pres">
      <dgm:prSet presAssocID="{93029D69-04A6-4575-97C4-807319C45F00}" presName="bgRect" presStyleLbl="bgShp" presStyleIdx="2" presStyleCnt="7"/>
      <dgm:spPr/>
    </dgm:pt>
    <dgm:pt modelId="{6BB5F00E-3A87-4029-A6E8-30730AD81A21}" type="pres">
      <dgm:prSet presAssocID="{93029D69-04A6-4575-97C4-807319C45F0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3E88DE99-E767-4F31-B096-6D184BDD4925}" type="pres">
      <dgm:prSet presAssocID="{93029D69-04A6-4575-97C4-807319C45F00}" presName="spaceRect" presStyleCnt="0"/>
      <dgm:spPr/>
    </dgm:pt>
    <dgm:pt modelId="{4B640EB7-B54D-43A9-981B-CDADB71CACF1}" type="pres">
      <dgm:prSet presAssocID="{93029D69-04A6-4575-97C4-807319C45F00}" presName="parTx" presStyleLbl="revTx" presStyleIdx="2" presStyleCnt="7">
        <dgm:presLayoutVars>
          <dgm:chMax val="0"/>
          <dgm:chPref val="0"/>
        </dgm:presLayoutVars>
      </dgm:prSet>
      <dgm:spPr/>
    </dgm:pt>
    <dgm:pt modelId="{B44B30F6-E968-40B2-AE5E-3714E3AA85DF}" type="pres">
      <dgm:prSet presAssocID="{0F796AA0-95BD-4B07-8D3F-9FED64EC8B9C}" presName="sibTrans" presStyleCnt="0"/>
      <dgm:spPr/>
    </dgm:pt>
    <dgm:pt modelId="{85B05320-C5C5-4408-90C3-F82E34C35240}" type="pres">
      <dgm:prSet presAssocID="{D3BFAEAD-8BB0-4CF4-9EC8-3CBCE4D0F8A2}" presName="compNode" presStyleCnt="0"/>
      <dgm:spPr/>
    </dgm:pt>
    <dgm:pt modelId="{BD449E1D-A083-4AD4-A683-11315E59F740}" type="pres">
      <dgm:prSet presAssocID="{D3BFAEAD-8BB0-4CF4-9EC8-3CBCE4D0F8A2}" presName="bgRect" presStyleLbl="bgShp" presStyleIdx="3" presStyleCnt="7"/>
      <dgm:spPr/>
    </dgm:pt>
    <dgm:pt modelId="{1F7642CA-A4B5-4E9B-87C8-7893A536F867}" type="pres">
      <dgm:prSet presAssocID="{D3BFAEAD-8BB0-4CF4-9EC8-3CBCE4D0F8A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a:ext>
      </dgm:extLst>
    </dgm:pt>
    <dgm:pt modelId="{8B88301B-539E-4477-B4F0-D189E7DE8053}" type="pres">
      <dgm:prSet presAssocID="{D3BFAEAD-8BB0-4CF4-9EC8-3CBCE4D0F8A2}" presName="spaceRect" presStyleCnt="0"/>
      <dgm:spPr/>
    </dgm:pt>
    <dgm:pt modelId="{5FC175A3-C540-4970-9352-7FA031D35146}" type="pres">
      <dgm:prSet presAssocID="{D3BFAEAD-8BB0-4CF4-9EC8-3CBCE4D0F8A2}" presName="parTx" presStyleLbl="revTx" presStyleIdx="3" presStyleCnt="7">
        <dgm:presLayoutVars>
          <dgm:chMax val="0"/>
          <dgm:chPref val="0"/>
        </dgm:presLayoutVars>
      </dgm:prSet>
      <dgm:spPr/>
    </dgm:pt>
    <dgm:pt modelId="{79C57DA5-C6DC-4B79-AB50-B3282DF77018}" type="pres">
      <dgm:prSet presAssocID="{8452596D-F2C8-4367-BAE1-7D39F00ADAF2}" presName="sibTrans" presStyleCnt="0"/>
      <dgm:spPr/>
    </dgm:pt>
    <dgm:pt modelId="{58840FAD-20B2-4B89-8E5C-667395782BAB}" type="pres">
      <dgm:prSet presAssocID="{0376180E-6BC4-445D-9BAF-23DDA6961C5E}" presName="compNode" presStyleCnt="0"/>
      <dgm:spPr/>
    </dgm:pt>
    <dgm:pt modelId="{73A725A7-117B-4C1B-809F-75D7CEC1DF91}" type="pres">
      <dgm:prSet presAssocID="{0376180E-6BC4-445D-9BAF-23DDA6961C5E}" presName="bgRect" presStyleLbl="bgShp" presStyleIdx="4" presStyleCnt="7"/>
      <dgm:spPr/>
    </dgm:pt>
    <dgm:pt modelId="{CE7AD04B-84F2-494D-8C8E-B2D88BABCE06}" type="pres">
      <dgm:prSet presAssocID="{0376180E-6BC4-445D-9BAF-23DDA6961C5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C44BB96E-1BEC-4B81-9567-76449783457C}" type="pres">
      <dgm:prSet presAssocID="{0376180E-6BC4-445D-9BAF-23DDA6961C5E}" presName="spaceRect" presStyleCnt="0"/>
      <dgm:spPr/>
    </dgm:pt>
    <dgm:pt modelId="{941B8D83-6422-46CD-B42A-777A8EED756F}" type="pres">
      <dgm:prSet presAssocID="{0376180E-6BC4-445D-9BAF-23DDA6961C5E}" presName="parTx" presStyleLbl="revTx" presStyleIdx="4" presStyleCnt="7">
        <dgm:presLayoutVars>
          <dgm:chMax val="0"/>
          <dgm:chPref val="0"/>
        </dgm:presLayoutVars>
      </dgm:prSet>
      <dgm:spPr/>
    </dgm:pt>
    <dgm:pt modelId="{1DB3CF92-C0CB-490D-A979-270684D48684}" type="pres">
      <dgm:prSet presAssocID="{EE41FDC5-8992-4320-B6C8-FA1390692B2D}" presName="sibTrans" presStyleCnt="0"/>
      <dgm:spPr/>
    </dgm:pt>
    <dgm:pt modelId="{A68DC873-B2AE-4C0F-A997-6D6F3F0A4A7F}" type="pres">
      <dgm:prSet presAssocID="{00BE6387-3584-4379-941B-7A17FC762856}" presName="compNode" presStyleCnt="0"/>
      <dgm:spPr/>
    </dgm:pt>
    <dgm:pt modelId="{446BCB97-84E3-4AC1-B7B4-C9C0461618F4}" type="pres">
      <dgm:prSet presAssocID="{00BE6387-3584-4379-941B-7A17FC762856}" presName="bgRect" presStyleLbl="bgShp" presStyleIdx="5" presStyleCnt="7"/>
      <dgm:spPr/>
    </dgm:pt>
    <dgm:pt modelId="{532D7717-650E-4D55-9167-708A974AF9F1}" type="pres">
      <dgm:prSet presAssocID="{00BE6387-3584-4379-941B-7A17FC76285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egaphone"/>
        </a:ext>
      </dgm:extLst>
    </dgm:pt>
    <dgm:pt modelId="{AE8CE9B7-144C-4ECE-BF7C-C49FC2F00A81}" type="pres">
      <dgm:prSet presAssocID="{00BE6387-3584-4379-941B-7A17FC762856}" presName="spaceRect" presStyleCnt="0"/>
      <dgm:spPr/>
    </dgm:pt>
    <dgm:pt modelId="{5DD9BBCA-7897-4ADC-9995-FC53EB955FA3}" type="pres">
      <dgm:prSet presAssocID="{00BE6387-3584-4379-941B-7A17FC762856}" presName="parTx" presStyleLbl="revTx" presStyleIdx="5" presStyleCnt="7">
        <dgm:presLayoutVars>
          <dgm:chMax val="0"/>
          <dgm:chPref val="0"/>
        </dgm:presLayoutVars>
      </dgm:prSet>
      <dgm:spPr/>
    </dgm:pt>
    <dgm:pt modelId="{18FB4C5C-FDB5-44E5-BABF-D788B75FA5D3}" type="pres">
      <dgm:prSet presAssocID="{43EAB700-8B0D-4C4F-BC04-E644E29EFE0A}" presName="sibTrans" presStyleCnt="0"/>
      <dgm:spPr/>
    </dgm:pt>
    <dgm:pt modelId="{D2E3862C-C6D7-4C82-8886-B76A436191C2}" type="pres">
      <dgm:prSet presAssocID="{DC769206-7254-4402-9E3E-F1811D2189DB}" presName="compNode" presStyleCnt="0"/>
      <dgm:spPr/>
    </dgm:pt>
    <dgm:pt modelId="{1E0135F1-937B-43CD-85BE-AF4311AB3283}" type="pres">
      <dgm:prSet presAssocID="{DC769206-7254-4402-9E3E-F1811D2189DB}" presName="bgRect" presStyleLbl="bgShp" presStyleIdx="6" presStyleCnt="7"/>
      <dgm:spPr/>
    </dgm:pt>
    <dgm:pt modelId="{34611771-6BAC-4AEC-83ED-854644F5F605}" type="pres">
      <dgm:prSet presAssocID="{DC769206-7254-4402-9E3E-F1811D2189D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ock"/>
        </a:ext>
      </dgm:extLst>
    </dgm:pt>
    <dgm:pt modelId="{3BDB9E87-4F8F-44C8-B319-3378E7AFF33D}" type="pres">
      <dgm:prSet presAssocID="{DC769206-7254-4402-9E3E-F1811D2189DB}" presName="spaceRect" presStyleCnt="0"/>
      <dgm:spPr/>
    </dgm:pt>
    <dgm:pt modelId="{9DCA2BAD-8491-4692-B0EA-327F9BB11717}" type="pres">
      <dgm:prSet presAssocID="{DC769206-7254-4402-9E3E-F1811D2189DB}" presName="parTx" presStyleLbl="revTx" presStyleIdx="6" presStyleCnt="7">
        <dgm:presLayoutVars>
          <dgm:chMax val="0"/>
          <dgm:chPref val="0"/>
        </dgm:presLayoutVars>
      </dgm:prSet>
      <dgm:spPr/>
    </dgm:pt>
  </dgm:ptLst>
  <dgm:cxnLst>
    <dgm:cxn modelId="{9D878A05-4E9B-4C5C-8196-6739FCDA4809}" srcId="{83113F3B-5774-420D-A8FA-67EA796A2E23}" destId="{6BF664F3-6BF6-46EF-8CE5-58A47209BF9D}" srcOrd="0" destOrd="0" parTransId="{652AD2FC-5409-4D7A-BC5F-15B03D41E0BD}" sibTransId="{791510D8-8BD9-4117-AA43-AC8571E18992}"/>
    <dgm:cxn modelId="{096D8F2B-963E-4249-8869-7C20306F2FCB}" type="presOf" srcId="{AF9C95EA-677C-4A23-AA78-5032B488969F}" destId="{86CB97B2-8E9E-48A9-A4C8-B9118142C6D6}" srcOrd="0" destOrd="0" presId="urn:microsoft.com/office/officeart/2018/2/layout/IconVerticalSolidList"/>
    <dgm:cxn modelId="{7670A849-2038-4100-A533-118C44F78939}" srcId="{83113F3B-5774-420D-A8FA-67EA796A2E23}" destId="{00BE6387-3584-4379-941B-7A17FC762856}" srcOrd="5" destOrd="0" parTransId="{7875156F-E0F1-4D71-9903-9575ACD8C9AD}" sibTransId="{43EAB700-8B0D-4C4F-BC04-E644E29EFE0A}"/>
    <dgm:cxn modelId="{CA313C5A-DEAD-43CA-A5B7-D3743463E4BE}" srcId="{83113F3B-5774-420D-A8FA-67EA796A2E23}" destId="{D3BFAEAD-8BB0-4CF4-9EC8-3CBCE4D0F8A2}" srcOrd="3" destOrd="0" parTransId="{59D37CB8-5DDE-4EE7-86A2-9265ABC96ED6}" sibTransId="{8452596D-F2C8-4367-BAE1-7D39F00ADAF2}"/>
    <dgm:cxn modelId="{394EB883-D00B-498A-8FA7-41765A89949A}" type="presOf" srcId="{D3BFAEAD-8BB0-4CF4-9EC8-3CBCE4D0F8A2}" destId="{5FC175A3-C540-4970-9352-7FA031D35146}" srcOrd="0" destOrd="0" presId="urn:microsoft.com/office/officeart/2018/2/layout/IconVerticalSolidList"/>
    <dgm:cxn modelId="{1817EF8B-EE9A-4972-A75F-C97C11D059F6}" type="presOf" srcId="{DC769206-7254-4402-9E3E-F1811D2189DB}" destId="{9DCA2BAD-8491-4692-B0EA-327F9BB11717}" srcOrd="0" destOrd="0" presId="urn:microsoft.com/office/officeart/2018/2/layout/IconVerticalSolidList"/>
    <dgm:cxn modelId="{7B35A9A2-A3A7-4687-82E7-28C5CA5FFB8D}" type="presOf" srcId="{00BE6387-3584-4379-941B-7A17FC762856}" destId="{5DD9BBCA-7897-4ADC-9995-FC53EB955FA3}" srcOrd="0" destOrd="0" presId="urn:microsoft.com/office/officeart/2018/2/layout/IconVerticalSolidList"/>
    <dgm:cxn modelId="{469AD1B6-D753-435C-9FB5-6BBB9C886051}" srcId="{83113F3B-5774-420D-A8FA-67EA796A2E23}" destId="{AF9C95EA-677C-4A23-AA78-5032B488969F}" srcOrd="1" destOrd="0" parTransId="{CF0943FB-363C-42FE-B7DD-960CDECF7618}" sibTransId="{78129AB8-25B3-4C7D-915E-C3946D1A735A}"/>
    <dgm:cxn modelId="{980C24C8-E590-4BE3-9694-85B8BB39E7E9}" type="presOf" srcId="{6BF664F3-6BF6-46EF-8CE5-58A47209BF9D}" destId="{185A76DB-5BB2-4DD6-AC50-C59B1A897B02}" srcOrd="0" destOrd="0" presId="urn:microsoft.com/office/officeart/2018/2/layout/IconVerticalSolidList"/>
    <dgm:cxn modelId="{5AABD5C9-743C-4AB5-9B2B-ADD22FC8326D}" srcId="{83113F3B-5774-420D-A8FA-67EA796A2E23}" destId="{93029D69-04A6-4575-97C4-807319C45F00}" srcOrd="2" destOrd="0" parTransId="{850D6BA9-CB40-48CA-B3FE-D404F501CC9E}" sibTransId="{0F796AA0-95BD-4B07-8D3F-9FED64EC8B9C}"/>
    <dgm:cxn modelId="{D26CA8DD-DBFD-4AE9-AB50-345A16BE6441}" type="presOf" srcId="{83113F3B-5774-420D-A8FA-67EA796A2E23}" destId="{64CF8FB9-8678-4C77-A0AB-2BD84A86F7A5}" srcOrd="0" destOrd="0" presId="urn:microsoft.com/office/officeart/2018/2/layout/IconVerticalSolidList"/>
    <dgm:cxn modelId="{17D2A0DF-B9CA-46DC-AC81-88ADB1F81EC5}" type="presOf" srcId="{0376180E-6BC4-445D-9BAF-23DDA6961C5E}" destId="{941B8D83-6422-46CD-B42A-777A8EED756F}" srcOrd="0" destOrd="0" presId="urn:microsoft.com/office/officeart/2018/2/layout/IconVerticalSolidList"/>
    <dgm:cxn modelId="{43792EE1-F3FD-4702-9B8A-2D0F768FEF76}" type="presOf" srcId="{93029D69-04A6-4575-97C4-807319C45F00}" destId="{4B640EB7-B54D-43A9-981B-CDADB71CACF1}" srcOrd="0" destOrd="0" presId="urn:microsoft.com/office/officeart/2018/2/layout/IconVerticalSolidList"/>
    <dgm:cxn modelId="{E8FAAFE8-3F34-490A-8B37-CF6203682F2E}" srcId="{83113F3B-5774-420D-A8FA-67EA796A2E23}" destId="{DC769206-7254-4402-9E3E-F1811D2189DB}" srcOrd="6" destOrd="0" parTransId="{936DE49E-BA15-43FA-AE18-AE4A3B314877}" sibTransId="{BB3E06B5-C24C-46DC-A0DF-03A60A5AA583}"/>
    <dgm:cxn modelId="{525A15F9-5EA6-40F7-8A9C-4567F61B1C4E}" srcId="{83113F3B-5774-420D-A8FA-67EA796A2E23}" destId="{0376180E-6BC4-445D-9BAF-23DDA6961C5E}" srcOrd="4" destOrd="0" parTransId="{6845CEFE-2FF5-408C-AB20-62E36F2106AB}" sibTransId="{EE41FDC5-8992-4320-B6C8-FA1390692B2D}"/>
    <dgm:cxn modelId="{13245239-E8BE-420D-923E-EF6619CD7048}" type="presParOf" srcId="{64CF8FB9-8678-4C77-A0AB-2BD84A86F7A5}" destId="{84B400AE-A473-4AEC-82AC-C817E5F7A242}" srcOrd="0" destOrd="0" presId="urn:microsoft.com/office/officeart/2018/2/layout/IconVerticalSolidList"/>
    <dgm:cxn modelId="{0F6B8BDD-6638-48C5-8399-93F3C919B521}" type="presParOf" srcId="{84B400AE-A473-4AEC-82AC-C817E5F7A242}" destId="{D7AD5BA5-B591-4089-ABA3-777A7E44846F}" srcOrd="0" destOrd="0" presId="urn:microsoft.com/office/officeart/2018/2/layout/IconVerticalSolidList"/>
    <dgm:cxn modelId="{48308EC0-4770-4E3B-B73D-498FDEFAD605}" type="presParOf" srcId="{84B400AE-A473-4AEC-82AC-C817E5F7A242}" destId="{7874801F-8CD7-4017-8609-DC8BF79928AE}" srcOrd="1" destOrd="0" presId="urn:microsoft.com/office/officeart/2018/2/layout/IconVerticalSolidList"/>
    <dgm:cxn modelId="{59FAB000-FD60-4043-B023-5D2AF98824D7}" type="presParOf" srcId="{84B400AE-A473-4AEC-82AC-C817E5F7A242}" destId="{76258444-78D0-4D09-9347-CCB64FAAFCCC}" srcOrd="2" destOrd="0" presId="urn:microsoft.com/office/officeart/2018/2/layout/IconVerticalSolidList"/>
    <dgm:cxn modelId="{99C17D86-1434-4DF7-87AA-36F73B3CFB33}" type="presParOf" srcId="{84B400AE-A473-4AEC-82AC-C817E5F7A242}" destId="{185A76DB-5BB2-4DD6-AC50-C59B1A897B02}" srcOrd="3" destOrd="0" presId="urn:microsoft.com/office/officeart/2018/2/layout/IconVerticalSolidList"/>
    <dgm:cxn modelId="{24377717-002C-41B6-9CC5-DF669A861825}" type="presParOf" srcId="{64CF8FB9-8678-4C77-A0AB-2BD84A86F7A5}" destId="{738845EE-3384-41FA-8418-D13FA0246927}" srcOrd="1" destOrd="0" presId="urn:microsoft.com/office/officeart/2018/2/layout/IconVerticalSolidList"/>
    <dgm:cxn modelId="{B25A7EC6-661C-4BA3-AC8F-04D4B2BE6B14}" type="presParOf" srcId="{64CF8FB9-8678-4C77-A0AB-2BD84A86F7A5}" destId="{7A402622-21D1-4708-9E0E-701138D01DE2}" srcOrd="2" destOrd="0" presId="urn:microsoft.com/office/officeart/2018/2/layout/IconVerticalSolidList"/>
    <dgm:cxn modelId="{753C1CAA-1BC3-4D78-87E7-3FB38B51DF63}" type="presParOf" srcId="{7A402622-21D1-4708-9E0E-701138D01DE2}" destId="{8BCA8352-DC8E-40C4-904A-C9887C8D087F}" srcOrd="0" destOrd="0" presId="urn:microsoft.com/office/officeart/2018/2/layout/IconVerticalSolidList"/>
    <dgm:cxn modelId="{7521C750-FB50-40DE-8D1A-DB04BC0EE134}" type="presParOf" srcId="{7A402622-21D1-4708-9E0E-701138D01DE2}" destId="{8BD5E37A-9712-44C6-9AE9-9788E6413D5D}" srcOrd="1" destOrd="0" presId="urn:microsoft.com/office/officeart/2018/2/layout/IconVerticalSolidList"/>
    <dgm:cxn modelId="{48DAD21D-49DE-4A3F-A4F1-B0B410BFD03F}" type="presParOf" srcId="{7A402622-21D1-4708-9E0E-701138D01DE2}" destId="{17BC8B20-39D2-4A97-AD60-463FB39AAB6B}" srcOrd="2" destOrd="0" presId="urn:microsoft.com/office/officeart/2018/2/layout/IconVerticalSolidList"/>
    <dgm:cxn modelId="{F3E7C45E-8C55-4E55-A350-213176DFB98A}" type="presParOf" srcId="{7A402622-21D1-4708-9E0E-701138D01DE2}" destId="{86CB97B2-8E9E-48A9-A4C8-B9118142C6D6}" srcOrd="3" destOrd="0" presId="urn:microsoft.com/office/officeart/2018/2/layout/IconVerticalSolidList"/>
    <dgm:cxn modelId="{F297052E-4F67-4AAA-A59E-1FB0299C16BC}" type="presParOf" srcId="{64CF8FB9-8678-4C77-A0AB-2BD84A86F7A5}" destId="{AC0F95B4-2FD5-401B-9776-16449BB528AB}" srcOrd="3" destOrd="0" presId="urn:microsoft.com/office/officeart/2018/2/layout/IconVerticalSolidList"/>
    <dgm:cxn modelId="{CF5856B0-96CC-4690-841F-0CC67C127CDC}" type="presParOf" srcId="{64CF8FB9-8678-4C77-A0AB-2BD84A86F7A5}" destId="{8D7EF36E-3E86-4D63-8C41-F024A626BC5B}" srcOrd="4" destOrd="0" presId="urn:microsoft.com/office/officeart/2018/2/layout/IconVerticalSolidList"/>
    <dgm:cxn modelId="{B6D26930-78D1-4C39-8BB1-28025E84304D}" type="presParOf" srcId="{8D7EF36E-3E86-4D63-8C41-F024A626BC5B}" destId="{C5B3C260-CDBB-4E5D-AB76-4FA3D6C14716}" srcOrd="0" destOrd="0" presId="urn:microsoft.com/office/officeart/2018/2/layout/IconVerticalSolidList"/>
    <dgm:cxn modelId="{5BE8E848-5555-4F95-AE85-47AABAA66C7B}" type="presParOf" srcId="{8D7EF36E-3E86-4D63-8C41-F024A626BC5B}" destId="{6BB5F00E-3A87-4029-A6E8-30730AD81A21}" srcOrd="1" destOrd="0" presId="urn:microsoft.com/office/officeart/2018/2/layout/IconVerticalSolidList"/>
    <dgm:cxn modelId="{8F13B478-7C54-442C-9CEA-BC3382259311}" type="presParOf" srcId="{8D7EF36E-3E86-4D63-8C41-F024A626BC5B}" destId="{3E88DE99-E767-4F31-B096-6D184BDD4925}" srcOrd="2" destOrd="0" presId="urn:microsoft.com/office/officeart/2018/2/layout/IconVerticalSolidList"/>
    <dgm:cxn modelId="{B111DF30-D78D-4E4D-8727-1D13D573AF17}" type="presParOf" srcId="{8D7EF36E-3E86-4D63-8C41-F024A626BC5B}" destId="{4B640EB7-B54D-43A9-981B-CDADB71CACF1}" srcOrd="3" destOrd="0" presId="urn:microsoft.com/office/officeart/2018/2/layout/IconVerticalSolidList"/>
    <dgm:cxn modelId="{4FBF1F11-039E-49B8-A0A6-008EB0176916}" type="presParOf" srcId="{64CF8FB9-8678-4C77-A0AB-2BD84A86F7A5}" destId="{B44B30F6-E968-40B2-AE5E-3714E3AA85DF}" srcOrd="5" destOrd="0" presId="urn:microsoft.com/office/officeart/2018/2/layout/IconVerticalSolidList"/>
    <dgm:cxn modelId="{F88EB8B2-6004-4ECD-941C-D905A51EF9F2}" type="presParOf" srcId="{64CF8FB9-8678-4C77-A0AB-2BD84A86F7A5}" destId="{85B05320-C5C5-4408-90C3-F82E34C35240}" srcOrd="6" destOrd="0" presId="urn:microsoft.com/office/officeart/2018/2/layout/IconVerticalSolidList"/>
    <dgm:cxn modelId="{0878702F-BD4F-4FF5-A6FA-7CF8C322791F}" type="presParOf" srcId="{85B05320-C5C5-4408-90C3-F82E34C35240}" destId="{BD449E1D-A083-4AD4-A683-11315E59F740}" srcOrd="0" destOrd="0" presId="urn:microsoft.com/office/officeart/2018/2/layout/IconVerticalSolidList"/>
    <dgm:cxn modelId="{A0511F37-9A08-4EF2-8C50-6372971328F5}" type="presParOf" srcId="{85B05320-C5C5-4408-90C3-F82E34C35240}" destId="{1F7642CA-A4B5-4E9B-87C8-7893A536F867}" srcOrd="1" destOrd="0" presId="urn:microsoft.com/office/officeart/2018/2/layout/IconVerticalSolidList"/>
    <dgm:cxn modelId="{8E701D1B-F3B4-4DF6-9CA5-0C69DB04BE4D}" type="presParOf" srcId="{85B05320-C5C5-4408-90C3-F82E34C35240}" destId="{8B88301B-539E-4477-B4F0-D189E7DE8053}" srcOrd="2" destOrd="0" presId="urn:microsoft.com/office/officeart/2018/2/layout/IconVerticalSolidList"/>
    <dgm:cxn modelId="{8DA7F061-CB0E-4B15-A82B-A84C75A96360}" type="presParOf" srcId="{85B05320-C5C5-4408-90C3-F82E34C35240}" destId="{5FC175A3-C540-4970-9352-7FA031D35146}" srcOrd="3" destOrd="0" presId="urn:microsoft.com/office/officeart/2018/2/layout/IconVerticalSolidList"/>
    <dgm:cxn modelId="{1C7C468E-A7F8-4F29-A462-5AF32CC5EC3F}" type="presParOf" srcId="{64CF8FB9-8678-4C77-A0AB-2BD84A86F7A5}" destId="{79C57DA5-C6DC-4B79-AB50-B3282DF77018}" srcOrd="7" destOrd="0" presId="urn:microsoft.com/office/officeart/2018/2/layout/IconVerticalSolidList"/>
    <dgm:cxn modelId="{393B8665-18AE-486F-9AB2-64D015CAF3D5}" type="presParOf" srcId="{64CF8FB9-8678-4C77-A0AB-2BD84A86F7A5}" destId="{58840FAD-20B2-4B89-8E5C-667395782BAB}" srcOrd="8" destOrd="0" presId="urn:microsoft.com/office/officeart/2018/2/layout/IconVerticalSolidList"/>
    <dgm:cxn modelId="{63C31F55-5165-4399-8914-B5F319F836DC}" type="presParOf" srcId="{58840FAD-20B2-4B89-8E5C-667395782BAB}" destId="{73A725A7-117B-4C1B-809F-75D7CEC1DF91}" srcOrd="0" destOrd="0" presId="urn:microsoft.com/office/officeart/2018/2/layout/IconVerticalSolidList"/>
    <dgm:cxn modelId="{3A80663C-1499-4274-9FAC-414ECA3C389B}" type="presParOf" srcId="{58840FAD-20B2-4B89-8E5C-667395782BAB}" destId="{CE7AD04B-84F2-494D-8C8E-B2D88BABCE06}" srcOrd="1" destOrd="0" presId="urn:microsoft.com/office/officeart/2018/2/layout/IconVerticalSolidList"/>
    <dgm:cxn modelId="{FBA41BB1-185D-4BA6-91CC-427944A7505D}" type="presParOf" srcId="{58840FAD-20B2-4B89-8E5C-667395782BAB}" destId="{C44BB96E-1BEC-4B81-9567-76449783457C}" srcOrd="2" destOrd="0" presId="urn:microsoft.com/office/officeart/2018/2/layout/IconVerticalSolidList"/>
    <dgm:cxn modelId="{C37096BD-0B7F-4DD3-ADC2-7DA6657DEA1B}" type="presParOf" srcId="{58840FAD-20B2-4B89-8E5C-667395782BAB}" destId="{941B8D83-6422-46CD-B42A-777A8EED756F}" srcOrd="3" destOrd="0" presId="urn:microsoft.com/office/officeart/2018/2/layout/IconVerticalSolidList"/>
    <dgm:cxn modelId="{9949B602-D173-4BCC-BC98-4A7B51D44E4C}" type="presParOf" srcId="{64CF8FB9-8678-4C77-A0AB-2BD84A86F7A5}" destId="{1DB3CF92-C0CB-490D-A979-270684D48684}" srcOrd="9" destOrd="0" presId="urn:microsoft.com/office/officeart/2018/2/layout/IconVerticalSolidList"/>
    <dgm:cxn modelId="{FD771AFD-877A-40F7-9955-F8A74C051FC4}" type="presParOf" srcId="{64CF8FB9-8678-4C77-A0AB-2BD84A86F7A5}" destId="{A68DC873-B2AE-4C0F-A997-6D6F3F0A4A7F}" srcOrd="10" destOrd="0" presId="urn:microsoft.com/office/officeart/2018/2/layout/IconVerticalSolidList"/>
    <dgm:cxn modelId="{04FBDF8C-7773-4C0E-8AC2-1551EF6F8B2B}" type="presParOf" srcId="{A68DC873-B2AE-4C0F-A997-6D6F3F0A4A7F}" destId="{446BCB97-84E3-4AC1-B7B4-C9C0461618F4}" srcOrd="0" destOrd="0" presId="urn:microsoft.com/office/officeart/2018/2/layout/IconVerticalSolidList"/>
    <dgm:cxn modelId="{55CDC336-6CDA-4FD7-A070-418BF7488A59}" type="presParOf" srcId="{A68DC873-B2AE-4C0F-A997-6D6F3F0A4A7F}" destId="{532D7717-650E-4D55-9167-708A974AF9F1}" srcOrd="1" destOrd="0" presId="urn:microsoft.com/office/officeart/2018/2/layout/IconVerticalSolidList"/>
    <dgm:cxn modelId="{C3D4DD83-4BDA-4C2B-B050-7CDAB731326B}" type="presParOf" srcId="{A68DC873-B2AE-4C0F-A997-6D6F3F0A4A7F}" destId="{AE8CE9B7-144C-4ECE-BF7C-C49FC2F00A81}" srcOrd="2" destOrd="0" presId="urn:microsoft.com/office/officeart/2018/2/layout/IconVerticalSolidList"/>
    <dgm:cxn modelId="{E5C8957E-77CF-4506-ABA2-977B2ACC4EEF}" type="presParOf" srcId="{A68DC873-B2AE-4C0F-A997-6D6F3F0A4A7F}" destId="{5DD9BBCA-7897-4ADC-9995-FC53EB955FA3}" srcOrd="3" destOrd="0" presId="urn:microsoft.com/office/officeart/2018/2/layout/IconVerticalSolidList"/>
    <dgm:cxn modelId="{4B7C266E-5450-4A44-8358-71EC743523FD}" type="presParOf" srcId="{64CF8FB9-8678-4C77-A0AB-2BD84A86F7A5}" destId="{18FB4C5C-FDB5-44E5-BABF-D788B75FA5D3}" srcOrd="11" destOrd="0" presId="urn:microsoft.com/office/officeart/2018/2/layout/IconVerticalSolidList"/>
    <dgm:cxn modelId="{2D39921C-DAE0-4A98-8FC7-142EC25823B8}" type="presParOf" srcId="{64CF8FB9-8678-4C77-A0AB-2BD84A86F7A5}" destId="{D2E3862C-C6D7-4C82-8886-B76A436191C2}" srcOrd="12" destOrd="0" presId="urn:microsoft.com/office/officeart/2018/2/layout/IconVerticalSolidList"/>
    <dgm:cxn modelId="{316C4E8A-BC8F-45C6-A315-90154665500C}" type="presParOf" srcId="{D2E3862C-C6D7-4C82-8886-B76A436191C2}" destId="{1E0135F1-937B-43CD-85BE-AF4311AB3283}" srcOrd="0" destOrd="0" presId="urn:microsoft.com/office/officeart/2018/2/layout/IconVerticalSolidList"/>
    <dgm:cxn modelId="{D64008E9-C165-41EE-A37B-ECC39DDAD272}" type="presParOf" srcId="{D2E3862C-C6D7-4C82-8886-B76A436191C2}" destId="{34611771-6BAC-4AEC-83ED-854644F5F605}" srcOrd="1" destOrd="0" presId="urn:microsoft.com/office/officeart/2018/2/layout/IconVerticalSolidList"/>
    <dgm:cxn modelId="{7AA2F677-F93B-483A-95C3-19881E1DFDB6}" type="presParOf" srcId="{D2E3862C-C6D7-4C82-8886-B76A436191C2}" destId="{3BDB9E87-4F8F-44C8-B319-3378E7AFF33D}" srcOrd="2" destOrd="0" presId="urn:microsoft.com/office/officeart/2018/2/layout/IconVerticalSolidList"/>
    <dgm:cxn modelId="{040825EA-BF3C-41DC-8F4F-079587C7A791}" type="presParOf" srcId="{D2E3862C-C6D7-4C82-8886-B76A436191C2}" destId="{9DCA2BAD-8491-4692-B0EA-327F9BB117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5FED8-3F3B-435D-AEF6-34A4F792822C}">
      <dsp:nvSpPr>
        <dsp:cNvPr id="0" name=""/>
        <dsp:cNvSpPr/>
      </dsp:nvSpPr>
      <dsp:spPr>
        <a:xfrm>
          <a:off x="840986" y="392674"/>
          <a:ext cx="702421" cy="702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E8A47A-5B9F-44C0-98EB-EDB6FB923073}">
      <dsp:nvSpPr>
        <dsp:cNvPr id="0" name=""/>
        <dsp:cNvSpPr/>
      </dsp:nvSpPr>
      <dsp:spPr>
        <a:xfrm>
          <a:off x="411728"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Streamline organ donation and transplantation processes</a:t>
          </a:r>
        </a:p>
      </dsp:txBody>
      <dsp:txXfrm>
        <a:off x="411728" y="1356176"/>
        <a:ext cx="1560937" cy="624375"/>
      </dsp:txXfrm>
    </dsp:sp>
    <dsp:sp modelId="{4B4CFCB7-9D6A-4B0B-91A8-C41CF64FEEAE}">
      <dsp:nvSpPr>
        <dsp:cNvPr id="0" name=""/>
        <dsp:cNvSpPr/>
      </dsp:nvSpPr>
      <dsp:spPr>
        <a:xfrm>
          <a:off x="2675088" y="392674"/>
          <a:ext cx="702421" cy="702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585255-BCE8-4E83-9FCE-000EFEBDEEB0}">
      <dsp:nvSpPr>
        <dsp:cNvPr id="0" name=""/>
        <dsp:cNvSpPr/>
      </dsp:nvSpPr>
      <dsp:spPr>
        <a:xfrm>
          <a:off x="2245830"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Enhance transparency and accountability in organ allocation</a:t>
          </a:r>
        </a:p>
      </dsp:txBody>
      <dsp:txXfrm>
        <a:off x="2245830" y="1356176"/>
        <a:ext cx="1560937" cy="624375"/>
      </dsp:txXfrm>
    </dsp:sp>
    <dsp:sp modelId="{0E4F8005-771B-450F-AA86-24C0CBA9AB5E}">
      <dsp:nvSpPr>
        <dsp:cNvPr id="0" name=""/>
        <dsp:cNvSpPr/>
      </dsp:nvSpPr>
      <dsp:spPr>
        <a:xfrm>
          <a:off x="4509189" y="392674"/>
          <a:ext cx="702421" cy="702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A3A048-6509-413B-99B0-E51290F0C7B5}">
      <dsp:nvSpPr>
        <dsp:cNvPr id="0" name=""/>
        <dsp:cNvSpPr/>
      </dsp:nvSpPr>
      <dsp:spPr>
        <a:xfrm>
          <a:off x="4079932"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Minimize organ wastage through efficient logistics</a:t>
          </a:r>
        </a:p>
      </dsp:txBody>
      <dsp:txXfrm>
        <a:off x="4079932" y="1356176"/>
        <a:ext cx="1560937" cy="624375"/>
      </dsp:txXfrm>
    </dsp:sp>
    <dsp:sp modelId="{3ABA6FB1-04D5-4C06-8AD7-B9AD1248836A}">
      <dsp:nvSpPr>
        <dsp:cNvPr id="0" name=""/>
        <dsp:cNvSpPr/>
      </dsp:nvSpPr>
      <dsp:spPr>
        <a:xfrm>
          <a:off x="6343291" y="392674"/>
          <a:ext cx="702421" cy="702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CFA0C5-E06A-4F5C-8B41-BE07A1F2FF0F}">
      <dsp:nvSpPr>
        <dsp:cNvPr id="0" name=""/>
        <dsp:cNvSpPr/>
      </dsp:nvSpPr>
      <dsp:spPr>
        <a:xfrm>
          <a:off x="5914033"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Increase public awareness and registrations for organ donation campaigns</a:t>
          </a:r>
        </a:p>
      </dsp:txBody>
      <dsp:txXfrm>
        <a:off x="5914033" y="1356176"/>
        <a:ext cx="1560937" cy="624375"/>
      </dsp:txXfrm>
    </dsp:sp>
    <dsp:sp modelId="{F22C5536-7B97-438F-8A75-D2515B8C21AC}">
      <dsp:nvSpPr>
        <dsp:cNvPr id="0" name=""/>
        <dsp:cNvSpPr/>
      </dsp:nvSpPr>
      <dsp:spPr>
        <a:xfrm>
          <a:off x="3592139" y="2370786"/>
          <a:ext cx="702421" cy="702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864839-7D98-49ED-AD30-2502342B2FFB}">
      <dsp:nvSpPr>
        <dsp:cNvPr id="0" name=""/>
        <dsp:cNvSpPr/>
      </dsp:nvSpPr>
      <dsp:spPr>
        <a:xfrm>
          <a:off x="3162881"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Ensure ethical compliance and secure handling of sensitive data</a:t>
          </a:r>
        </a:p>
      </dsp:txBody>
      <dsp:txXfrm>
        <a:off x="3162881" y="3334288"/>
        <a:ext cx="1560937" cy="62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D5BA5-B591-4089-ABA3-777A7E44846F}">
      <dsp:nvSpPr>
        <dsp:cNvPr id="0" name=""/>
        <dsp:cNvSpPr/>
      </dsp:nvSpPr>
      <dsp:spPr>
        <a:xfrm>
          <a:off x="0" y="386"/>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4801F-8CD7-4017-8609-DC8BF79928AE}">
      <dsp:nvSpPr>
        <dsp:cNvPr id="0" name=""/>
        <dsp:cNvSpPr/>
      </dsp:nvSpPr>
      <dsp:spPr>
        <a:xfrm>
          <a:off x="161043" y="120171"/>
          <a:ext cx="292806" cy="292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A76DB-5BB2-4DD6-AC50-C59B1A897B02}">
      <dsp:nvSpPr>
        <dsp:cNvPr id="0" name=""/>
        <dsp:cNvSpPr/>
      </dsp:nvSpPr>
      <dsp:spPr>
        <a:xfrm>
          <a:off x="614893" y="386"/>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A centralized platform to streamline organ donation and transplantation processes. Features include:</a:t>
          </a:r>
        </a:p>
      </dsp:txBody>
      <dsp:txXfrm>
        <a:off x="614893" y="386"/>
        <a:ext cx="7614706" cy="532375"/>
      </dsp:txXfrm>
    </dsp:sp>
    <dsp:sp modelId="{8BCA8352-DC8E-40C4-904A-C9887C8D087F}">
      <dsp:nvSpPr>
        <dsp:cNvPr id="0" name=""/>
        <dsp:cNvSpPr/>
      </dsp:nvSpPr>
      <dsp:spPr>
        <a:xfrm>
          <a:off x="0" y="665855"/>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5E37A-9712-44C6-9AE9-9788E6413D5D}">
      <dsp:nvSpPr>
        <dsp:cNvPr id="0" name=""/>
        <dsp:cNvSpPr/>
      </dsp:nvSpPr>
      <dsp:spPr>
        <a:xfrm>
          <a:off x="161043" y="785640"/>
          <a:ext cx="292806" cy="292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CB97B2-8E9E-48A9-A4C8-B9118142C6D6}">
      <dsp:nvSpPr>
        <dsp:cNvPr id="0" name=""/>
        <dsp:cNvSpPr/>
      </dsp:nvSpPr>
      <dsp:spPr>
        <a:xfrm>
          <a:off x="614893" y="665855"/>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Real-time tracking and logistics coordination</a:t>
          </a:r>
        </a:p>
      </dsp:txBody>
      <dsp:txXfrm>
        <a:off x="614893" y="665855"/>
        <a:ext cx="7614706" cy="532375"/>
      </dsp:txXfrm>
    </dsp:sp>
    <dsp:sp modelId="{C5B3C260-CDBB-4E5D-AB76-4FA3D6C14716}">
      <dsp:nvSpPr>
        <dsp:cNvPr id="0" name=""/>
        <dsp:cNvSpPr/>
      </dsp:nvSpPr>
      <dsp:spPr>
        <a:xfrm>
          <a:off x="0" y="1331324"/>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5F00E-3A87-4029-A6E8-30730AD81A21}">
      <dsp:nvSpPr>
        <dsp:cNvPr id="0" name=""/>
        <dsp:cNvSpPr/>
      </dsp:nvSpPr>
      <dsp:spPr>
        <a:xfrm>
          <a:off x="161043" y="1451109"/>
          <a:ext cx="292806" cy="292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40EB7-B54D-43A9-981B-CDADB71CACF1}">
      <dsp:nvSpPr>
        <dsp:cNvPr id="0" name=""/>
        <dsp:cNvSpPr/>
      </dsp:nvSpPr>
      <dsp:spPr>
        <a:xfrm>
          <a:off x="614893" y="1331324"/>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Role-based access for various stakeholders</a:t>
          </a:r>
        </a:p>
      </dsp:txBody>
      <dsp:txXfrm>
        <a:off x="614893" y="1331324"/>
        <a:ext cx="7614706" cy="532375"/>
      </dsp:txXfrm>
    </dsp:sp>
    <dsp:sp modelId="{BD449E1D-A083-4AD4-A683-11315E59F740}">
      <dsp:nvSpPr>
        <dsp:cNvPr id="0" name=""/>
        <dsp:cNvSpPr/>
      </dsp:nvSpPr>
      <dsp:spPr>
        <a:xfrm>
          <a:off x="0" y="1996793"/>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7642CA-A4B5-4E9B-87C8-7893A536F867}">
      <dsp:nvSpPr>
        <dsp:cNvPr id="0" name=""/>
        <dsp:cNvSpPr/>
      </dsp:nvSpPr>
      <dsp:spPr>
        <a:xfrm>
          <a:off x="161043" y="2116578"/>
          <a:ext cx="292806" cy="292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175A3-C540-4970-9352-7FA031D35146}">
      <dsp:nvSpPr>
        <dsp:cNvPr id="0" name=""/>
        <dsp:cNvSpPr/>
      </dsp:nvSpPr>
      <dsp:spPr>
        <a:xfrm>
          <a:off x="614893" y="1996793"/>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Cross-network collaboration</a:t>
          </a:r>
        </a:p>
      </dsp:txBody>
      <dsp:txXfrm>
        <a:off x="614893" y="1996793"/>
        <a:ext cx="7614706" cy="532375"/>
      </dsp:txXfrm>
    </dsp:sp>
    <dsp:sp modelId="{73A725A7-117B-4C1B-809F-75D7CEC1DF91}">
      <dsp:nvSpPr>
        <dsp:cNvPr id="0" name=""/>
        <dsp:cNvSpPr/>
      </dsp:nvSpPr>
      <dsp:spPr>
        <a:xfrm>
          <a:off x="0" y="2662262"/>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AD04B-84F2-494D-8C8E-B2D88BABCE06}">
      <dsp:nvSpPr>
        <dsp:cNvPr id="0" name=""/>
        <dsp:cNvSpPr/>
      </dsp:nvSpPr>
      <dsp:spPr>
        <a:xfrm>
          <a:off x="161043" y="2782047"/>
          <a:ext cx="292806" cy="292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B8D83-6422-46CD-B42A-777A8EED756F}">
      <dsp:nvSpPr>
        <dsp:cNvPr id="0" name=""/>
        <dsp:cNvSpPr/>
      </dsp:nvSpPr>
      <dsp:spPr>
        <a:xfrm>
          <a:off x="614893" y="2662262"/>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Data visualization and reporting</a:t>
          </a:r>
        </a:p>
      </dsp:txBody>
      <dsp:txXfrm>
        <a:off x="614893" y="2662262"/>
        <a:ext cx="7614706" cy="532375"/>
      </dsp:txXfrm>
    </dsp:sp>
    <dsp:sp modelId="{446BCB97-84E3-4AC1-B7B4-C9C0461618F4}">
      <dsp:nvSpPr>
        <dsp:cNvPr id="0" name=""/>
        <dsp:cNvSpPr/>
      </dsp:nvSpPr>
      <dsp:spPr>
        <a:xfrm>
          <a:off x="0" y="332773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D7717-650E-4D55-9167-708A974AF9F1}">
      <dsp:nvSpPr>
        <dsp:cNvPr id="0" name=""/>
        <dsp:cNvSpPr/>
      </dsp:nvSpPr>
      <dsp:spPr>
        <a:xfrm>
          <a:off x="161043" y="3447516"/>
          <a:ext cx="292806" cy="292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9BBCA-7897-4ADC-9995-FC53EB955FA3}">
      <dsp:nvSpPr>
        <dsp:cNvPr id="0" name=""/>
        <dsp:cNvSpPr/>
      </dsp:nvSpPr>
      <dsp:spPr>
        <a:xfrm>
          <a:off x="614893" y="332773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Public registration campaigns</a:t>
          </a:r>
        </a:p>
      </dsp:txBody>
      <dsp:txXfrm>
        <a:off x="614893" y="3327731"/>
        <a:ext cx="7614706" cy="532375"/>
      </dsp:txXfrm>
    </dsp:sp>
    <dsp:sp modelId="{1E0135F1-937B-43CD-85BE-AF4311AB3283}">
      <dsp:nvSpPr>
        <dsp:cNvPr id="0" name=""/>
        <dsp:cNvSpPr/>
      </dsp:nvSpPr>
      <dsp:spPr>
        <a:xfrm>
          <a:off x="0" y="399320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11771-6BAC-4AEC-83ED-854644F5F605}">
      <dsp:nvSpPr>
        <dsp:cNvPr id="0" name=""/>
        <dsp:cNvSpPr/>
      </dsp:nvSpPr>
      <dsp:spPr>
        <a:xfrm>
          <a:off x="161043" y="4112985"/>
          <a:ext cx="292806" cy="292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A2BAD-8491-4692-B0EA-327F9BB11717}">
      <dsp:nvSpPr>
        <dsp:cNvPr id="0" name=""/>
        <dsp:cNvSpPr/>
      </dsp:nvSpPr>
      <dsp:spPr>
        <a:xfrm>
          <a:off x="614893" y="399320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622300">
            <a:lnSpc>
              <a:spcPct val="100000"/>
            </a:lnSpc>
            <a:spcBef>
              <a:spcPct val="0"/>
            </a:spcBef>
            <a:spcAft>
              <a:spcPct val="35000"/>
            </a:spcAft>
            <a:buNone/>
          </a:pPr>
          <a:r>
            <a:rPr lang="en-US" sz="1400" kern="1200"/>
            <a:t>- Secure handling of sensitive medical data</a:t>
          </a:r>
        </a:p>
      </dsp:txBody>
      <dsp:txXfrm>
        <a:off x="614893" y="3993201"/>
        <a:ext cx="7614706" cy="5323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28650" y="1336390"/>
            <a:ext cx="4616991" cy="1182927"/>
          </a:xfrm>
        </p:spPr>
        <p:txBody>
          <a:bodyPr vert="horz" lIns="91440" tIns="45720" rIns="91440" bIns="45720" rtlCol="0" anchor="b">
            <a:normAutofit/>
          </a:bodyPr>
          <a:lstStyle/>
          <a:p>
            <a:pPr algn="l" defTabSz="914400">
              <a:lnSpc>
                <a:spcPct val="90000"/>
              </a:lnSpc>
            </a:pPr>
            <a:r>
              <a:rPr lang="en-US" sz="2700" kern="1200">
                <a:solidFill>
                  <a:schemeClr val="tx1"/>
                </a:solidFill>
                <a:latin typeface="+mj-lt"/>
                <a:ea typeface="+mj-ea"/>
                <a:cs typeface="+mj-cs"/>
              </a:rPr>
              <a:t>Organ Donation Management and Collaboration Platform</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2832" y="2829330"/>
            <a:ext cx="4642809" cy="3344459"/>
          </a:xfrm>
        </p:spPr>
        <p:txBody>
          <a:bodyPr vert="horz" lIns="91440" tIns="45720" rIns="91440" bIns="45720" rtlCol="0" anchor="t">
            <a:normAutofit/>
          </a:bodyPr>
          <a:lstStyle/>
          <a:p>
            <a:pPr indent="-228600" algn="l" defTabSz="914400">
              <a:lnSpc>
                <a:spcPct val="90000"/>
              </a:lnSpc>
              <a:buFont typeface="Arial" panose="020B0604020202020204" pitchFamily="34" charset="0"/>
              <a:buChar char="•"/>
            </a:pPr>
            <a:endParaRPr lang="en-US" sz="1700" dirty="0">
              <a:solidFill>
                <a:schemeClr val="tx1">
                  <a:alpha val="80000"/>
                </a:schemeClr>
              </a:solidFill>
            </a:endParaRPr>
          </a:p>
          <a:p>
            <a:pPr algn="l" defTabSz="914400">
              <a:lnSpc>
                <a:spcPct val="90000"/>
              </a:lnSpc>
            </a:pPr>
            <a:r>
              <a:rPr lang="en-US" sz="1700" dirty="0">
                <a:solidFill>
                  <a:schemeClr val="tx1">
                    <a:alpha val="80000"/>
                  </a:schemeClr>
                </a:solidFill>
              </a:rPr>
              <a:t>Team Members:</a:t>
            </a:r>
          </a:p>
          <a:p>
            <a:pPr indent="-228600" algn="l" defTabSz="914400">
              <a:lnSpc>
                <a:spcPct val="90000"/>
              </a:lnSpc>
              <a:buFont typeface="Arial" panose="020B0604020202020204" pitchFamily="34" charset="0"/>
              <a:buChar char="•"/>
            </a:pPr>
            <a:r>
              <a:rPr lang="en-US" sz="1700" dirty="0" err="1">
                <a:solidFill>
                  <a:schemeClr val="tx1">
                    <a:alpha val="80000"/>
                  </a:schemeClr>
                </a:solidFill>
              </a:rPr>
              <a:t>Daxil</a:t>
            </a:r>
            <a:r>
              <a:rPr lang="en-US" sz="1700" dirty="0">
                <a:solidFill>
                  <a:schemeClr val="tx1">
                    <a:alpha val="80000"/>
                  </a:schemeClr>
                </a:solidFill>
              </a:rPr>
              <a:t> </a:t>
            </a:r>
            <a:r>
              <a:rPr lang="en-US" sz="1700" dirty="0" err="1">
                <a:solidFill>
                  <a:schemeClr val="tx1">
                    <a:alpha val="80000"/>
                  </a:schemeClr>
                </a:solidFill>
              </a:rPr>
              <a:t>Vala</a:t>
            </a:r>
            <a:endParaRPr lang="en-US" sz="1700" dirty="0">
              <a:solidFill>
                <a:schemeClr val="tx1">
                  <a:alpha val="80000"/>
                </a:schemeClr>
              </a:solidFill>
            </a:endParaRPr>
          </a:p>
          <a:p>
            <a:pPr indent="-228600" algn="l" defTabSz="914400">
              <a:lnSpc>
                <a:spcPct val="90000"/>
              </a:lnSpc>
              <a:buFont typeface="Arial" panose="020B0604020202020204" pitchFamily="34" charset="0"/>
              <a:buChar char="•"/>
            </a:pPr>
            <a:r>
              <a:rPr lang="en-US" sz="1700" dirty="0">
                <a:solidFill>
                  <a:schemeClr val="tx1">
                    <a:alpha val="80000"/>
                  </a:schemeClr>
                </a:solidFill>
              </a:rPr>
              <a:t>Viral Suchak</a:t>
            </a:r>
          </a:p>
          <a:p>
            <a:pPr indent="-228600" algn="l" defTabSz="914400">
              <a:lnSpc>
                <a:spcPct val="90000"/>
              </a:lnSpc>
              <a:buFont typeface="Arial" panose="020B0604020202020204" pitchFamily="34" charset="0"/>
              <a:buChar char="•"/>
            </a:pPr>
            <a:r>
              <a:rPr lang="en-US" sz="1700" dirty="0" err="1">
                <a:solidFill>
                  <a:schemeClr val="tx1">
                    <a:alpha val="80000"/>
                  </a:schemeClr>
                </a:solidFill>
              </a:rPr>
              <a:t>Aakruti</a:t>
            </a:r>
            <a:r>
              <a:rPr lang="en-US" sz="1700" dirty="0">
                <a:solidFill>
                  <a:schemeClr val="tx1">
                    <a:alpha val="80000"/>
                  </a:schemeClr>
                </a:solidFill>
              </a:rPr>
              <a:t> </a:t>
            </a:r>
            <a:r>
              <a:rPr lang="en-US" sz="1700" dirty="0" err="1">
                <a:solidFill>
                  <a:schemeClr val="tx1">
                    <a:alpha val="80000"/>
                  </a:schemeClr>
                </a:solidFill>
              </a:rPr>
              <a:t>Ghatole</a:t>
            </a:r>
            <a:endParaRPr lang="en-US" sz="1700" dirty="0">
              <a:solidFill>
                <a:schemeClr val="tx1">
                  <a:alpha val="80000"/>
                </a:schemeClr>
              </a:solidFill>
            </a:endParaRPr>
          </a:p>
          <a:p>
            <a:pPr indent="-228600" algn="l" defTabSz="914400">
              <a:lnSpc>
                <a:spcPct val="90000"/>
              </a:lnSpc>
              <a:buFont typeface="Arial" panose="020B0604020202020204" pitchFamily="34" charset="0"/>
              <a:buChar char="•"/>
            </a:pPr>
            <a:r>
              <a:rPr lang="en-US" sz="1700" dirty="0">
                <a:solidFill>
                  <a:schemeClr val="tx1">
                    <a:alpha val="80000"/>
                  </a:schemeClr>
                </a:solidFill>
              </a:rPr>
              <a:t>Nihar Dabhi</a:t>
            </a:r>
          </a:p>
        </p:txBody>
      </p:sp>
      <p:pic>
        <p:nvPicPr>
          <p:cNvPr id="7" name="Graphic 6" descr="Stethoscope">
            <a:extLst>
              <a:ext uri="{FF2B5EF4-FFF2-40B4-BE49-F238E27FC236}">
                <a16:creationId xmlns:a16="http://schemas.microsoft.com/office/drawing/2014/main" id="{0BE08133-6AE6-8F3A-C595-1C6EDD71D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336390"/>
            <a:ext cx="4616991" cy="1182927"/>
          </a:xfrm>
        </p:spPr>
        <p:txBody>
          <a:bodyPr anchor="b">
            <a:normAutofit/>
          </a:bodyPr>
          <a:lstStyle/>
          <a:p>
            <a:r>
              <a:rPr lang="en-US" sz="4900"/>
              <a:t>Conclusion</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2832" y="2829330"/>
            <a:ext cx="4642809" cy="3344459"/>
          </a:xfrm>
        </p:spPr>
        <p:txBody>
          <a:bodyPr anchor="t">
            <a:normAutofit/>
          </a:bodyPr>
          <a:lstStyle/>
          <a:p>
            <a:r>
              <a:rPr lang="en-US" sz="1700">
                <a:solidFill>
                  <a:schemeClr val="tx1">
                    <a:alpha val="80000"/>
                  </a:schemeClr>
                </a:solidFill>
              </a:rPr>
              <a:t>The Organ Donation Management and Collaboration Platform aims to streamline the organ donation ecosystem, ensuring ethical, timely, and transparent processes. By leveraging technology, it connects stakeholders and saves lives through efficient decision-making and collaboration.</a:t>
            </a:r>
          </a:p>
        </p:txBody>
      </p:sp>
      <p:pic>
        <p:nvPicPr>
          <p:cNvPr id="7" name="Graphic 6" descr="Heart">
            <a:extLst>
              <a:ext uri="{FF2B5EF4-FFF2-40B4-BE49-F238E27FC236}">
                <a16:creationId xmlns:a16="http://schemas.microsoft.com/office/drawing/2014/main" id="{3C95296A-75F0-4042-06CF-43281B5089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336390"/>
            <a:ext cx="4616991" cy="1182927"/>
          </a:xfrm>
        </p:spPr>
        <p:txBody>
          <a:bodyPr anchor="b">
            <a:normAutofit/>
          </a:bodyPr>
          <a:lstStyle/>
          <a:p>
            <a:pPr>
              <a:lnSpc>
                <a:spcPct val="90000"/>
              </a:lnSpc>
            </a:pPr>
            <a:r>
              <a:rPr lang="en-US" sz="4200"/>
              <a:t>Problem Statement</a:t>
            </a:r>
          </a:p>
        </p:txBody>
      </p:sp>
      <p:cxnSp>
        <p:nvCxnSpPr>
          <p:cNvPr id="39" name="Straight Connector 3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2832" y="2829330"/>
            <a:ext cx="4642809" cy="3344459"/>
          </a:xfrm>
        </p:spPr>
        <p:txBody>
          <a:bodyPr anchor="t">
            <a:normAutofit/>
          </a:bodyPr>
          <a:lstStyle/>
          <a:p>
            <a:r>
              <a:rPr lang="en-US" sz="1700">
                <a:solidFill>
                  <a:schemeClr val="tx1">
                    <a:alpha val="80000"/>
                  </a:schemeClr>
                </a:solidFill>
              </a:rPr>
              <a:t>Organ donation is a complex process requiring efficient coordination between various stakeholders such as hospitals, organ banks, donor families, and recipients. Challenges like organ scarcity, logistical inefficiencies, lack of communication, and insufficient public awareness exacerbate the issue.</a:t>
            </a:r>
          </a:p>
        </p:txBody>
      </p:sp>
      <p:pic>
        <p:nvPicPr>
          <p:cNvPr id="34" name="Graphic 33" descr="Error">
            <a:extLst>
              <a:ext uri="{FF2B5EF4-FFF2-40B4-BE49-F238E27FC236}">
                <a16:creationId xmlns:a16="http://schemas.microsoft.com/office/drawing/2014/main" id="{DB363A2D-EF1D-86F9-649C-3F34776FE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4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24F4F-81E6-A053-6184-41954DFF7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F84FF-F761-DA69-E945-D3BDD5AE7456}"/>
              </a:ext>
            </a:extLst>
          </p:cNvPr>
          <p:cNvSpPr>
            <a:spLocks noGrp="1"/>
          </p:cNvSpPr>
          <p:nvPr>
            <p:ph type="title"/>
          </p:nvPr>
        </p:nvSpPr>
        <p:spPr>
          <a:xfrm>
            <a:off x="628650" y="556995"/>
            <a:ext cx="7886700" cy="1133693"/>
          </a:xfrm>
        </p:spPr>
        <p:txBody>
          <a:bodyPr>
            <a:normAutofit/>
          </a:bodyPr>
          <a:lstStyle/>
          <a:p>
            <a:r>
              <a:rPr lang="en-US" sz="4500"/>
              <a:t>Objectives</a:t>
            </a:r>
          </a:p>
        </p:txBody>
      </p:sp>
      <p:graphicFrame>
        <p:nvGraphicFramePr>
          <p:cNvPr id="20" name="Content Placeholder 2">
            <a:extLst>
              <a:ext uri="{FF2B5EF4-FFF2-40B4-BE49-F238E27FC236}">
                <a16:creationId xmlns:a16="http://schemas.microsoft.com/office/drawing/2014/main" id="{83597BFA-4DAA-DB32-31A8-75E671010C63}"/>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25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Solution</a:t>
            </a:r>
          </a:p>
        </p:txBody>
      </p:sp>
      <p:graphicFrame>
        <p:nvGraphicFramePr>
          <p:cNvPr id="5" name="Content Placeholder 2">
            <a:extLst>
              <a:ext uri="{FF2B5EF4-FFF2-40B4-BE49-F238E27FC236}">
                <a16:creationId xmlns:a16="http://schemas.microsoft.com/office/drawing/2014/main" id="{5A651165-53DE-2BF0-3D13-630C132579ED}"/>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UML Diagram</a:t>
            </a:r>
          </a:p>
        </p:txBody>
      </p:sp>
      <p:pic>
        <p:nvPicPr>
          <p:cNvPr id="4" name="Picture 3" descr="A screenshot of a computer&#10;&#10;Description automatically generated">
            <a:extLst>
              <a:ext uri="{FF2B5EF4-FFF2-40B4-BE49-F238E27FC236}">
                <a16:creationId xmlns:a16="http://schemas.microsoft.com/office/drawing/2014/main" id="{67282FF2-08DD-699A-FC6C-C5DED4DB91C1}"/>
              </a:ext>
            </a:extLst>
          </p:cNvPr>
          <p:cNvPicPr>
            <a:picLocks noChangeAspect="1"/>
          </p:cNvPicPr>
          <p:nvPr/>
        </p:nvPicPr>
        <p:blipFill>
          <a:blip r:embed="rId2"/>
          <a:stretch>
            <a:fillRect/>
          </a:stretch>
        </p:blipFill>
        <p:spPr>
          <a:xfrm>
            <a:off x="685800" y="1562254"/>
            <a:ext cx="7772400" cy="50211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92E1-9666-89A3-DBC4-EF7ADD31F57B}"/>
              </a:ext>
            </a:extLst>
          </p:cNvPr>
          <p:cNvSpPr>
            <a:spLocks noGrp="1"/>
          </p:cNvSpPr>
          <p:nvPr>
            <p:ph type="title"/>
          </p:nvPr>
        </p:nvSpPr>
        <p:spPr/>
        <p:txBody>
          <a:bodyPr/>
          <a:lstStyle/>
          <a:p>
            <a:r>
              <a:rPr lang="en-US" dirty="0"/>
              <a:t>High-Level Component Design</a:t>
            </a:r>
          </a:p>
        </p:txBody>
      </p:sp>
      <p:pic>
        <p:nvPicPr>
          <p:cNvPr id="1026" name="Picture 2">
            <a:extLst>
              <a:ext uri="{FF2B5EF4-FFF2-40B4-BE49-F238E27FC236}">
                <a16:creationId xmlns:a16="http://schemas.microsoft.com/office/drawing/2014/main" id="{F41D728D-4728-66D9-B9FF-A0611B7C8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0277" y="1600200"/>
            <a:ext cx="606344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8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336390"/>
            <a:ext cx="4616991" cy="1182927"/>
          </a:xfrm>
        </p:spPr>
        <p:txBody>
          <a:bodyPr anchor="b">
            <a:normAutofit/>
          </a:bodyPr>
          <a:lstStyle/>
          <a:p>
            <a:r>
              <a:rPr lang="en-US" sz="4900"/>
              <a:t>Key Features</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2832" y="2829330"/>
            <a:ext cx="4642809" cy="3344459"/>
          </a:xfrm>
        </p:spPr>
        <p:txBody>
          <a:bodyPr anchor="t">
            <a:normAutofit/>
          </a:bodyPr>
          <a:lstStyle/>
          <a:p>
            <a:r>
              <a:rPr lang="en-US" sz="1700" dirty="0">
                <a:solidFill>
                  <a:schemeClr val="tx1">
                    <a:alpha val="80000"/>
                  </a:schemeClr>
                </a:solidFill>
              </a:rPr>
              <a:t>Centralized database for managing donor, recipient, and organ information</a:t>
            </a:r>
          </a:p>
          <a:p>
            <a:r>
              <a:rPr lang="en-US" sz="1700" dirty="0">
                <a:solidFill>
                  <a:schemeClr val="tx1">
                    <a:alpha val="80000"/>
                  </a:schemeClr>
                </a:solidFill>
              </a:rPr>
              <a:t>Real-time organ availability tracking</a:t>
            </a:r>
          </a:p>
          <a:p>
            <a:r>
              <a:rPr lang="en-US" sz="1700" dirty="0">
                <a:solidFill>
                  <a:schemeClr val="tx1">
                    <a:alpha val="80000"/>
                  </a:schemeClr>
                </a:solidFill>
              </a:rPr>
              <a:t>Cross-network collaboration between hospitals, organ banks, and transport services</a:t>
            </a:r>
          </a:p>
          <a:p>
            <a:r>
              <a:rPr lang="en-US" sz="1700" dirty="0">
                <a:solidFill>
                  <a:schemeClr val="tx1">
                    <a:alpha val="80000"/>
                  </a:schemeClr>
                </a:solidFill>
              </a:rPr>
              <a:t>Data visualization for policy planning</a:t>
            </a:r>
          </a:p>
          <a:p>
            <a:r>
              <a:rPr lang="en-US" sz="1700" dirty="0">
                <a:solidFill>
                  <a:schemeClr val="tx1">
                    <a:alpha val="80000"/>
                  </a:schemeClr>
                </a:solidFill>
              </a:rPr>
              <a:t>Public registration module for awareness campaigns</a:t>
            </a:r>
          </a:p>
          <a:p>
            <a:r>
              <a:rPr lang="en-US" sz="1700" dirty="0">
                <a:solidFill>
                  <a:schemeClr val="tx1">
                    <a:alpha val="80000"/>
                  </a:schemeClr>
                </a:solidFill>
              </a:rPr>
              <a:t>Secure, regulation-compliant data handling</a:t>
            </a:r>
          </a:p>
        </p:txBody>
      </p:sp>
      <p:pic>
        <p:nvPicPr>
          <p:cNvPr id="7" name="Graphic 6" descr="Laptop Secure">
            <a:extLst>
              <a:ext uri="{FF2B5EF4-FFF2-40B4-BE49-F238E27FC236}">
                <a16:creationId xmlns:a16="http://schemas.microsoft.com/office/drawing/2014/main" id="{56507889-5572-DEA4-3768-6CD6A99EF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336390"/>
            <a:ext cx="4616991" cy="1182927"/>
          </a:xfrm>
        </p:spPr>
        <p:txBody>
          <a:bodyPr anchor="b">
            <a:normAutofit/>
          </a:bodyPr>
          <a:lstStyle/>
          <a:p>
            <a:pPr>
              <a:lnSpc>
                <a:spcPct val="90000"/>
              </a:lnSpc>
            </a:pPr>
            <a:r>
              <a:rPr lang="en-US" sz="4200"/>
              <a:t>System Architecture</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2832" y="2829330"/>
            <a:ext cx="4642809" cy="3344459"/>
          </a:xfrm>
        </p:spPr>
        <p:txBody>
          <a:bodyPr anchor="t">
            <a:normAutofit/>
          </a:bodyPr>
          <a:lstStyle/>
          <a:p>
            <a:pPr marL="0" indent="0">
              <a:buNone/>
            </a:pPr>
            <a:r>
              <a:rPr lang="en-US" sz="1700">
                <a:solidFill>
                  <a:schemeClr val="tx1">
                    <a:alpha val="80000"/>
                  </a:schemeClr>
                </a:solidFill>
              </a:rPr>
              <a:t>The system comprises the following components:</a:t>
            </a:r>
          </a:p>
          <a:p>
            <a:r>
              <a:rPr lang="en-US" sz="1700">
                <a:solidFill>
                  <a:schemeClr val="tx1">
                    <a:alpha val="80000"/>
                  </a:schemeClr>
                </a:solidFill>
              </a:rPr>
              <a:t>User Management: Role-based access for stakeholders</a:t>
            </a:r>
          </a:p>
          <a:p>
            <a:r>
              <a:rPr lang="en-US" sz="1700">
                <a:solidFill>
                  <a:schemeClr val="tx1">
                    <a:alpha val="80000"/>
                  </a:schemeClr>
                </a:solidFill>
              </a:rPr>
              <a:t>Central Database: Stores and manages donor, recipient, and organ data</a:t>
            </a:r>
          </a:p>
          <a:p>
            <a:r>
              <a:rPr lang="en-US" sz="1700">
                <a:solidFill>
                  <a:schemeClr val="tx1">
                    <a:alpha val="80000"/>
                  </a:schemeClr>
                </a:solidFill>
              </a:rPr>
              <a:t>Real-Time Tracking: Logistics and organ location updates</a:t>
            </a:r>
          </a:p>
          <a:p>
            <a:r>
              <a:rPr lang="en-US" sz="1700">
                <a:solidFill>
                  <a:schemeClr val="tx1">
                    <a:alpha val="80000"/>
                  </a:schemeClr>
                </a:solidFill>
              </a:rPr>
              <a:t>Reporting Module: Insights for policy-making and awareness campaigns</a:t>
            </a:r>
          </a:p>
        </p:txBody>
      </p:sp>
      <p:pic>
        <p:nvPicPr>
          <p:cNvPr id="7" name="Graphic 6" descr="User Network">
            <a:extLst>
              <a:ext uri="{FF2B5EF4-FFF2-40B4-BE49-F238E27FC236}">
                <a16:creationId xmlns:a16="http://schemas.microsoft.com/office/drawing/2014/main" id="{50D95872-DD7B-9958-2935-02DA488815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336390"/>
            <a:ext cx="4616991" cy="1182927"/>
          </a:xfrm>
        </p:spPr>
        <p:txBody>
          <a:bodyPr anchor="b">
            <a:normAutofit/>
          </a:bodyPr>
          <a:lstStyle/>
          <a:p>
            <a:r>
              <a:rPr lang="en-US" sz="4900"/>
              <a:t>Benefits</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2832" y="2829330"/>
            <a:ext cx="4642809" cy="3344459"/>
          </a:xfrm>
        </p:spPr>
        <p:txBody>
          <a:bodyPr anchor="t">
            <a:normAutofit/>
          </a:bodyPr>
          <a:lstStyle/>
          <a:p>
            <a:r>
              <a:rPr lang="en-US" sz="1700" dirty="0">
                <a:solidFill>
                  <a:schemeClr val="tx1">
                    <a:alpha val="80000"/>
                  </a:schemeClr>
                </a:solidFill>
              </a:rPr>
              <a:t>Saves lives by minimizing delays and ensuring organ viability</a:t>
            </a:r>
          </a:p>
          <a:p>
            <a:r>
              <a:rPr lang="en-US" sz="1700" dirty="0">
                <a:solidFill>
                  <a:schemeClr val="tx1">
                    <a:alpha val="80000"/>
                  </a:schemeClr>
                </a:solidFill>
              </a:rPr>
              <a:t>Promotes ethical practices and transparency in organ allocation</a:t>
            </a:r>
          </a:p>
          <a:p>
            <a:r>
              <a:rPr lang="en-US" sz="1700" dirty="0">
                <a:solidFill>
                  <a:schemeClr val="tx1">
                    <a:alpha val="80000"/>
                  </a:schemeClr>
                </a:solidFill>
              </a:rPr>
              <a:t>Enhances public trust in the organ donation ecosystem</a:t>
            </a:r>
          </a:p>
          <a:p>
            <a:r>
              <a:rPr lang="en-US" sz="1700" dirty="0">
                <a:solidFill>
                  <a:schemeClr val="tx1">
                    <a:alpha val="80000"/>
                  </a:schemeClr>
                </a:solidFill>
              </a:rPr>
              <a:t>Simplifies logistics and reduces wastage of available organs</a:t>
            </a:r>
          </a:p>
        </p:txBody>
      </p:sp>
      <p:pic>
        <p:nvPicPr>
          <p:cNvPr id="7" name="Graphic 6" descr="Scales of Justice">
            <a:extLst>
              <a:ext uri="{FF2B5EF4-FFF2-40B4-BE49-F238E27FC236}">
                <a16:creationId xmlns:a16="http://schemas.microsoft.com/office/drawing/2014/main" id="{0EBCC1A2-9EA5-F471-39B4-F94EECBD6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324</Words>
  <Application>Microsoft Macintosh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Organ Donation Management and Collaboration Platform</vt:lpstr>
      <vt:lpstr>Problem Statement</vt:lpstr>
      <vt:lpstr>Objectives</vt:lpstr>
      <vt:lpstr>Proposed Solution</vt:lpstr>
      <vt:lpstr>UML Diagram</vt:lpstr>
      <vt:lpstr>High-Level Component Design</vt:lpstr>
      <vt:lpstr>Key Features</vt:lpstr>
      <vt:lpstr>System Architecture</vt:lpstr>
      <vt:lpstr>Benefits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Viral Suchak</cp:lastModifiedBy>
  <cp:revision>4</cp:revision>
  <dcterms:created xsi:type="dcterms:W3CDTF">2013-01-27T09:14:16Z</dcterms:created>
  <dcterms:modified xsi:type="dcterms:W3CDTF">2024-12-09T03:48:15Z</dcterms:modified>
  <cp:category/>
</cp:coreProperties>
</file>