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98" r:id="rId2"/>
    <p:sldId id="314" r:id="rId3"/>
    <p:sldId id="400" r:id="rId4"/>
    <p:sldId id="401" r:id="rId5"/>
    <p:sldId id="403" r:id="rId6"/>
    <p:sldId id="40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6600"/>
    <a:srgbClr val="2D4878"/>
    <a:srgbClr val="164241"/>
    <a:srgbClr val="FBCA7E"/>
    <a:srgbClr val="5D4038"/>
    <a:srgbClr val="FEBC5C"/>
    <a:srgbClr val="62E3FE"/>
    <a:srgbClr val="264071"/>
    <a:srgbClr val="365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7" autoAdjust="0"/>
    <p:restoredTop sz="96429" autoAdjust="0"/>
  </p:normalViewPr>
  <p:slideViewPr>
    <p:cSldViewPr snapToGrid="0">
      <p:cViewPr varScale="1">
        <p:scale>
          <a:sx n="104" d="100"/>
          <a:sy n="104" d="100"/>
        </p:scale>
        <p:origin x="126" y="43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6806381" y="2050306"/>
            <a:ext cx="4038972" cy="1446643"/>
            <a:chOff x="3883567" y="1897911"/>
            <a:chExt cx="4038972" cy="1446643"/>
          </a:xfrm>
        </p:grpSpPr>
        <p:sp>
          <p:nvSpPr>
            <p:cNvPr id="13" name="자유형 12"/>
            <p:cNvSpPr/>
            <p:nvPr/>
          </p:nvSpPr>
          <p:spPr>
            <a:xfrm rot="16628289">
              <a:off x="6009908" y="1431923"/>
              <a:ext cx="1019547" cy="2805715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73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5760900" y="1018610"/>
              <a:ext cx="696858" cy="3340657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3883567" y="1897911"/>
              <a:ext cx="1110863" cy="1289020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09619" y="2773628"/>
            <a:ext cx="6698862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white"/>
                </a:solidFill>
              </a:rPr>
              <a:t>2021 1</a:t>
            </a:r>
            <a:r>
              <a:rPr lang="ko-KR" altLang="en-US" sz="2800" b="1" i="1" dirty="0">
                <a:solidFill>
                  <a:prstClr val="white"/>
                </a:solidFill>
              </a:rPr>
              <a:t>학기 스크립트 언어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white"/>
                </a:solidFill>
              </a:rPr>
              <a:t>FLY </a:t>
            </a:r>
            <a:r>
              <a:rPr lang="en-US" altLang="ko-KR" sz="2400" b="1" dirty="0">
                <a:solidFill>
                  <a:prstClr val="white"/>
                </a:solidFill>
              </a:rPr>
              <a:t> – </a:t>
            </a:r>
            <a:r>
              <a:rPr lang="ko-KR" altLang="en-US" sz="2400" b="1" dirty="0">
                <a:solidFill>
                  <a:prstClr val="white"/>
                </a:solidFill>
              </a:rPr>
              <a:t>기획발표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806380" y="3399806"/>
            <a:ext cx="4036856" cy="1446511"/>
            <a:chOff x="3883566" y="3247411"/>
            <a:chExt cx="4036856" cy="1446511"/>
          </a:xfrm>
        </p:grpSpPr>
        <p:sp>
          <p:nvSpPr>
            <p:cNvPr id="14" name="자유형 13"/>
            <p:cNvSpPr/>
            <p:nvPr/>
          </p:nvSpPr>
          <p:spPr>
            <a:xfrm rot="16628289">
              <a:off x="6008853" y="2782353"/>
              <a:ext cx="1019547" cy="2803591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73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16200000">
              <a:off x="5760900" y="2368109"/>
              <a:ext cx="696858" cy="3340659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883566" y="3247411"/>
              <a:ext cx="1110863" cy="1289020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7987164" y="2593395"/>
            <a:ext cx="221637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게임공학과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98620" y="3757942"/>
            <a:ext cx="246704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2017182007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김우빈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3CF1A4-8E8D-4DA8-8D5A-AC07419086F6}"/>
              </a:ext>
            </a:extLst>
          </p:cNvPr>
          <p:cNvSpPr/>
          <p:nvPr/>
        </p:nvSpPr>
        <p:spPr>
          <a:xfrm>
            <a:off x="7796511" y="4072758"/>
            <a:ext cx="246704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2017182000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우찬희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5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619686" y="728311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45651" y="-7531"/>
            <a:ext cx="41408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bg1"/>
                </a:solidFill>
              </a:rPr>
              <a:t>1. </a:t>
            </a:r>
            <a:r>
              <a:rPr lang="ko-KR" altLang="en-US" sz="3200" b="1" i="1" dirty="0">
                <a:solidFill>
                  <a:schemeClr val="bg1"/>
                </a:solidFill>
              </a:rPr>
              <a:t>개요</a:t>
            </a:r>
            <a:endParaRPr lang="en-US" altLang="ko-KR" sz="3200" b="1" i="1" dirty="0">
              <a:solidFill>
                <a:schemeClr val="bg1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240430-F36A-440E-AC8A-9EF09DEFC4F5}"/>
              </a:ext>
            </a:extLst>
          </p:cNvPr>
          <p:cNvSpPr/>
          <p:nvPr/>
        </p:nvSpPr>
        <p:spPr>
          <a:xfrm>
            <a:off x="1405029" y="1239289"/>
            <a:ext cx="184398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소개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962907-542C-4226-8936-76FC11B581F0}"/>
              </a:ext>
            </a:extLst>
          </p:cNvPr>
          <p:cNvCxnSpPr>
            <a:cxnSpLocks/>
          </p:cNvCxnSpPr>
          <p:nvPr/>
        </p:nvCxnSpPr>
        <p:spPr>
          <a:xfrm>
            <a:off x="1403245" y="1693581"/>
            <a:ext cx="4025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EFC19E-0A69-4063-9A60-9529527F0DF2}"/>
              </a:ext>
            </a:extLst>
          </p:cNvPr>
          <p:cNvSpPr/>
          <p:nvPr/>
        </p:nvSpPr>
        <p:spPr>
          <a:xfrm>
            <a:off x="1352215" y="1670744"/>
            <a:ext cx="735447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국내 대학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학과정보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커리큘럼 등을 검색할 수 있는 서비스 이다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3C5E91-9991-40F8-85FB-C1AF2C7D4B77}"/>
              </a:ext>
            </a:extLst>
          </p:cNvPr>
          <p:cNvSpPr/>
          <p:nvPr/>
        </p:nvSpPr>
        <p:spPr>
          <a:xfrm>
            <a:off x="1403245" y="2887048"/>
            <a:ext cx="16517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API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49BAFD7-FD3D-4D91-B9A7-A8A570EE95D1}"/>
              </a:ext>
            </a:extLst>
          </p:cNvPr>
          <p:cNvCxnSpPr>
            <a:cxnSpLocks/>
          </p:cNvCxnSpPr>
          <p:nvPr/>
        </p:nvCxnSpPr>
        <p:spPr>
          <a:xfrm>
            <a:off x="1422400" y="3341340"/>
            <a:ext cx="4025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ACE2945-DFAD-4134-A5B3-C94DDF70B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45" y="3530206"/>
            <a:ext cx="6486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628922" y="737547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45651" y="-7531"/>
            <a:ext cx="41408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구현기능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240430-F36A-440E-AC8A-9EF09DEFC4F5}"/>
              </a:ext>
            </a:extLst>
          </p:cNvPr>
          <p:cNvSpPr/>
          <p:nvPr/>
        </p:nvSpPr>
        <p:spPr>
          <a:xfrm>
            <a:off x="1405029" y="1239289"/>
            <a:ext cx="184398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구현기능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962907-542C-4226-8936-76FC11B581F0}"/>
              </a:ext>
            </a:extLst>
          </p:cNvPr>
          <p:cNvCxnSpPr>
            <a:cxnSpLocks/>
          </p:cNvCxnSpPr>
          <p:nvPr/>
        </p:nvCxnSpPr>
        <p:spPr>
          <a:xfrm>
            <a:off x="1405029" y="1726142"/>
            <a:ext cx="4937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EFC19E-0A69-4063-9A60-9529527F0DF2}"/>
              </a:ext>
            </a:extLst>
          </p:cNvPr>
          <p:cNvSpPr/>
          <p:nvPr/>
        </p:nvSpPr>
        <p:spPr>
          <a:xfrm>
            <a:off x="1369586" y="2015693"/>
            <a:ext cx="7354471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지역 기반 대학 검색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인천광역시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경기도 등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학과 기반 대학 검색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경영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게임 등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커리큘럼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/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취업률 등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학과 정보 조회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지도 연동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대학 상세위치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검색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이메일 전송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39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619686" y="728311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45651" y="-7531"/>
            <a:ext cx="41408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lang="en-US" altLang="ko-KR" sz="32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UI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240430-F36A-440E-AC8A-9EF09DEFC4F5}"/>
              </a:ext>
            </a:extLst>
          </p:cNvPr>
          <p:cNvSpPr/>
          <p:nvPr/>
        </p:nvSpPr>
        <p:spPr>
          <a:xfrm>
            <a:off x="1405029" y="1239289"/>
            <a:ext cx="184398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TKInter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GUI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962907-542C-4226-8936-76FC11B581F0}"/>
              </a:ext>
            </a:extLst>
          </p:cNvPr>
          <p:cNvCxnSpPr>
            <a:cxnSpLocks/>
          </p:cNvCxnSpPr>
          <p:nvPr/>
        </p:nvCxnSpPr>
        <p:spPr>
          <a:xfrm>
            <a:off x="1405029" y="1726142"/>
            <a:ext cx="4937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2B74126-A0DA-4930-9290-B4D8F11E2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29" y="1764652"/>
            <a:ext cx="6505789" cy="42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5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196977" y="917177"/>
            <a:ext cx="11012281" cy="572312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619686" y="728311"/>
            <a:ext cx="10733699" cy="5702300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45651" y="-7531"/>
            <a:ext cx="41408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kumimoji="0" lang="en-US" altLang="ko-KR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개발일정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6BC1800-0A3E-424B-AFDD-A373EDEAA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60223"/>
              </p:ext>
            </p:extLst>
          </p:nvPr>
        </p:nvGraphicFramePr>
        <p:xfrm>
          <a:off x="1043160" y="917177"/>
          <a:ext cx="9979975" cy="5106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계획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세부계획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</a:t>
                      </a:r>
                    </a:p>
                    <a:p>
                      <a:pPr algn="ctr" latinLnBrk="1"/>
                      <a:r>
                        <a:rPr lang="en-US" altLang="ko-KR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(5.03 ~ 5.09)</a:t>
                      </a:r>
                      <a:endParaRPr lang="ko-KR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Open API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조사</a:t>
                      </a:r>
                      <a:endParaRPr lang="en-US" altLang="ko-KR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응용 앱 개발 예시 조사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커리어넷 오픈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API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의 요청변수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결과값을 토대로 활용 방안을 결정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</a:t>
                      </a:r>
                      <a:endParaRPr lang="en-US" altLang="ko-KR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(5.10 ~ 5.16)</a:t>
                      </a:r>
                      <a:endParaRPr lang="ko-KR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기획 발표</a:t>
                      </a:r>
                      <a:endParaRPr lang="en-US" altLang="ko-KR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Tkinter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UI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구현</a:t>
                      </a:r>
                      <a:endParaRPr lang="en-US" altLang="ko-KR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Tkinter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이용하여 인터페이스를 구현</a:t>
                      </a:r>
                      <a:endParaRPr lang="en-US" altLang="ko-KR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</a:t>
                      </a:r>
                      <a:endParaRPr lang="en-US" altLang="ko-KR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(5.17 ~ 5.23)</a:t>
                      </a:r>
                      <a:endParaRPr lang="ko-KR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지역 대학 정보 조회 개발</a:t>
                      </a:r>
                      <a:endParaRPr lang="en-US" altLang="ko-KR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대학 학과 정보 조회 로드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지역별 대학 학과를 조회</a:t>
                      </a:r>
                      <a:endParaRPr lang="en-US" altLang="ko-KR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대학별 존재하는 학과 내용을 사전 로드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</a:t>
                      </a:r>
                      <a:endParaRPr lang="en-US" altLang="ko-KR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(5.24 ~ 5.30)</a:t>
                      </a:r>
                      <a:endParaRPr lang="ko-KR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중간 발표</a:t>
                      </a:r>
                      <a:endParaRPr lang="en-US" altLang="ko-KR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대학 학과 정보 필터링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학과 정보 </a:t>
                      </a:r>
                      <a:r>
                        <a:rPr lang="ko-KR" altLang="en-US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로드시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필요없는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데이터 필터링 후 활용한다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</a:t>
                      </a:r>
                      <a:endParaRPr lang="en-US" altLang="ko-KR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(5.31 ~ 6.06)</a:t>
                      </a:r>
                      <a:endParaRPr lang="ko-KR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 연동</a:t>
                      </a:r>
                      <a:endParaRPr lang="en-US" altLang="ko-KR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지도 연동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이메일로 필요 내용을 전송</a:t>
                      </a:r>
                      <a:endParaRPr lang="en-US" altLang="ko-KR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지도에 대학 위치 표시</a:t>
                      </a:r>
                      <a:endParaRPr lang="en-US" altLang="ko-KR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0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</a:t>
                      </a:r>
                      <a:endParaRPr lang="en-US" altLang="ko-KR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(6.07 ~ 6.10)</a:t>
                      </a:r>
                      <a:endParaRPr lang="ko-KR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 발표 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Youtube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활용 최종 시연 발표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자유형 7"/>
          <p:cNvSpPr/>
          <p:nvPr/>
        </p:nvSpPr>
        <p:spPr>
          <a:xfrm>
            <a:off x="115900" y="339779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 8"/>
          <p:cNvSpPr/>
          <p:nvPr/>
        </p:nvSpPr>
        <p:spPr>
          <a:xfrm flipV="1">
            <a:off x="10318658" y="273687"/>
            <a:ext cx="1538515" cy="178525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54043" y="2622625"/>
            <a:ext cx="208391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4788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211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우찬희(2017180023)</cp:lastModifiedBy>
  <cp:revision>318</cp:revision>
  <dcterms:created xsi:type="dcterms:W3CDTF">2018-05-09T06:13:43Z</dcterms:created>
  <dcterms:modified xsi:type="dcterms:W3CDTF">2021-05-08T07:17:23Z</dcterms:modified>
</cp:coreProperties>
</file>