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0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4DE3-72DC-4198-9E3D-B5A692EDA618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9A74-7842-4BC2-9C16-FBBE81FF7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462" y="-25791"/>
            <a:ext cx="5257800" cy="7467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</a:rPr>
              <a:t>Game Control Object: </a:t>
            </a:r>
            <a:r>
              <a:rPr lang="en-US" sz="2000" dirty="0" err="1" smtClean="0">
                <a:latin typeface="+mj-lt"/>
              </a:rPr>
              <a:t>Sarang</a:t>
            </a:r>
            <a:r>
              <a:rPr lang="en-US" sz="2000" dirty="0" smtClean="0">
                <a:latin typeface="+mj-lt"/>
              </a:rPr>
              <a:t> Joshi</a:t>
            </a: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Trivia Object: Cameron </a:t>
            </a:r>
            <a:r>
              <a:rPr lang="en-US" sz="2000" dirty="0" smtClean="0">
                <a:latin typeface="+mj-lt"/>
              </a:rPr>
              <a:t>Akker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Map Object: Svetlana </a:t>
            </a:r>
            <a:r>
              <a:rPr lang="en-US" sz="2000" dirty="0" err="1" smtClean="0">
                <a:latin typeface="+mj-lt"/>
              </a:rPr>
              <a:t>Grabar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Player Object: Svetlana </a:t>
            </a:r>
            <a:r>
              <a:rPr lang="en-US" sz="2000" dirty="0" err="1" smtClean="0">
                <a:latin typeface="+mj-lt"/>
              </a:rPr>
              <a:t>Grabar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err="1" smtClean="0">
                <a:latin typeface="+mj-lt"/>
              </a:rPr>
              <a:t>Wumpus</a:t>
            </a:r>
            <a:r>
              <a:rPr lang="en-US" sz="2000" dirty="0" smtClean="0">
                <a:latin typeface="+mj-lt"/>
              </a:rPr>
              <a:t> Object: Svetlana </a:t>
            </a:r>
            <a:r>
              <a:rPr lang="en-US" sz="2000" dirty="0" err="1" smtClean="0">
                <a:latin typeface="+mj-lt"/>
              </a:rPr>
              <a:t>Grabar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Cave Object: </a:t>
            </a:r>
            <a:r>
              <a:rPr lang="en-US" sz="2000" dirty="0" err="1" smtClean="0">
                <a:latin typeface="+mj-lt"/>
              </a:rPr>
              <a:t>Samvit</a:t>
            </a:r>
            <a:r>
              <a:rPr lang="en-US" sz="2000" dirty="0" smtClean="0">
                <a:latin typeface="+mj-lt"/>
              </a:rPr>
              <a:t> Jain</a:t>
            </a: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High Scores Object: Harrison </a:t>
            </a:r>
            <a:r>
              <a:rPr lang="en-US" sz="2000" dirty="0" err="1" smtClean="0">
                <a:latin typeface="+mj-lt"/>
              </a:rPr>
              <a:t>Stankey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User Interface Object: </a:t>
            </a:r>
            <a:r>
              <a:rPr lang="en-US" sz="2000" dirty="0" smtClean="0">
                <a:latin typeface="+mj-lt"/>
              </a:rPr>
              <a:t>Nicholas </a:t>
            </a:r>
            <a:r>
              <a:rPr lang="en-US" sz="2000" dirty="0" err="1" smtClean="0">
                <a:latin typeface="+mj-lt"/>
              </a:rPr>
              <a:t>Kodati</a:t>
            </a:r>
            <a:endParaRPr lang="en-US" sz="2000" dirty="0" smtClean="0">
              <a:latin typeface="+mj-lt"/>
            </a:endParaRPr>
          </a:p>
          <a:p>
            <a:pPr algn="ctr"/>
            <a:endParaRPr lang="en-US" sz="2000" dirty="0">
              <a:latin typeface="+mj-lt"/>
            </a:endParaRPr>
          </a:p>
          <a:p>
            <a:pPr algn="ctr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48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STANKEY, HARRISON</dc:creator>
  <cp:lastModifiedBy>Cameron</cp:lastModifiedBy>
  <cp:revision>4</cp:revision>
  <dcterms:created xsi:type="dcterms:W3CDTF">2012-05-31T15:06:44Z</dcterms:created>
  <dcterms:modified xsi:type="dcterms:W3CDTF">2012-06-03T22:42:35Z</dcterms:modified>
</cp:coreProperties>
</file>