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6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96AA-1CA3-437B-9D45-06056104501A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66BD-64C6-4FFD-9E18-1B16290B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72827"/>
            <a:ext cx="539496" cy="1874520"/>
          </a:xfrm>
          <a:prstGeom prst="rect">
            <a:avLst/>
          </a:prstGeom>
          <a:blipFill dpi="0" rotWithShape="1">
            <a:blip r:embed="rId2">
              <a:alphaModFix amt="7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 trans="24000" crackSpacing="45"/>
                      </a14:imgEffect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31750" cap="rnd" cmpd="sng">
            <a:solidFill>
              <a:schemeClr val="tx1">
                <a:lumMod val="75000"/>
                <a:lumOff val="25000"/>
                <a:alpha val="64000"/>
              </a:schemeClr>
            </a:solidFill>
            <a:prstDash val="solid"/>
          </a:ln>
          <a:effectLst>
            <a:innerShdw blurRad="596900" dist="241300" dir="11880000">
              <a:prstClr val="black">
                <a:alpha val="50000"/>
              </a:prstClr>
            </a:innerShdw>
          </a:effectLst>
          <a:scene3d>
            <a:camera prst="orthographicFront"/>
            <a:lightRig rig="soft" dir="t"/>
          </a:scene3d>
          <a:sp3d prstMaterial="plastic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1572827"/>
            <a:ext cx="539496" cy="1874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2">
                <a:lumMod val="40000"/>
                <a:lumOff val="60000"/>
                <a:alpha val="80000"/>
              </a:schemeClr>
            </a:solidFill>
          </a:ln>
          <a:effectLst>
            <a:innerShdw blurRad="241300" dist="63500">
              <a:prstClr val="black">
                <a:alpha val="44000"/>
              </a:prstClr>
            </a:innerShdw>
          </a:effectLst>
          <a:scene3d>
            <a:camera prst="orthographicFront"/>
            <a:lightRig rig="soft" dir="t"/>
          </a:scene3d>
          <a:sp3d prstMaterial="soft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72827"/>
            <a:ext cx="1874520" cy="539496"/>
          </a:xfrm>
          <a:prstGeom prst="rect">
            <a:avLst/>
          </a:prstGeom>
          <a:blipFill dpi="0" rotWithShape="1">
            <a:blip r:embed="rId2">
              <a:alphaModFix amt="7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 trans="24000" crackSpacing="45"/>
                      </a14:imgEffect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31750" cap="rnd" cmpd="sng">
            <a:solidFill>
              <a:schemeClr val="tx1">
                <a:lumMod val="75000"/>
                <a:lumOff val="25000"/>
                <a:alpha val="64000"/>
              </a:schemeClr>
            </a:solidFill>
            <a:prstDash val="solid"/>
          </a:ln>
          <a:effectLst>
            <a:innerShdw blurRad="76200" dist="114300" dir="16920000">
              <a:prstClr val="black">
                <a:alpha val="50000"/>
              </a:prstClr>
            </a:innerShdw>
          </a:effectLst>
          <a:scene3d>
            <a:camera prst="orthographicFront"/>
            <a:lightRig rig="soft" dir="t"/>
          </a:scene3d>
          <a:sp3d prstMaterial="soft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52600" y="2286000"/>
            <a:ext cx="1874520" cy="5394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177800" dist="139700" dir="16200000">
              <a:prstClr val="black">
                <a:alpha val="47000"/>
              </a:prstClr>
            </a:innerShdw>
          </a:effectLst>
          <a:scene3d>
            <a:camera prst="orthographicFront"/>
            <a:lightRig rig="soft" dir="t"/>
          </a:scene3d>
          <a:sp3d prstMaterial="soft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BOWERS, KEVIN</dc:creator>
  <cp:lastModifiedBy>BOWERS, KEVIN</cp:lastModifiedBy>
  <cp:revision>11</cp:revision>
  <dcterms:created xsi:type="dcterms:W3CDTF">2012-05-15T14:32:47Z</dcterms:created>
  <dcterms:modified xsi:type="dcterms:W3CDTF">2012-05-18T16:28:32Z</dcterms:modified>
</cp:coreProperties>
</file>