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542"/>
    <a:srgbClr val="3B0B0B"/>
    <a:srgbClr val="231B2D"/>
    <a:srgbClr val="B45608"/>
    <a:srgbClr val="B85808"/>
    <a:srgbClr val="6BC393"/>
    <a:srgbClr val="1A210D"/>
    <a:srgbClr val="2B3616"/>
    <a:srgbClr val="F9FC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90586" autoAdjust="0"/>
  </p:normalViewPr>
  <p:slideViewPr>
    <p:cSldViewPr>
      <p:cViewPr varScale="1">
        <p:scale>
          <a:sx n="102" d="100"/>
          <a:sy n="102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9AD33-1E2A-496B-A45B-E7EA5E2A53A0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0C8F4-4FA0-40D3-9753-EB99F47BB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5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4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3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6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3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0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FC243-FB52-4CC1-8FFF-43F9BD98ABF3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28327" y="1329815"/>
            <a:ext cx="3191745" cy="2868046"/>
            <a:chOff x="1528327" y="1329815"/>
            <a:chExt cx="3191745" cy="2868046"/>
          </a:xfrm>
        </p:grpSpPr>
        <p:sp>
          <p:nvSpPr>
            <p:cNvPr id="4" name="Diagonal Stripe 3"/>
            <p:cNvSpPr/>
            <p:nvPr/>
          </p:nvSpPr>
          <p:spPr>
            <a:xfrm rot="2483469">
              <a:off x="1528327" y="1329815"/>
              <a:ext cx="3191745" cy="2868046"/>
            </a:xfrm>
            <a:prstGeom prst="diagStripe">
              <a:avLst>
                <a:gd name="adj" fmla="val 64676"/>
              </a:avLst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96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76400" y="1912203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latin typeface="Berlin Sans FB" pitchFamily="34" charset="0"/>
                </a:rPr>
                <a:t>Settings</a:t>
              </a:r>
              <a:endParaRPr lang="en-US" sz="4800" dirty="0">
                <a:latin typeface="Berlin Sans FB" pitchFamily="34" charset="0"/>
              </a:endParaRPr>
            </a:p>
          </p:txBody>
        </p:sp>
      </p:grpSp>
      <p:pic>
        <p:nvPicPr>
          <p:cNvPr id="1026" name="Picture 2" descr="C:\Users\s-cakker\Dropbox\WumpusTest\WumpusTest\WumpusTestContent\Menu\SettingsMenuButt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35" y="3826728"/>
            <a:ext cx="4321175" cy="128587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5549900" y="531813"/>
            <a:ext cx="3276600" cy="32004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8000">
                <a:srgbClr val="2C98AE"/>
              </a:gs>
              <a:gs pos="38000">
                <a:srgbClr val="2C98AE">
                  <a:lumMod val="76000"/>
                  <a:lumOff val="24000"/>
                </a:srgbClr>
              </a:gs>
              <a:gs pos="96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Play</a:t>
            </a:r>
          </a:p>
        </p:txBody>
      </p:sp>
      <p:sp>
        <p:nvSpPr>
          <p:cNvPr id="9" name="Oval 8"/>
          <p:cNvSpPr/>
          <p:nvPr/>
        </p:nvSpPr>
        <p:spPr>
          <a:xfrm>
            <a:off x="8001000" y="6172200"/>
            <a:ext cx="3276600" cy="32004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8000">
                <a:srgbClr val="2C98AE"/>
              </a:gs>
              <a:gs pos="38000">
                <a:srgbClr val="2C98AE">
                  <a:lumMod val="76000"/>
                  <a:lumOff val="24000"/>
                </a:srgbClr>
              </a:gs>
              <a:gs pos="96000">
                <a:srgbClr val="002060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 smtClean="0">
              <a:latin typeface="Pericles Light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286000" y="-1600200"/>
            <a:ext cx="3276600" cy="3200400"/>
          </a:xfrm>
          <a:prstGeom prst="ellipse">
            <a:avLst/>
          </a:prstGeom>
          <a:gradFill flip="none" rotWithShape="1">
            <a:gsLst>
              <a:gs pos="0">
                <a:srgbClr val="2B3616"/>
              </a:gs>
              <a:gs pos="58000">
                <a:schemeClr val="accent3">
                  <a:lumMod val="78000"/>
                  <a:lumOff val="22000"/>
                </a:schemeClr>
              </a:gs>
              <a:gs pos="38000">
                <a:schemeClr val="accent3">
                  <a:lumMod val="98000"/>
                  <a:lumOff val="2000"/>
                </a:schemeClr>
              </a:gs>
              <a:gs pos="96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High Scores</a:t>
            </a:r>
          </a:p>
        </p:txBody>
      </p:sp>
      <p:sp>
        <p:nvSpPr>
          <p:cNvPr id="11" name="Oval 10"/>
          <p:cNvSpPr/>
          <p:nvPr/>
        </p:nvSpPr>
        <p:spPr>
          <a:xfrm>
            <a:off x="9144000" y="632830"/>
            <a:ext cx="3276600" cy="3200400"/>
          </a:xfrm>
          <a:prstGeom prst="ellipse">
            <a:avLst/>
          </a:prstGeom>
          <a:gradFill flip="none" rotWithShape="1">
            <a:gsLst>
              <a:gs pos="0">
                <a:srgbClr val="3B0B0B"/>
              </a:gs>
              <a:gs pos="58000">
                <a:srgbClr val="D3CBCB">
                  <a:lumMod val="57000"/>
                </a:srgbClr>
              </a:gs>
              <a:gs pos="38000">
                <a:schemeClr val="bg1">
                  <a:lumMod val="65000"/>
                </a:schemeClr>
              </a:gs>
              <a:gs pos="96000">
                <a:srgbClr val="4B0D1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Exit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9372600" y="-1720532"/>
            <a:ext cx="1234440" cy="123444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8000">
                <a:schemeClr val="bg1">
                  <a:lumMod val="50000"/>
                </a:schemeClr>
              </a:gs>
              <a:gs pos="38000">
                <a:schemeClr val="bg1">
                  <a:lumMod val="50000"/>
                </a:schemeClr>
              </a:gs>
              <a:gs pos="96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Options</a:t>
            </a:r>
          </a:p>
        </p:txBody>
      </p:sp>
      <p:sp>
        <p:nvSpPr>
          <p:cNvPr id="13" name="Oval 12"/>
          <p:cNvSpPr/>
          <p:nvPr/>
        </p:nvSpPr>
        <p:spPr>
          <a:xfrm>
            <a:off x="-7448550" y="1912203"/>
            <a:ext cx="3276600" cy="32004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8000">
                <a:schemeClr val="bg1">
                  <a:lumMod val="50000"/>
                </a:schemeClr>
              </a:gs>
              <a:gs pos="38000">
                <a:schemeClr val="bg1">
                  <a:lumMod val="50000"/>
                </a:schemeClr>
              </a:gs>
              <a:gs pos="96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W</a:t>
            </a:r>
            <a:endParaRPr lang="en-US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6" name="Cross 15"/>
          <p:cNvSpPr/>
          <p:nvPr/>
        </p:nvSpPr>
        <p:spPr>
          <a:xfrm>
            <a:off x="-6972300" y="-1463842"/>
            <a:ext cx="2324100" cy="2165684"/>
          </a:xfrm>
          <a:prstGeom prst="plus">
            <a:avLst/>
          </a:prstGeom>
          <a:pattFill prst="pct5">
            <a:fgClr>
              <a:schemeClr val="accent3">
                <a:lumMod val="75000"/>
              </a:schemeClr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3048000" y="3906365"/>
            <a:ext cx="1819235" cy="16170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sunrise" dir="t"/>
            </a:scene3d>
            <a:sp3d extrusionH="57150" prstMaterial="plastic">
              <a:bevelT h="25400" prst="softRound"/>
              <a:bevelB w="38100" h="38100" prst="angle"/>
            </a:sp3d>
          </a:bodyPr>
          <a:lstStyle/>
          <a:p>
            <a:pPr algn="ctr"/>
            <a:r>
              <a:rPr lang="en-US" sz="9600" b="1" cap="none" spc="0" dirty="0" smtClean="0">
                <a:ln w="10541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50000"/>
                      </a:schemeClr>
                    </a:gs>
                    <a:gs pos="46000">
                      <a:schemeClr val="bg1">
                        <a:lumMod val="50000"/>
                      </a:schemeClr>
                    </a:gs>
                    <a:gs pos="64000">
                      <a:schemeClr val="bg1">
                        <a:lumMod val="50000"/>
                      </a:schemeClr>
                    </a:gs>
                    <a:gs pos="76000">
                      <a:schemeClr val="bg1">
                        <a:lumMod val="75000"/>
                      </a:schemeClr>
                    </a:gs>
                  </a:gsLst>
                  <a:lin ang="18900000" scaled="1"/>
                  <a:tileRect/>
                </a:gradFill>
                <a:effectLst>
                  <a:glow rad="1905000">
                    <a:schemeClr val="accent5">
                      <a:lumMod val="75000"/>
                      <a:alpha val="29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W</a:t>
            </a:r>
            <a:endParaRPr lang="en-US" sz="9600" b="1" cap="none" spc="0" dirty="0">
              <a:ln w="10541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/>
                  </a:gs>
                  <a:gs pos="32000">
                    <a:schemeClr val="bg1">
                      <a:lumMod val="50000"/>
                    </a:schemeClr>
                  </a:gs>
                  <a:gs pos="46000">
                    <a:schemeClr val="bg1">
                      <a:lumMod val="50000"/>
                    </a:schemeClr>
                  </a:gs>
                  <a:gs pos="64000">
                    <a:schemeClr val="bg1">
                      <a:lumMod val="50000"/>
                    </a:schemeClr>
                  </a:gs>
                  <a:gs pos="76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effectLst>
                <a:glow rad="1905000">
                  <a:schemeClr val="accent5">
                    <a:lumMod val="75000"/>
                    <a:alpha val="29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-12801600" y="-1693862"/>
            <a:ext cx="3276600" cy="32004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8000">
                <a:schemeClr val="bg1">
                  <a:lumMod val="50000"/>
                </a:schemeClr>
              </a:gs>
              <a:gs pos="38000">
                <a:schemeClr val="bg1">
                  <a:lumMod val="50000"/>
                </a:schemeClr>
              </a:gs>
              <a:gs pos="96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W</a:t>
            </a:r>
            <a:endParaRPr lang="en-US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743199" y="5640349"/>
            <a:ext cx="1066800" cy="1063701"/>
            <a:chOff x="3699510" y="5946699"/>
            <a:chExt cx="1066800" cy="1063701"/>
          </a:xfrm>
        </p:grpSpPr>
        <p:sp>
          <p:nvSpPr>
            <p:cNvPr id="29" name="Oval 28"/>
            <p:cNvSpPr/>
            <p:nvPr/>
          </p:nvSpPr>
          <p:spPr>
            <a:xfrm>
              <a:off x="3699510" y="5946699"/>
              <a:ext cx="1066800" cy="1058530"/>
            </a:xfrm>
            <a:prstGeom prst="ellipse">
              <a:avLst/>
            </a:prstGeom>
            <a:gradFill>
              <a:gsLst>
                <a:gs pos="0">
                  <a:schemeClr val="bg1">
                    <a:lumMod val="71000"/>
                  </a:schemeClr>
                </a:gs>
                <a:gs pos="57000">
                  <a:schemeClr val="bg1">
                    <a:lumMod val="97000"/>
                    <a:lumOff val="3000"/>
                  </a:schemeClr>
                </a:gs>
                <a:gs pos="38000">
                  <a:schemeClr val="bg1">
                    <a:lumMod val="93000"/>
                  </a:schemeClr>
                </a:gs>
                <a:gs pos="96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noFill/>
            </a:ln>
            <a:effectLst>
              <a:glow>
                <a:schemeClr val="bg1">
                  <a:lumMod val="95000"/>
                  <a:alpha val="19000"/>
                </a:schemeClr>
              </a:glow>
            </a:effectLst>
            <a:scene3d>
              <a:camera prst="orthographicFront"/>
              <a:lightRig rig="fla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86200" y="5956311"/>
              <a:ext cx="693420" cy="41188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8000">
                  <a:schemeClr val="accent6">
                    <a:lumMod val="75000"/>
                  </a:schemeClr>
                </a:gs>
                <a:gs pos="30000">
                  <a:srgbClr val="B85808"/>
                </a:gs>
                <a:gs pos="96000">
                  <a:srgbClr val="B45608"/>
                </a:gs>
              </a:gsLst>
              <a:lin ang="0" scaled="1"/>
              <a:tileRect/>
            </a:gradFill>
            <a:ln w="0">
              <a:noFill/>
            </a:ln>
            <a:effectLst>
              <a:glow rad="165100">
                <a:schemeClr val="accent6">
                  <a:satMod val="175000"/>
                  <a:alpha val="2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737610" y="6289952"/>
              <a:ext cx="910257" cy="720448"/>
            </a:xfrm>
            <a:custGeom>
              <a:avLst/>
              <a:gdLst>
                <a:gd name="connsiteX0" fmla="*/ 0 w 1066800"/>
                <a:gd name="connsiteY0" fmla="*/ 529265 h 1058530"/>
                <a:gd name="connsiteX1" fmla="*/ 533400 w 1066800"/>
                <a:gd name="connsiteY1" fmla="*/ 0 h 1058530"/>
                <a:gd name="connsiteX2" fmla="*/ 1066800 w 1066800"/>
                <a:gd name="connsiteY2" fmla="*/ 529265 h 1058530"/>
                <a:gd name="connsiteX3" fmla="*/ 533400 w 1066800"/>
                <a:gd name="connsiteY3" fmla="*/ 1058530 h 1058530"/>
                <a:gd name="connsiteX4" fmla="*/ 0 w 1066800"/>
                <a:gd name="connsiteY4" fmla="*/ 529265 h 1058530"/>
                <a:gd name="connsiteX0" fmla="*/ 0 w 1066800"/>
                <a:gd name="connsiteY0" fmla="*/ 529334 h 1058599"/>
                <a:gd name="connsiteX1" fmla="*/ 533400 w 1066800"/>
                <a:gd name="connsiteY1" fmla="*/ 69 h 1058599"/>
                <a:gd name="connsiteX2" fmla="*/ 1066800 w 1066800"/>
                <a:gd name="connsiteY2" fmla="*/ 529334 h 1058599"/>
                <a:gd name="connsiteX3" fmla="*/ 533400 w 1066800"/>
                <a:gd name="connsiteY3" fmla="*/ 1058599 h 1058599"/>
                <a:gd name="connsiteX4" fmla="*/ 0 w 1066800"/>
                <a:gd name="connsiteY4" fmla="*/ 529334 h 1058599"/>
                <a:gd name="connsiteX0" fmla="*/ 442 w 1067242"/>
                <a:gd name="connsiteY0" fmla="*/ 200177 h 729442"/>
                <a:gd name="connsiteX1" fmla="*/ 481455 w 1067242"/>
                <a:gd name="connsiteY1" fmla="*/ 18575 h 729442"/>
                <a:gd name="connsiteX2" fmla="*/ 1067242 w 1067242"/>
                <a:gd name="connsiteY2" fmla="*/ 200177 h 729442"/>
                <a:gd name="connsiteX3" fmla="*/ 533842 w 1067242"/>
                <a:gd name="connsiteY3" fmla="*/ 729442 h 729442"/>
                <a:gd name="connsiteX4" fmla="*/ 442 w 1067242"/>
                <a:gd name="connsiteY4" fmla="*/ 200177 h 729442"/>
                <a:gd name="connsiteX0" fmla="*/ 442 w 1067242"/>
                <a:gd name="connsiteY0" fmla="*/ 192318 h 721583"/>
                <a:gd name="connsiteX1" fmla="*/ 481455 w 1067242"/>
                <a:gd name="connsiteY1" fmla="*/ 10716 h 721583"/>
                <a:gd name="connsiteX2" fmla="*/ 1067242 w 1067242"/>
                <a:gd name="connsiteY2" fmla="*/ 192318 h 721583"/>
                <a:gd name="connsiteX3" fmla="*/ 533842 w 1067242"/>
                <a:gd name="connsiteY3" fmla="*/ 721583 h 721583"/>
                <a:gd name="connsiteX4" fmla="*/ 442 w 1067242"/>
                <a:gd name="connsiteY4" fmla="*/ 192318 h 721583"/>
                <a:gd name="connsiteX0" fmla="*/ 401 w 1067201"/>
                <a:gd name="connsiteY0" fmla="*/ 189761 h 719026"/>
                <a:gd name="connsiteX1" fmla="*/ 481414 w 1067201"/>
                <a:gd name="connsiteY1" fmla="*/ 8159 h 719026"/>
                <a:gd name="connsiteX2" fmla="*/ 1067201 w 1067201"/>
                <a:gd name="connsiteY2" fmla="*/ 189761 h 719026"/>
                <a:gd name="connsiteX3" fmla="*/ 533801 w 1067201"/>
                <a:gd name="connsiteY3" fmla="*/ 719026 h 719026"/>
                <a:gd name="connsiteX4" fmla="*/ 401 w 1067201"/>
                <a:gd name="connsiteY4" fmla="*/ 189761 h 719026"/>
                <a:gd name="connsiteX0" fmla="*/ 141 w 1067061"/>
                <a:gd name="connsiteY0" fmla="*/ 204977 h 734242"/>
                <a:gd name="connsiteX1" fmla="*/ 481154 w 1067061"/>
                <a:gd name="connsiteY1" fmla="*/ 23375 h 734242"/>
                <a:gd name="connsiteX2" fmla="*/ 538303 w 1067061"/>
                <a:gd name="connsiteY2" fmla="*/ 22188 h 734242"/>
                <a:gd name="connsiteX3" fmla="*/ 1066941 w 1067061"/>
                <a:gd name="connsiteY3" fmla="*/ 204977 h 734242"/>
                <a:gd name="connsiteX4" fmla="*/ 533541 w 1067061"/>
                <a:gd name="connsiteY4" fmla="*/ 734242 h 734242"/>
                <a:gd name="connsiteX5" fmla="*/ 141 w 1067061"/>
                <a:gd name="connsiteY5" fmla="*/ 204977 h 734242"/>
                <a:gd name="connsiteX0" fmla="*/ 141 w 1067061"/>
                <a:gd name="connsiteY0" fmla="*/ 190358 h 719623"/>
                <a:gd name="connsiteX1" fmla="*/ 481154 w 1067061"/>
                <a:gd name="connsiteY1" fmla="*/ 8756 h 719623"/>
                <a:gd name="connsiteX2" fmla="*/ 547828 w 1067061"/>
                <a:gd name="connsiteY2" fmla="*/ 430084 h 719623"/>
                <a:gd name="connsiteX3" fmla="*/ 1066941 w 1067061"/>
                <a:gd name="connsiteY3" fmla="*/ 190358 h 719623"/>
                <a:gd name="connsiteX4" fmla="*/ 533541 w 1067061"/>
                <a:gd name="connsiteY4" fmla="*/ 719623 h 719623"/>
                <a:gd name="connsiteX5" fmla="*/ 141 w 1067061"/>
                <a:gd name="connsiteY5" fmla="*/ 190358 h 719623"/>
                <a:gd name="connsiteX0" fmla="*/ 56 w 1066976"/>
                <a:gd name="connsiteY0" fmla="*/ 22847 h 552112"/>
                <a:gd name="connsiteX1" fmla="*/ 500119 w 1066976"/>
                <a:gd name="connsiteY1" fmla="*/ 263759 h 552112"/>
                <a:gd name="connsiteX2" fmla="*/ 547743 w 1066976"/>
                <a:gd name="connsiteY2" fmla="*/ 262573 h 552112"/>
                <a:gd name="connsiteX3" fmla="*/ 1066856 w 1066976"/>
                <a:gd name="connsiteY3" fmla="*/ 22847 h 552112"/>
                <a:gd name="connsiteX4" fmla="*/ 533456 w 1066976"/>
                <a:gd name="connsiteY4" fmla="*/ 552112 h 552112"/>
                <a:gd name="connsiteX5" fmla="*/ 56 w 1066976"/>
                <a:gd name="connsiteY5" fmla="*/ 22847 h 552112"/>
                <a:gd name="connsiteX0" fmla="*/ 60 w 1033603"/>
                <a:gd name="connsiteY0" fmla="*/ 3040 h 881683"/>
                <a:gd name="connsiteX1" fmla="*/ 466785 w 1033603"/>
                <a:gd name="connsiteY1" fmla="*/ 588465 h 881683"/>
                <a:gd name="connsiteX2" fmla="*/ 514409 w 1033603"/>
                <a:gd name="connsiteY2" fmla="*/ 587279 h 881683"/>
                <a:gd name="connsiteX3" fmla="*/ 1033522 w 1033603"/>
                <a:gd name="connsiteY3" fmla="*/ 347553 h 881683"/>
                <a:gd name="connsiteX4" fmla="*/ 500122 w 1033603"/>
                <a:gd name="connsiteY4" fmla="*/ 876818 h 881683"/>
                <a:gd name="connsiteX5" fmla="*/ 60 w 1033603"/>
                <a:gd name="connsiteY5" fmla="*/ 3040 h 881683"/>
                <a:gd name="connsiteX0" fmla="*/ 60 w 962181"/>
                <a:gd name="connsiteY0" fmla="*/ 45155 h 918959"/>
                <a:gd name="connsiteX1" fmla="*/ 466785 w 962181"/>
                <a:gd name="connsiteY1" fmla="*/ 630580 h 918959"/>
                <a:gd name="connsiteX2" fmla="*/ 514409 w 962181"/>
                <a:gd name="connsiteY2" fmla="*/ 629394 h 918959"/>
                <a:gd name="connsiteX3" fmla="*/ 962085 w 962181"/>
                <a:gd name="connsiteY3" fmla="*/ 12656 h 918959"/>
                <a:gd name="connsiteX4" fmla="*/ 500122 w 962181"/>
                <a:gd name="connsiteY4" fmla="*/ 918933 h 918959"/>
                <a:gd name="connsiteX5" fmla="*/ 60 w 962181"/>
                <a:gd name="connsiteY5" fmla="*/ 45155 h 918959"/>
                <a:gd name="connsiteX0" fmla="*/ 336 w 962457"/>
                <a:gd name="connsiteY0" fmla="*/ 45155 h 918960"/>
                <a:gd name="connsiteX1" fmla="*/ 424198 w 962457"/>
                <a:gd name="connsiteY1" fmla="*/ 227566 h 918960"/>
                <a:gd name="connsiteX2" fmla="*/ 514685 w 962457"/>
                <a:gd name="connsiteY2" fmla="*/ 629394 h 918960"/>
                <a:gd name="connsiteX3" fmla="*/ 962361 w 962457"/>
                <a:gd name="connsiteY3" fmla="*/ 12656 h 918960"/>
                <a:gd name="connsiteX4" fmla="*/ 500398 w 962457"/>
                <a:gd name="connsiteY4" fmla="*/ 918933 h 918960"/>
                <a:gd name="connsiteX5" fmla="*/ 336 w 962457"/>
                <a:gd name="connsiteY5" fmla="*/ 45155 h 918960"/>
                <a:gd name="connsiteX0" fmla="*/ 359 w 962480"/>
                <a:gd name="connsiteY0" fmla="*/ 57423 h 931229"/>
                <a:gd name="connsiteX1" fmla="*/ 424221 w 962480"/>
                <a:gd name="connsiteY1" fmla="*/ 239834 h 931229"/>
                <a:gd name="connsiteX2" fmla="*/ 657583 w 962480"/>
                <a:gd name="connsiteY2" fmla="*/ 225647 h 931229"/>
                <a:gd name="connsiteX3" fmla="*/ 962384 w 962480"/>
                <a:gd name="connsiteY3" fmla="*/ 24924 h 931229"/>
                <a:gd name="connsiteX4" fmla="*/ 500421 w 962480"/>
                <a:gd name="connsiteY4" fmla="*/ 931201 h 931229"/>
                <a:gd name="connsiteX5" fmla="*/ 359 w 962480"/>
                <a:gd name="connsiteY5" fmla="*/ 57423 h 931229"/>
                <a:gd name="connsiteX0" fmla="*/ 27200 w 989321"/>
                <a:gd name="connsiteY0" fmla="*/ 57423 h 931228"/>
                <a:gd name="connsiteX1" fmla="*/ 131974 w 989321"/>
                <a:gd name="connsiteY1" fmla="*/ 525844 h 931228"/>
                <a:gd name="connsiteX2" fmla="*/ 684424 w 989321"/>
                <a:gd name="connsiteY2" fmla="*/ 225647 h 931228"/>
                <a:gd name="connsiteX3" fmla="*/ 989225 w 989321"/>
                <a:gd name="connsiteY3" fmla="*/ 24924 h 931228"/>
                <a:gd name="connsiteX4" fmla="*/ 527262 w 989321"/>
                <a:gd name="connsiteY4" fmla="*/ 931201 h 931228"/>
                <a:gd name="connsiteX5" fmla="*/ 27200 w 989321"/>
                <a:gd name="connsiteY5" fmla="*/ 57423 h 931228"/>
                <a:gd name="connsiteX0" fmla="*/ 36896 w 1020751"/>
                <a:gd name="connsiteY0" fmla="*/ 48019 h 921823"/>
                <a:gd name="connsiteX1" fmla="*/ 141670 w 1020751"/>
                <a:gd name="connsiteY1" fmla="*/ 516440 h 921823"/>
                <a:gd name="connsiteX2" fmla="*/ 970345 w 1020751"/>
                <a:gd name="connsiteY2" fmla="*/ 476252 h 921823"/>
                <a:gd name="connsiteX3" fmla="*/ 998921 w 1020751"/>
                <a:gd name="connsiteY3" fmla="*/ 15520 h 921823"/>
                <a:gd name="connsiteX4" fmla="*/ 536958 w 1020751"/>
                <a:gd name="connsiteY4" fmla="*/ 921797 h 921823"/>
                <a:gd name="connsiteX5" fmla="*/ 36896 w 1020751"/>
                <a:gd name="connsiteY5" fmla="*/ 48019 h 921823"/>
                <a:gd name="connsiteX0" fmla="*/ 50171 w 991164"/>
                <a:gd name="connsiteY0" fmla="*/ 61020 h 921850"/>
                <a:gd name="connsiteX1" fmla="*/ 112083 w 991164"/>
                <a:gd name="connsiteY1" fmla="*/ 516440 h 921850"/>
                <a:gd name="connsiteX2" fmla="*/ 940758 w 991164"/>
                <a:gd name="connsiteY2" fmla="*/ 476252 h 921850"/>
                <a:gd name="connsiteX3" fmla="*/ 969334 w 991164"/>
                <a:gd name="connsiteY3" fmla="*/ 15520 h 921850"/>
                <a:gd name="connsiteX4" fmla="*/ 507371 w 991164"/>
                <a:gd name="connsiteY4" fmla="*/ 921797 h 921850"/>
                <a:gd name="connsiteX5" fmla="*/ 50171 w 991164"/>
                <a:gd name="connsiteY5" fmla="*/ 61020 h 921850"/>
                <a:gd name="connsiteX0" fmla="*/ 50171 w 991164"/>
                <a:gd name="connsiteY0" fmla="*/ 61020 h 960849"/>
                <a:gd name="connsiteX1" fmla="*/ 112083 w 991164"/>
                <a:gd name="connsiteY1" fmla="*/ 516440 h 960849"/>
                <a:gd name="connsiteX2" fmla="*/ 940758 w 991164"/>
                <a:gd name="connsiteY2" fmla="*/ 476252 h 960849"/>
                <a:gd name="connsiteX3" fmla="*/ 969334 w 991164"/>
                <a:gd name="connsiteY3" fmla="*/ 15520 h 960849"/>
                <a:gd name="connsiteX4" fmla="*/ 507371 w 991164"/>
                <a:gd name="connsiteY4" fmla="*/ 960798 h 960849"/>
                <a:gd name="connsiteX5" fmla="*/ 50171 w 991164"/>
                <a:gd name="connsiteY5" fmla="*/ 61020 h 960849"/>
                <a:gd name="connsiteX0" fmla="*/ 46031 w 965288"/>
                <a:gd name="connsiteY0" fmla="*/ 57778 h 957607"/>
                <a:gd name="connsiteX1" fmla="*/ 107943 w 965288"/>
                <a:gd name="connsiteY1" fmla="*/ 513198 h 957607"/>
                <a:gd name="connsiteX2" fmla="*/ 860418 w 965288"/>
                <a:gd name="connsiteY2" fmla="*/ 655016 h 957607"/>
                <a:gd name="connsiteX3" fmla="*/ 965194 w 965288"/>
                <a:gd name="connsiteY3" fmla="*/ 12278 h 957607"/>
                <a:gd name="connsiteX4" fmla="*/ 503231 w 965288"/>
                <a:gd name="connsiteY4" fmla="*/ 957556 h 957607"/>
                <a:gd name="connsiteX5" fmla="*/ 46031 w 965288"/>
                <a:gd name="connsiteY5" fmla="*/ 57778 h 957607"/>
                <a:gd name="connsiteX0" fmla="*/ 39705 w 958962"/>
                <a:gd name="connsiteY0" fmla="*/ 57778 h 957606"/>
                <a:gd name="connsiteX1" fmla="*/ 115905 w 958962"/>
                <a:gd name="connsiteY1" fmla="*/ 649702 h 957606"/>
                <a:gd name="connsiteX2" fmla="*/ 854092 w 958962"/>
                <a:gd name="connsiteY2" fmla="*/ 655016 h 957606"/>
                <a:gd name="connsiteX3" fmla="*/ 958868 w 958962"/>
                <a:gd name="connsiteY3" fmla="*/ 12278 h 957606"/>
                <a:gd name="connsiteX4" fmla="*/ 496905 w 958962"/>
                <a:gd name="connsiteY4" fmla="*/ 957556 h 957606"/>
                <a:gd name="connsiteX5" fmla="*/ 39705 w 958962"/>
                <a:gd name="connsiteY5" fmla="*/ 57778 h 957606"/>
                <a:gd name="connsiteX0" fmla="*/ 37752 w 957009"/>
                <a:gd name="connsiteY0" fmla="*/ 57778 h 957606"/>
                <a:gd name="connsiteX1" fmla="*/ 118714 w 957009"/>
                <a:gd name="connsiteY1" fmla="*/ 630202 h 957606"/>
                <a:gd name="connsiteX2" fmla="*/ 852139 w 957009"/>
                <a:gd name="connsiteY2" fmla="*/ 655016 h 957606"/>
                <a:gd name="connsiteX3" fmla="*/ 956915 w 957009"/>
                <a:gd name="connsiteY3" fmla="*/ 12278 h 957606"/>
                <a:gd name="connsiteX4" fmla="*/ 494952 w 957009"/>
                <a:gd name="connsiteY4" fmla="*/ 957556 h 957606"/>
                <a:gd name="connsiteX5" fmla="*/ 37752 w 957009"/>
                <a:gd name="connsiteY5" fmla="*/ 57778 h 957606"/>
                <a:gd name="connsiteX0" fmla="*/ 37752 w 910257"/>
                <a:gd name="connsiteY0" fmla="*/ 83423 h 983323"/>
                <a:gd name="connsiteX1" fmla="*/ 118714 w 910257"/>
                <a:gd name="connsiteY1" fmla="*/ 655847 h 983323"/>
                <a:gd name="connsiteX2" fmla="*/ 852139 w 910257"/>
                <a:gd name="connsiteY2" fmla="*/ 680661 h 983323"/>
                <a:gd name="connsiteX3" fmla="*/ 899765 w 910257"/>
                <a:gd name="connsiteY3" fmla="*/ 11923 h 983323"/>
                <a:gd name="connsiteX4" fmla="*/ 494952 w 910257"/>
                <a:gd name="connsiteY4" fmla="*/ 983201 h 983323"/>
                <a:gd name="connsiteX5" fmla="*/ 37752 w 910257"/>
                <a:gd name="connsiteY5" fmla="*/ 83423 h 98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0257" h="983323">
                  <a:moveTo>
                    <a:pt x="37752" y="83423"/>
                  </a:moveTo>
                  <a:cubicBezTo>
                    <a:pt x="-24954" y="28864"/>
                    <a:pt x="-17017" y="556307"/>
                    <a:pt x="118714" y="655847"/>
                  </a:cubicBezTo>
                  <a:cubicBezTo>
                    <a:pt x="254445" y="755387"/>
                    <a:pt x="754508" y="650394"/>
                    <a:pt x="852139" y="680661"/>
                  </a:cubicBezTo>
                  <a:cubicBezTo>
                    <a:pt x="949770" y="710928"/>
                    <a:pt x="893415" y="-107546"/>
                    <a:pt x="899765" y="11923"/>
                  </a:cubicBezTo>
                  <a:cubicBezTo>
                    <a:pt x="906115" y="131392"/>
                    <a:pt x="638621" y="971284"/>
                    <a:pt x="494952" y="983201"/>
                  </a:cubicBezTo>
                  <a:cubicBezTo>
                    <a:pt x="351283" y="995118"/>
                    <a:pt x="100458" y="137982"/>
                    <a:pt x="37752" y="8342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7000">
                  <a:schemeClr val="bg1">
                    <a:lumMod val="75000"/>
                  </a:schemeClr>
                </a:gs>
                <a:gs pos="38000">
                  <a:schemeClr val="bg1">
                    <a:lumMod val="65000"/>
                  </a:schemeClr>
                </a:gs>
                <a:gs pos="96000">
                  <a:schemeClr val="bg1">
                    <a:lumMod val="50000"/>
                  </a:schemeClr>
                </a:gs>
              </a:gsLst>
              <a:lin ang="13500000" scaled="1"/>
            </a:gradFill>
            <a:ln>
              <a:noFill/>
            </a:ln>
            <a:effectLst>
              <a:glow>
                <a:schemeClr val="bg1">
                  <a:lumMod val="95000"/>
                  <a:alpha val="19000"/>
                </a:schemeClr>
              </a:glow>
            </a:effectLst>
            <a:scene3d>
              <a:camera prst="orthographicFront"/>
              <a:lightRig rig="fla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-2057400" y="1578015"/>
            <a:ext cx="1004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0541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50000"/>
                      </a:schemeClr>
                    </a:gs>
                    <a:gs pos="46000">
                      <a:schemeClr val="bg1">
                        <a:lumMod val="50000"/>
                      </a:schemeClr>
                    </a:gs>
                    <a:gs pos="64000">
                      <a:schemeClr val="bg1">
                        <a:lumMod val="50000"/>
                      </a:schemeClr>
                    </a:gs>
                    <a:gs pos="76000">
                      <a:schemeClr val="bg1">
                        <a:lumMod val="75000"/>
                      </a:schemeClr>
                    </a:gs>
                  </a:gsLst>
                  <a:lin ang="18900000" scaled="1"/>
                  <a:tileRect/>
                </a:gradFill>
                <a:effectLst>
                  <a:glow rad="1905000">
                    <a:schemeClr val="accent5">
                      <a:lumMod val="75000"/>
                      <a:alpha val="29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W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-685800" y="3425070"/>
            <a:ext cx="1847452" cy="1932743"/>
            <a:chOff x="-685800" y="3425070"/>
            <a:chExt cx="1847452" cy="1932743"/>
          </a:xfrm>
        </p:grpSpPr>
        <p:sp>
          <p:nvSpPr>
            <p:cNvPr id="2" name="Flowchart: Display 1"/>
            <p:cNvSpPr/>
            <p:nvPr/>
          </p:nvSpPr>
          <p:spPr>
            <a:xfrm rot="16200000">
              <a:off x="-677130" y="3519031"/>
              <a:ext cx="1844221" cy="1833343"/>
            </a:xfrm>
            <a:prstGeom prst="flowChartDisplay">
              <a:avLst/>
            </a:prstGeom>
            <a:gradFill flip="none" rotWithShape="1"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chemeClr val="tx1"/>
                </a:gs>
                <a:gs pos="46000">
                  <a:schemeClr val="tx2">
                    <a:lumMod val="50000"/>
                  </a:schemeClr>
                </a:gs>
                <a:gs pos="79000">
                  <a:srgbClr val="1A210D"/>
                </a:gs>
                <a:gs pos="40413">
                  <a:srgbClr val="1C4C58"/>
                </a:gs>
                <a:gs pos="100000">
                  <a:schemeClr val="tx1"/>
                </a:gs>
              </a:gsLst>
              <a:lin ang="13500000" scaled="1"/>
              <a:tileRect/>
            </a:gradFill>
            <a:ln w="171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Display 13"/>
            <p:cNvSpPr/>
            <p:nvPr/>
          </p:nvSpPr>
          <p:spPr>
            <a:xfrm rot="5400000">
              <a:off x="-691238" y="3430509"/>
              <a:ext cx="1844221" cy="1833343"/>
            </a:xfrm>
            <a:prstGeom prst="flowChartDisplay">
              <a:avLst/>
            </a:prstGeom>
            <a:gradFill flip="none" rotWithShape="1"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chemeClr val="tx1"/>
                </a:gs>
                <a:gs pos="46000">
                  <a:schemeClr val="tx2">
                    <a:lumMod val="50000"/>
                  </a:schemeClr>
                </a:gs>
                <a:gs pos="79000">
                  <a:srgbClr val="1A210D"/>
                </a:gs>
                <a:gs pos="40413">
                  <a:srgbClr val="1C4C58"/>
                </a:gs>
                <a:gs pos="100000">
                  <a:schemeClr val="tx1"/>
                </a:gs>
              </a:gsLst>
              <a:lin ang="13500000" scaled="1"/>
              <a:tileRect/>
            </a:gradFill>
            <a:ln w="171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Display 14"/>
            <p:cNvSpPr/>
            <p:nvPr/>
          </p:nvSpPr>
          <p:spPr>
            <a:xfrm rot="16200000">
              <a:off x="-691239" y="3502212"/>
              <a:ext cx="1844221" cy="1833343"/>
            </a:xfrm>
            <a:prstGeom prst="flowChartDisplay">
              <a:avLst/>
            </a:prstGeom>
            <a:gradFill flip="none" rotWithShape="1"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chemeClr val="tx1"/>
                </a:gs>
                <a:gs pos="46000">
                  <a:schemeClr val="tx2">
                    <a:lumMod val="50000"/>
                  </a:schemeClr>
                </a:gs>
                <a:gs pos="79000">
                  <a:srgbClr val="1A210D"/>
                </a:gs>
                <a:gs pos="40413">
                  <a:srgbClr val="1C4C58"/>
                </a:gs>
                <a:gs pos="100000">
                  <a:schemeClr val="tx1"/>
                </a:gs>
              </a:gsLst>
              <a:lin ang="13500000" scaled="1"/>
              <a:tileRect/>
            </a:gradFill>
            <a:ln w="171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556247" y="3694926"/>
              <a:ext cx="1546847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b="1" cap="none" spc="0" dirty="0" smtClean="0">
                  <a:ln w="10541" cmpd="sng">
                    <a:noFill/>
                    <a:prstDash val="solid"/>
                  </a:ln>
                  <a:gradFill flip="none" rotWithShape="1">
                    <a:gsLst>
                      <a:gs pos="83000">
                        <a:schemeClr val="tx1">
                          <a:lumMod val="85000"/>
                          <a:lumOff val="1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27000">
                        <a:schemeClr val="accent1">
                          <a:lumMod val="75000"/>
                        </a:schemeClr>
                      </a:gs>
                      <a:gs pos="39992">
                        <a:schemeClr val="tx1"/>
                      </a:gs>
                      <a:gs pos="56000">
                        <a:schemeClr val="tx1">
                          <a:lumMod val="95000"/>
                          <a:lumOff val="5000"/>
                        </a:schemeClr>
                      </a:gs>
                      <a:gs pos="70000">
                        <a:schemeClr val="accent6">
                          <a:lumMod val="50000"/>
                        </a:schemeClr>
                      </a:gs>
                      <a:gs pos="100000">
                        <a:schemeClr val="bg2">
                          <a:lumMod val="10000"/>
                        </a:schemeClr>
                      </a:gs>
                    </a:gsLst>
                    <a:lin ang="18900000" scaled="1"/>
                    <a:tileRect/>
                  </a:gradFill>
                  <a:effectLst>
                    <a:glow rad="139700">
                      <a:schemeClr val="bg1">
                        <a:lumMod val="95000"/>
                        <a:alpha val="40000"/>
                      </a:schemeClr>
                    </a:glow>
                    <a:outerShdw blurRad="50800" dist="50800" dir="5400000" sx="86000" sy="86000" algn="ctr" rotWithShape="0">
                      <a:schemeClr val="tx2">
                        <a:lumMod val="50000"/>
                      </a:schemeClr>
                    </a:outerShdw>
                    <a:reflection blurRad="6350" stA="50000" endA="300" endPos="50000" dist="29997" dir="5400000" sy="-100000" algn="bl" rotWithShape="0"/>
                  </a:effectLst>
                </a:rPr>
                <a:t>W</a:t>
              </a:r>
              <a:endParaRPr lang="en-US" sz="8800" b="1" cap="none" spc="0" dirty="0">
                <a:ln w="10541" cmpd="sng">
                  <a:noFill/>
                  <a:prstDash val="solid"/>
                </a:ln>
                <a:gradFill flip="none" rotWithShape="1">
                  <a:gsLst>
                    <a:gs pos="83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27000">
                      <a:schemeClr val="accent1">
                        <a:lumMod val="75000"/>
                      </a:schemeClr>
                    </a:gs>
                    <a:gs pos="39992">
                      <a:schemeClr val="tx1"/>
                    </a:gs>
                    <a:gs pos="56000">
                      <a:schemeClr val="tx1">
                        <a:lumMod val="95000"/>
                        <a:lumOff val="5000"/>
                      </a:schemeClr>
                    </a:gs>
                    <a:gs pos="70000">
                      <a:schemeClr val="accent6">
                        <a:lumMod val="50000"/>
                      </a:schemeClr>
                    </a:gs>
                    <a:gs pos="100000">
                      <a:schemeClr val="bg2">
                        <a:lumMod val="10000"/>
                      </a:schemeClr>
                    </a:gs>
                  </a:gsLst>
                  <a:lin ang="18900000" scaled="1"/>
                  <a:tileRect/>
                </a:gra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  <a:outerShdw blurRad="50800" dist="50800" dir="5400000" sx="86000" sy="86000" algn="ctr" rotWithShape="0">
                    <a:schemeClr val="tx2">
                      <a:lumMod val="50000"/>
                    </a:schemeClr>
                  </a:outerShdw>
                  <a:reflection blurRad="6350" stA="50000" endA="300" endPos="50000" dist="29997" dir="5400000" sy="-100000" algn="bl" rotWithShape="0"/>
                </a:effectLst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6240" y="7239000"/>
            <a:ext cx="85407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Oval 19"/>
          <p:cNvSpPr/>
          <p:nvPr/>
        </p:nvSpPr>
        <p:spPr>
          <a:xfrm>
            <a:off x="4571998" y="5196114"/>
            <a:ext cx="1792858" cy="1752838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1658">
                <a:schemeClr val="bg1">
                  <a:lumMod val="75000"/>
                </a:schemeClr>
              </a:gs>
              <a:gs pos="68757">
                <a:schemeClr val="bg1">
                  <a:lumMod val="95000"/>
                </a:schemeClr>
              </a:gs>
              <a:gs pos="44994">
                <a:schemeClr val="bg1">
                  <a:lumMod val="75000"/>
                </a:schemeClr>
              </a:gs>
              <a:gs pos="32920">
                <a:schemeClr val="bg1">
                  <a:lumMod val="85000"/>
                </a:schemeClr>
              </a:gs>
              <a:gs pos="14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7-Point Star 18"/>
          <p:cNvSpPr/>
          <p:nvPr/>
        </p:nvSpPr>
        <p:spPr>
          <a:xfrm>
            <a:off x="5943600" y="3513592"/>
            <a:ext cx="1676400" cy="1559584"/>
          </a:xfrm>
          <a:prstGeom prst="star7">
            <a:avLst>
              <a:gd name="adj" fmla="val 37511"/>
              <a:gd name="hf" fmla="val 102572"/>
              <a:gd name="vf" fmla="val 10521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91658">
                <a:schemeClr val="tx1">
                  <a:lumMod val="50000"/>
                  <a:lumOff val="50000"/>
                </a:schemeClr>
              </a:gs>
              <a:gs pos="68757">
                <a:schemeClr val="tx1">
                  <a:lumMod val="50000"/>
                  <a:lumOff val="50000"/>
                </a:schemeClr>
              </a:gs>
              <a:gs pos="44994">
                <a:schemeClr val="bg1">
                  <a:lumMod val="65000"/>
                </a:schemeClr>
              </a:gs>
              <a:gs pos="32920">
                <a:schemeClr val="tx1">
                  <a:lumMod val="50000"/>
                  <a:lumOff val="50000"/>
                </a:schemeClr>
              </a:gs>
              <a:gs pos="14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oon 22"/>
          <p:cNvSpPr/>
          <p:nvPr/>
        </p:nvSpPr>
        <p:spPr>
          <a:xfrm rot="16200000">
            <a:off x="5015047" y="5607015"/>
            <a:ext cx="891016" cy="1792858"/>
          </a:xfrm>
          <a:prstGeom prst="moon">
            <a:avLst>
              <a:gd name="adj" fmla="val 87500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ghtning Bolt 21"/>
          <p:cNvSpPr/>
          <p:nvPr/>
        </p:nvSpPr>
        <p:spPr>
          <a:xfrm>
            <a:off x="5714999" y="6200264"/>
            <a:ext cx="384184" cy="428100"/>
          </a:xfrm>
          <a:prstGeom prst="lightningBol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ightning Bolt 29"/>
          <p:cNvSpPr/>
          <p:nvPr/>
        </p:nvSpPr>
        <p:spPr>
          <a:xfrm flipH="1">
            <a:off x="4797415" y="6218938"/>
            <a:ext cx="384184" cy="428100"/>
          </a:xfrm>
          <a:prstGeom prst="lightningBol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761999" y="3456840"/>
            <a:ext cx="1591927" cy="1557300"/>
          </a:xfrm>
          <a:prstGeom prst="snip2SameRect">
            <a:avLst>
              <a:gd name="adj1" fmla="val 34775"/>
              <a:gd name="adj2" fmla="val 0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ctagon 25"/>
          <p:cNvSpPr/>
          <p:nvPr/>
        </p:nvSpPr>
        <p:spPr>
          <a:xfrm rot="2711092">
            <a:off x="4321106" y="3592390"/>
            <a:ext cx="1520816" cy="1438275"/>
          </a:xfrm>
          <a:prstGeom prst="octagon">
            <a:avLst>
              <a:gd name="adj" fmla="val 37236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ecagon 26"/>
          <p:cNvSpPr/>
          <p:nvPr/>
        </p:nvSpPr>
        <p:spPr>
          <a:xfrm>
            <a:off x="2514600" y="3425070"/>
            <a:ext cx="1752600" cy="1648106"/>
          </a:xfrm>
          <a:prstGeom prst="decagon">
            <a:avLst/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2-Point Star 33"/>
          <p:cNvSpPr/>
          <p:nvPr/>
        </p:nvSpPr>
        <p:spPr>
          <a:xfrm>
            <a:off x="7696200" y="3595000"/>
            <a:ext cx="1447800" cy="1478176"/>
          </a:xfrm>
          <a:prstGeom prst="star32">
            <a:avLst>
              <a:gd name="adj" fmla="val 44803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-457200" y="2667000"/>
            <a:ext cx="4724400" cy="1828800"/>
          </a:xfrm>
          <a:prstGeom prst="rect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44000">
                <a:schemeClr val="bg1">
                  <a:lumMod val="65000"/>
                </a:schemeClr>
              </a:gs>
              <a:gs pos="67000">
                <a:srgbClr val="B2B2B2"/>
              </a:gs>
              <a:gs pos="100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wo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s-cakker\Dropbox\WumpusTest\WumpusTest\WumpusTestContent\Wumpus2_Small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2221706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74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31090" y="4203907"/>
            <a:ext cx="1066800" cy="1063701"/>
            <a:chOff x="3699510" y="5946699"/>
            <a:chExt cx="1066800" cy="1063701"/>
          </a:xfrm>
        </p:grpSpPr>
        <p:sp>
          <p:nvSpPr>
            <p:cNvPr id="5" name="Oval 4"/>
            <p:cNvSpPr/>
            <p:nvPr/>
          </p:nvSpPr>
          <p:spPr>
            <a:xfrm>
              <a:off x="3699510" y="5946699"/>
              <a:ext cx="1066800" cy="1058530"/>
            </a:xfrm>
            <a:prstGeom prst="ellipse">
              <a:avLst/>
            </a:prstGeom>
            <a:gradFill>
              <a:gsLst>
                <a:gs pos="0">
                  <a:schemeClr val="bg1">
                    <a:lumMod val="71000"/>
                  </a:schemeClr>
                </a:gs>
                <a:gs pos="57000">
                  <a:schemeClr val="bg1">
                    <a:lumMod val="97000"/>
                    <a:lumOff val="3000"/>
                  </a:schemeClr>
                </a:gs>
                <a:gs pos="38000">
                  <a:schemeClr val="bg1">
                    <a:lumMod val="93000"/>
                  </a:schemeClr>
                </a:gs>
                <a:gs pos="96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noFill/>
            </a:ln>
            <a:effectLst>
              <a:glow>
                <a:schemeClr val="bg1">
                  <a:lumMod val="95000"/>
                  <a:alpha val="19000"/>
                </a:schemeClr>
              </a:glow>
            </a:effectLst>
            <a:scene3d>
              <a:camera prst="orthographicFront"/>
              <a:lightRig rig="fla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5956311"/>
              <a:ext cx="693420" cy="41188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8000">
                  <a:schemeClr val="accent6">
                    <a:lumMod val="75000"/>
                  </a:schemeClr>
                </a:gs>
                <a:gs pos="30000">
                  <a:srgbClr val="B85808"/>
                </a:gs>
                <a:gs pos="96000">
                  <a:srgbClr val="B45608"/>
                </a:gs>
              </a:gsLst>
              <a:lin ang="0" scaled="1"/>
              <a:tileRect/>
            </a:gradFill>
            <a:ln w="0">
              <a:noFill/>
            </a:ln>
            <a:effectLst>
              <a:glow rad="165100">
                <a:schemeClr val="accent6">
                  <a:satMod val="175000"/>
                  <a:alpha val="2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32"/>
            <p:cNvSpPr/>
            <p:nvPr/>
          </p:nvSpPr>
          <p:spPr>
            <a:xfrm>
              <a:off x="3737610" y="6289952"/>
              <a:ext cx="910257" cy="720448"/>
            </a:xfrm>
            <a:custGeom>
              <a:avLst/>
              <a:gdLst>
                <a:gd name="connsiteX0" fmla="*/ 0 w 1066800"/>
                <a:gd name="connsiteY0" fmla="*/ 529265 h 1058530"/>
                <a:gd name="connsiteX1" fmla="*/ 533400 w 1066800"/>
                <a:gd name="connsiteY1" fmla="*/ 0 h 1058530"/>
                <a:gd name="connsiteX2" fmla="*/ 1066800 w 1066800"/>
                <a:gd name="connsiteY2" fmla="*/ 529265 h 1058530"/>
                <a:gd name="connsiteX3" fmla="*/ 533400 w 1066800"/>
                <a:gd name="connsiteY3" fmla="*/ 1058530 h 1058530"/>
                <a:gd name="connsiteX4" fmla="*/ 0 w 1066800"/>
                <a:gd name="connsiteY4" fmla="*/ 529265 h 1058530"/>
                <a:gd name="connsiteX0" fmla="*/ 0 w 1066800"/>
                <a:gd name="connsiteY0" fmla="*/ 529334 h 1058599"/>
                <a:gd name="connsiteX1" fmla="*/ 533400 w 1066800"/>
                <a:gd name="connsiteY1" fmla="*/ 69 h 1058599"/>
                <a:gd name="connsiteX2" fmla="*/ 1066800 w 1066800"/>
                <a:gd name="connsiteY2" fmla="*/ 529334 h 1058599"/>
                <a:gd name="connsiteX3" fmla="*/ 533400 w 1066800"/>
                <a:gd name="connsiteY3" fmla="*/ 1058599 h 1058599"/>
                <a:gd name="connsiteX4" fmla="*/ 0 w 1066800"/>
                <a:gd name="connsiteY4" fmla="*/ 529334 h 1058599"/>
                <a:gd name="connsiteX0" fmla="*/ 442 w 1067242"/>
                <a:gd name="connsiteY0" fmla="*/ 200177 h 729442"/>
                <a:gd name="connsiteX1" fmla="*/ 481455 w 1067242"/>
                <a:gd name="connsiteY1" fmla="*/ 18575 h 729442"/>
                <a:gd name="connsiteX2" fmla="*/ 1067242 w 1067242"/>
                <a:gd name="connsiteY2" fmla="*/ 200177 h 729442"/>
                <a:gd name="connsiteX3" fmla="*/ 533842 w 1067242"/>
                <a:gd name="connsiteY3" fmla="*/ 729442 h 729442"/>
                <a:gd name="connsiteX4" fmla="*/ 442 w 1067242"/>
                <a:gd name="connsiteY4" fmla="*/ 200177 h 729442"/>
                <a:gd name="connsiteX0" fmla="*/ 442 w 1067242"/>
                <a:gd name="connsiteY0" fmla="*/ 192318 h 721583"/>
                <a:gd name="connsiteX1" fmla="*/ 481455 w 1067242"/>
                <a:gd name="connsiteY1" fmla="*/ 10716 h 721583"/>
                <a:gd name="connsiteX2" fmla="*/ 1067242 w 1067242"/>
                <a:gd name="connsiteY2" fmla="*/ 192318 h 721583"/>
                <a:gd name="connsiteX3" fmla="*/ 533842 w 1067242"/>
                <a:gd name="connsiteY3" fmla="*/ 721583 h 721583"/>
                <a:gd name="connsiteX4" fmla="*/ 442 w 1067242"/>
                <a:gd name="connsiteY4" fmla="*/ 192318 h 721583"/>
                <a:gd name="connsiteX0" fmla="*/ 401 w 1067201"/>
                <a:gd name="connsiteY0" fmla="*/ 189761 h 719026"/>
                <a:gd name="connsiteX1" fmla="*/ 481414 w 1067201"/>
                <a:gd name="connsiteY1" fmla="*/ 8159 h 719026"/>
                <a:gd name="connsiteX2" fmla="*/ 1067201 w 1067201"/>
                <a:gd name="connsiteY2" fmla="*/ 189761 h 719026"/>
                <a:gd name="connsiteX3" fmla="*/ 533801 w 1067201"/>
                <a:gd name="connsiteY3" fmla="*/ 719026 h 719026"/>
                <a:gd name="connsiteX4" fmla="*/ 401 w 1067201"/>
                <a:gd name="connsiteY4" fmla="*/ 189761 h 719026"/>
                <a:gd name="connsiteX0" fmla="*/ 141 w 1067061"/>
                <a:gd name="connsiteY0" fmla="*/ 204977 h 734242"/>
                <a:gd name="connsiteX1" fmla="*/ 481154 w 1067061"/>
                <a:gd name="connsiteY1" fmla="*/ 23375 h 734242"/>
                <a:gd name="connsiteX2" fmla="*/ 538303 w 1067061"/>
                <a:gd name="connsiteY2" fmla="*/ 22188 h 734242"/>
                <a:gd name="connsiteX3" fmla="*/ 1066941 w 1067061"/>
                <a:gd name="connsiteY3" fmla="*/ 204977 h 734242"/>
                <a:gd name="connsiteX4" fmla="*/ 533541 w 1067061"/>
                <a:gd name="connsiteY4" fmla="*/ 734242 h 734242"/>
                <a:gd name="connsiteX5" fmla="*/ 141 w 1067061"/>
                <a:gd name="connsiteY5" fmla="*/ 204977 h 734242"/>
                <a:gd name="connsiteX0" fmla="*/ 141 w 1067061"/>
                <a:gd name="connsiteY0" fmla="*/ 190358 h 719623"/>
                <a:gd name="connsiteX1" fmla="*/ 481154 w 1067061"/>
                <a:gd name="connsiteY1" fmla="*/ 8756 h 719623"/>
                <a:gd name="connsiteX2" fmla="*/ 547828 w 1067061"/>
                <a:gd name="connsiteY2" fmla="*/ 430084 h 719623"/>
                <a:gd name="connsiteX3" fmla="*/ 1066941 w 1067061"/>
                <a:gd name="connsiteY3" fmla="*/ 190358 h 719623"/>
                <a:gd name="connsiteX4" fmla="*/ 533541 w 1067061"/>
                <a:gd name="connsiteY4" fmla="*/ 719623 h 719623"/>
                <a:gd name="connsiteX5" fmla="*/ 141 w 1067061"/>
                <a:gd name="connsiteY5" fmla="*/ 190358 h 719623"/>
                <a:gd name="connsiteX0" fmla="*/ 56 w 1066976"/>
                <a:gd name="connsiteY0" fmla="*/ 22847 h 552112"/>
                <a:gd name="connsiteX1" fmla="*/ 500119 w 1066976"/>
                <a:gd name="connsiteY1" fmla="*/ 263759 h 552112"/>
                <a:gd name="connsiteX2" fmla="*/ 547743 w 1066976"/>
                <a:gd name="connsiteY2" fmla="*/ 262573 h 552112"/>
                <a:gd name="connsiteX3" fmla="*/ 1066856 w 1066976"/>
                <a:gd name="connsiteY3" fmla="*/ 22847 h 552112"/>
                <a:gd name="connsiteX4" fmla="*/ 533456 w 1066976"/>
                <a:gd name="connsiteY4" fmla="*/ 552112 h 552112"/>
                <a:gd name="connsiteX5" fmla="*/ 56 w 1066976"/>
                <a:gd name="connsiteY5" fmla="*/ 22847 h 552112"/>
                <a:gd name="connsiteX0" fmla="*/ 60 w 1033603"/>
                <a:gd name="connsiteY0" fmla="*/ 3040 h 881683"/>
                <a:gd name="connsiteX1" fmla="*/ 466785 w 1033603"/>
                <a:gd name="connsiteY1" fmla="*/ 588465 h 881683"/>
                <a:gd name="connsiteX2" fmla="*/ 514409 w 1033603"/>
                <a:gd name="connsiteY2" fmla="*/ 587279 h 881683"/>
                <a:gd name="connsiteX3" fmla="*/ 1033522 w 1033603"/>
                <a:gd name="connsiteY3" fmla="*/ 347553 h 881683"/>
                <a:gd name="connsiteX4" fmla="*/ 500122 w 1033603"/>
                <a:gd name="connsiteY4" fmla="*/ 876818 h 881683"/>
                <a:gd name="connsiteX5" fmla="*/ 60 w 1033603"/>
                <a:gd name="connsiteY5" fmla="*/ 3040 h 881683"/>
                <a:gd name="connsiteX0" fmla="*/ 60 w 962181"/>
                <a:gd name="connsiteY0" fmla="*/ 45155 h 918959"/>
                <a:gd name="connsiteX1" fmla="*/ 466785 w 962181"/>
                <a:gd name="connsiteY1" fmla="*/ 630580 h 918959"/>
                <a:gd name="connsiteX2" fmla="*/ 514409 w 962181"/>
                <a:gd name="connsiteY2" fmla="*/ 629394 h 918959"/>
                <a:gd name="connsiteX3" fmla="*/ 962085 w 962181"/>
                <a:gd name="connsiteY3" fmla="*/ 12656 h 918959"/>
                <a:gd name="connsiteX4" fmla="*/ 500122 w 962181"/>
                <a:gd name="connsiteY4" fmla="*/ 918933 h 918959"/>
                <a:gd name="connsiteX5" fmla="*/ 60 w 962181"/>
                <a:gd name="connsiteY5" fmla="*/ 45155 h 918959"/>
                <a:gd name="connsiteX0" fmla="*/ 336 w 962457"/>
                <a:gd name="connsiteY0" fmla="*/ 45155 h 918960"/>
                <a:gd name="connsiteX1" fmla="*/ 424198 w 962457"/>
                <a:gd name="connsiteY1" fmla="*/ 227566 h 918960"/>
                <a:gd name="connsiteX2" fmla="*/ 514685 w 962457"/>
                <a:gd name="connsiteY2" fmla="*/ 629394 h 918960"/>
                <a:gd name="connsiteX3" fmla="*/ 962361 w 962457"/>
                <a:gd name="connsiteY3" fmla="*/ 12656 h 918960"/>
                <a:gd name="connsiteX4" fmla="*/ 500398 w 962457"/>
                <a:gd name="connsiteY4" fmla="*/ 918933 h 918960"/>
                <a:gd name="connsiteX5" fmla="*/ 336 w 962457"/>
                <a:gd name="connsiteY5" fmla="*/ 45155 h 918960"/>
                <a:gd name="connsiteX0" fmla="*/ 359 w 962480"/>
                <a:gd name="connsiteY0" fmla="*/ 57423 h 931229"/>
                <a:gd name="connsiteX1" fmla="*/ 424221 w 962480"/>
                <a:gd name="connsiteY1" fmla="*/ 239834 h 931229"/>
                <a:gd name="connsiteX2" fmla="*/ 657583 w 962480"/>
                <a:gd name="connsiteY2" fmla="*/ 225647 h 931229"/>
                <a:gd name="connsiteX3" fmla="*/ 962384 w 962480"/>
                <a:gd name="connsiteY3" fmla="*/ 24924 h 931229"/>
                <a:gd name="connsiteX4" fmla="*/ 500421 w 962480"/>
                <a:gd name="connsiteY4" fmla="*/ 931201 h 931229"/>
                <a:gd name="connsiteX5" fmla="*/ 359 w 962480"/>
                <a:gd name="connsiteY5" fmla="*/ 57423 h 931229"/>
                <a:gd name="connsiteX0" fmla="*/ 27200 w 989321"/>
                <a:gd name="connsiteY0" fmla="*/ 57423 h 931228"/>
                <a:gd name="connsiteX1" fmla="*/ 131974 w 989321"/>
                <a:gd name="connsiteY1" fmla="*/ 525844 h 931228"/>
                <a:gd name="connsiteX2" fmla="*/ 684424 w 989321"/>
                <a:gd name="connsiteY2" fmla="*/ 225647 h 931228"/>
                <a:gd name="connsiteX3" fmla="*/ 989225 w 989321"/>
                <a:gd name="connsiteY3" fmla="*/ 24924 h 931228"/>
                <a:gd name="connsiteX4" fmla="*/ 527262 w 989321"/>
                <a:gd name="connsiteY4" fmla="*/ 931201 h 931228"/>
                <a:gd name="connsiteX5" fmla="*/ 27200 w 989321"/>
                <a:gd name="connsiteY5" fmla="*/ 57423 h 931228"/>
                <a:gd name="connsiteX0" fmla="*/ 36896 w 1020751"/>
                <a:gd name="connsiteY0" fmla="*/ 48019 h 921823"/>
                <a:gd name="connsiteX1" fmla="*/ 141670 w 1020751"/>
                <a:gd name="connsiteY1" fmla="*/ 516440 h 921823"/>
                <a:gd name="connsiteX2" fmla="*/ 970345 w 1020751"/>
                <a:gd name="connsiteY2" fmla="*/ 476252 h 921823"/>
                <a:gd name="connsiteX3" fmla="*/ 998921 w 1020751"/>
                <a:gd name="connsiteY3" fmla="*/ 15520 h 921823"/>
                <a:gd name="connsiteX4" fmla="*/ 536958 w 1020751"/>
                <a:gd name="connsiteY4" fmla="*/ 921797 h 921823"/>
                <a:gd name="connsiteX5" fmla="*/ 36896 w 1020751"/>
                <a:gd name="connsiteY5" fmla="*/ 48019 h 921823"/>
                <a:gd name="connsiteX0" fmla="*/ 50171 w 991164"/>
                <a:gd name="connsiteY0" fmla="*/ 61020 h 921850"/>
                <a:gd name="connsiteX1" fmla="*/ 112083 w 991164"/>
                <a:gd name="connsiteY1" fmla="*/ 516440 h 921850"/>
                <a:gd name="connsiteX2" fmla="*/ 940758 w 991164"/>
                <a:gd name="connsiteY2" fmla="*/ 476252 h 921850"/>
                <a:gd name="connsiteX3" fmla="*/ 969334 w 991164"/>
                <a:gd name="connsiteY3" fmla="*/ 15520 h 921850"/>
                <a:gd name="connsiteX4" fmla="*/ 507371 w 991164"/>
                <a:gd name="connsiteY4" fmla="*/ 921797 h 921850"/>
                <a:gd name="connsiteX5" fmla="*/ 50171 w 991164"/>
                <a:gd name="connsiteY5" fmla="*/ 61020 h 921850"/>
                <a:gd name="connsiteX0" fmla="*/ 50171 w 991164"/>
                <a:gd name="connsiteY0" fmla="*/ 61020 h 960849"/>
                <a:gd name="connsiteX1" fmla="*/ 112083 w 991164"/>
                <a:gd name="connsiteY1" fmla="*/ 516440 h 960849"/>
                <a:gd name="connsiteX2" fmla="*/ 940758 w 991164"/>
                <a:gd name="connsiteY2" fmla="*/ 476252 h 960849"/>
                <a:gd name="connsiteX3" fmla="*/ 969334 w 991164"/>
                <a:gd name="connsiteY3" fmla="*/ 15520 h 960849"/>
                <a:gd name="connsiteX4" fmla="*/ 507371 w 991164"/>
                <a:gd name="connsiteY4" fmla="*/ 960798 h 960849"/>
                <a:gd name="connsiteX5" fmla="*/ 50171 w 991164"/>
                <a:gd name="connsiteY5" fmla="*/ 61020 h 960849"/>
                <a:gd name="connsiteX0" fmla="*/ 46031 w 965288"/>
                <a:gd name="connsiteY0" fmla="*/ 57778 h 957607"/>
                <a:gd name="connsiteX1" fmla="*/ 107943 w 965288"/>
                <a:gd name="connsiteY1" fmla="*/ 513198 h 957607"/>
                <a:gd name="connsiteX2" fmla="*/ 860418 w 965288"/>
                <a:gd name="connsiteY2" fmla="*/ 655016 h 957607"/>
                <a:gd name="connsiteX3" fmla="*/ 965194 w 965288"/>
                <a:gd name="connsiteY3" fmla="*/ 12278 h 957607"/>
                <a:gd name="connsiteX4" fmla="*/ 503231 w 965288"/>
                <a:gd name="connsiteY4" fmla="*/ 957556 h 957607"/>
                <a:gd name="connsiteX5" fmla="*/ 46031 w 965288"/>
                <a:gd name="connsiteY5" fmla="*/ 57778 h 957607"/>
                <a:gd name="connsiteX0" fmla="*/ 39705 w 958962"/>
                <a:gd name="connsiteY0" fmla="*/ 57778 h 957606"/>
                <a:gd name="connsiteX1" fmla="*/ 115905 w 958962"/>
                <a:gd name="connsiteY1" fmla="*/ 649702 h 957606"/>
                <a:gd name="connsiteX2" fmla="*/ 854092 w 958962"/>
                <a:gd name="connsiteY2" fmla="*/ 655016 h 957606"/>
                <a:gd name="connsiteX3" fmla="*/ 958868 w 958962"/>
                <a:gd name="connsiteY3" fmla="*/ 12278 h 957606"/>
                <a:gd name="connsiteX4" fmla="*/ 496905 w 958962"/>
                <a:gd name="connsiteY4" fmla="*/ 957556 h 957606"/>
                <a:gd name="connsiteX5" fmla="*/ 39705 w 958962"/>
                <a:gd name="connsiteY5" fmla="*/ 57778 h 957606"/>
                <a:gd name="connsiteX0" fmla="*/ 37752 w 957009"/>
                <a:gd name="connsiteY0" fmla="*/ 57778 h 957606"/>
                <a:gd name="connsiteX1" fmla="*/ 118714 w 957009"/>
                <a:gd name="connsiteY1" fmla="*/ 630202 h 957606"/>
                <a:gd name="connsiteX2" fmla="*/ 852139 w 957009"/>
                <a:gd name="connsiteY2" fmla="*/ 655016 h 957606"/>
                <a:gd name="connsiteX3" fmla="*/ 956915 w 957009"/>
                <a:gd name="connsiteY3" fmla="*/ 12278 h 957606"/>
                <a:gd name="connsiteX4" fmla="*/ 494952 w 957009"/>
                <a:gd name="connsiteY4" fmla="*/ 957556 h 957606"/>
                <a:gd name="connsiteX5" fmla="*/ 37752 w 957009"/>
                <a:gd name="connsiteY5" fmla="*/ 57778 h 957606"/>
                <a:gd name="connsiteX0" fmla="*/ 37752 w 910257"/>
                <a:gd name="connsiteY0" fmla="*/ 83423 h 983323"/>
                <a:gd name="connsiteX1" fmla="*/ 118714 w 910257"/>
                <a:gd name="connsiteY1" fmla="*/ 655847 h 983323"/>
                <a:gd name="connsiteX2" fmla="*/ 852139 w 910257"/>
                <a:gd name="connsiteY2" fmla="*/ 680661 h 983323"/>
                <a:gd name="connsiteX3" fmla="*/ 899765 w 910257"/>
                <a:gd name="connsiteY3" fmla="*/ 11923 h 983323"/>
                <a:gd name="connsiteX4" fmla="*/ 494952 w 910257"/>
                <a:gd name="connsiteY4" fmla="*/ 983201 h 983323"/>
                <a:gd name="connsiteX5" fmla="*/ 37752 w 910257"/>
                <a:gd name="connsiteY5" fmla="*/ 83423 h 98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0257" h="983323">
                  <a:moveTo>
                    <a:pt x="37752" y="83423"/>
                  </a:moveTo>
                  <a:cubicBezTo>
                    <a:pt x="-24954" y="28864"/>
                    <a:pt x="-17017" y="556307"/>
                    <a:pt x="118714" y="655847"/>
                  </a:cubicBezTo>
                  <a:cubicBezTo>
                    <a:pt x="254445" y="755387"/>
                    <a:pt x="754508" y="650394"/>
                    <a:pt x="852139" y="680661"/>
                  </a:cubicBezTo>
                  <a:cubicBezTo>
                    <a:pt x="949770" y="710928"/>
                    <a:pt x="893415" y="-107546"/>
                    <a:pt x="899765" y="11923"/>
                  </a:cubicBezTo>
                  <a:cubicBezTo>
                    <a:pt x="906115" y="131392"/>
                    <a:pt x="638621" y="971284"/>
                    <a:pt x="494952" y="983201"/>
                  </a:cubicBezTo>
                  <a:cubicBezTo>
                    <a:pt x="351283" y="995118"/>
                    <a:pt x="100458" y="137982"/>
                    <a:pt x="37752" y="8342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7000">
                  <a:schemeClr val="bg1">
                    <a:lumMod val="75000"/>
                  </a:schemeClr>
                </a:gs>
                <a:gs pos="38000">
                  <a:schemeClr val="bg1">
                    <a:lumMod val="65000"/>
                  </a:schemeClr>
                </a:gs>
                <a:gs pos="96000">
                  <a:schemeClr val="bg1">
                    <a:lumMod val="50000"/>
                  </a:schemeClr>
                </a:gs>
              </a:gsLst>
              <a:lin ang="13500000" scaled="1"/>
            </a:gradFill>
            <a:ln>
              <a:noFill/>
            </a:ln>
            <a:effectLst>
              <a:glow>
                <a:schemeClr val="bg1">
                  <a:lumMod val="95000"/>
                  <a:alpha val="19000"/>
                </a:schemeClr>
              </a:glow>
            </a:effectLst>
            <a:scene3d>
              <a:camera prst="orthographicFront"/>
              <a:lightRig rig="fla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4159889" y="3759672"/>
            <a:ext cx="1792858" cy="1752838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1658">
                <a:schemeClr val="bg1">
                  <a:lumMod val="75000"/>
                </a:schemeClr>
              </a:gs>
              <a:gs pos="68757">
                <a:schemeClr val="bg1">
                  <a:lumMod val="95000"/>
                </a:schemeClr>
              </a:gs>
              <a:gs pos="44994">
                <a:schemeClr val="bg1">
                  <a:lumMod val="75000"/>
                </a:schemeClr>
              </a:gs>
              <a:gs pos="32920">
                <a:schemeClr val="bg1">
                  <a:lumMod val="85000"/>
                </a:schemeClr>
              </a:gs>
              <a:gs pos="14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7-Point Star 8"/>
          <p:cNvSpPr/>
          <p:nvPr/>
        </p:nvSpPr>
        <p:spPr>
          <a:xfrm>
            <a:off x="5531491" y="2077150"/>
            <a:ext cx="1676400" cy="1559584"/>
          </a:xfrm>
          <a:prstGeom prst="star7">
            <a:avLst>
              <a:gd name="adj" fmla="val 37511"/>
              <a:gd name="hf" fmla="val 102572"/>
              <a:gd name="vf" fmla="val 10521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91658">
                <a:schemeClr val="tx1">
                  <a:lumMod val="50000"/>
                  <a:lumOff val="50000"/>
                </a:schemeClr>
              </a:gs>
              <a:gs pos="68757">
                <a:schemeClr val="tx1">
                  <a:lumMod val="50000"/>
                  <a:lumOff val="50000"/>
                </a:schemeClr>
              </a:gs>
              <a:gs pos="44994">
                <a:schemeClr val="bg1">
                  <a:lumMod val="65000"/>
                </a:schemeClr>
              </a:gs>
              <a:gs pos="32920">
                <a:schemeClr val="tx1">
                  <a:lumMod val="50000"/>
                  <a:lumOff val="50000"/>
                </a:schemeClr>
              </a:gs>
              <a:gs pos="14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/>
          <p:cNvSpPr/>
          <p:nvPr/>
        </p:nvSpPr>
        <p:spPr>
          <a:xfrm rot="16200000">
            <a:off x="4602938" y="4170573"/>
            <a:ext cx="891016" cy="1792858"/>
          </a:xfrm>
          <a:prstGeom prst="moon">
            <a:avLst>
              <a:gd name="adj" fmla="val 87500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5302890" y="4763822"/>
            <a:ext cx="384184" cy="428100"/>
          </a:xfrm>
          <a:prstGeom prst="lightningBol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/>
          <p:cNvSpPr/>
          <p:nvPr/>
        </p:nvSpPr>
        <p:spPr>
          <a:xfrm flipH="1">
            <a:off x="4385306" y="4782496"/>
            <a:ext cx="384184" cy="428100"/>
          </a:xfrm>
          <a:prstGeom prst="lightningBol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ame Side Corner Rectangle 12"/>
          <p:cNvSpPr/>
          <p:nvPr/>
        </p:nvSpPr>
        <p:spPr>
          <a:xfrm>
            <a:off x="349890" y="2020398"/>
            <a:ext cx="1591927" cy="1557300"/>
          </a:xfrm>
          <a:prstGeom prst="snip2SameRect">
            <a:avLst>
              <a:gd name="adj1" fmla="val 34775"/>
              <a:gd name="adj2" fmla="val 0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ctagon 13"/>
          <p:cNvSpPr/>
          <p:nvPr/>
        </p:nvSpPr>
        <p:spPr>
          <a:xfrm rot="2711092">
            <a:off x="3908997" y="2155948"/>
            <a:ext cx="1520816" cy="1438275"/>
          </a:xfrm>
          <a:prstGeom prst="octagon">
            <a:avLst>
              <a:gd name="adj" fmla="val 37236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ecagon 14"/>
          <p:cNvSpPr/>
          <p:nvPr/>
        </p:nvSpPr>
        <p:spPr>
          <a:xfrm>
            <a:off x="2102491" y="1988628"/>
            <a:ext cx="1752600" cy="1648106"/>
          </a:xfrm>
          <a:prstGeom prst="decagon">
            <a:avLst/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32-Point Star 15"/>
          <p:cNvSpPr/>
          <p:nvPr/>
        </p:nvSpPr>
        <p:spPr>
          <a:xfrm>
            <a:off x="7284091" y="2158558"/>
            <a:ext cx="1447800" cy="1478176"/>
          </a:xfrm>
          <a:prstGeom prst="star32">
            <a:avLst>
              <a:gd name="adj" fmla="val 44803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63921" y="3773433"/>
            <a:ext cx="1109676" cy="444235"/>
          </a:xfrm>
          <a:prstGeom prst="rect">
            <a:avLst/>
          </a:prstGeom>
          <a:gradFill>
            <a:gsLst>
              <a:gs pos="87000">
                <a:srgbClr val="355780"/>
              </a:gs>
              <a:gs pos="39000">
                <a:srgbClr val="5376A1"/>
              </a:gs>
              <a:gs pos="0">
                <a:schemeClr val="tx2">
                  <a:lumMod val="40000"/>
                  <a:lumOff val="60000"/>
                </a:schemeClr>
              </a:gs>
              <a:gs pos="62000">
                <a:srgbClr val="355780"/>
              </a:gs>
              <a:gs pos="20000">
                <a:schemeClr val="tx2">
                  <a:lumMod val="75000"/>
                </a:schemeClr>
              </a:gs>
            </a:gsLst>
            <a:lin ang="18900000" scaled="0"/>
          </a:gra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 rot="16200000">
            <a:off x="5758299" y="3602262"/>
            <a:ext cx="592211" cy="1149991"/>
          </a:xfrm>
          <a:prstGeom prst="moon">
            <a:avLst>
              <a:gd name="adj" fmla="val 87500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gonal Stripe 26"/>
          <p:cNvSpPr/>
          <p:nvPr/>
        </p:nvSpPr>
        <p:spPr>
          <a:xfrm rot="13471992">
            <a:off x="8451357" y="4291383"/>
            <a:ext cx="1036345" cy="1020980"/>
          </a:xfrm>
          <a:prstGeom prst="diagStripe">
            <a:avLst>
              <a:gd name="adj" fmla="val 53543"/>
            </a:avLst>
          </a:prstGeom>
          <a:gradFill>
            <a:gsLst>
              <a:gs pos="2000">
                <a:schemeClr val="tx1">
                  <a:lumMod val="50000"/>
                  <a:lumOff val="50000"/>
                </a:schemeClr>
              </a:gs>
              <a:gs pos="19000">
                <a:schemeClr val="bg1">
                  <a:lumMod val="95000"/>
                </a:schemeClr>
              </a:gs>
              <a:gs pos="24000">
                <a:srgbClr val="5F5F5F"/>
              </a:gs>
              <a:gs pos="28000">
                <a:schemeClr val="tx1"/>
              </a:gs>
              <a:gs pos="50000">
                <a:schemeClr val="bg1">
                  <a:lumMod val="50000"/>
                </a:schemeClr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495680" y="5791200"/>
            <a:ext cx="1747838" cy="828675"/>
          </a:xfrm>
          <a:custGeom>
            <a:avLst/>
            <a:gdLst>
              <a:gd name="connsiteX0" fmla="*/ 0 w 1747838"/>
              <a:gd name="connsiteY0" fmla="*/ 0 h 828675"/>
              <a:gd name="connsiteX1" fmla="*/ 161925 w 1747838"/>
              <a:gd name="connsiteY1" fmla="*/ 509588 h 828675"/>
              <a:gd name="connsiteX2" fmla="*/ 619125 w 1747838"/>
              <a:gd name="connsiteY2" fmla="*/ 823913 h 828675"/>
              <a:gd name="connsiteX3" fmla="*/ 1147763 w 1747838"/>
              <a:gd name="connsiteY3" fmla="*/ 828675 h 828675"/>
              <a:gd name="connsiteX4" fmla="*/ 1595438 w 1747838"/>
              <a:gd name="connsiteY4" fmla="*/ 504825 h 828675"/>
              <a:gd name="connsiteX5" fmla="*/ 1747838 w 1747838"/>
              <a:gd name="connsiteY5" fmla="*/ 0 h 828675"/>
              <a:gd name="connsiteX6" fmla="*/ 0 w 1747838"/>
              <a:gd name="connsiteY6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7838" h="828675">
                <a:moveTo>
                  <a:pt x="0" y="0"/>
                </a:moveTo>
                <a:lnTo>
                  <a:pt x="161925" y="509588"/>
                </a:lnTo>
                <a:lnTo>
                  <a:pt x="619125" y="823913"/>
                </a:lnTo>
                <a:lnTo>
                  <a:pt x="1147763" y="828675"/>
                </a:lnTo>
                <a:lnTo>
                  <a:pt x="1595438" y="504825"/>
                </a:lnTo>
                <a:lnTo>
                  <a:pt x="1747838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1065516" y="-457200"/>
            <a:ext cx="1752601" cy="1674755"/>
            <a:chOff x="6489534" y="-179049"/>
            <a:chExt cx="1752601" cy="1674755"/>
          </a:xfrm>
        </p:grpSpPr>
        <p:sp>
          <p:nvSpPr>
            <p:cNvPr id="34" name="Decagon 33"/>
            <p:cNvSpPr/>
            <p:nvPr/>
          </p:nvSpPr>
          <p:spPr>
            <a:xfrm>
              <a:off x="6489535" y="-152400"/>
              <a:ext cx="1752600" cy="1648106"/>
            </a:xfrm>
            <a:prstGeom prst="decago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3000">
                  <a:schemeClr val="bg1">
                    <a:lumMod val="95000"/>
                  </a:schemeClr>
                </a:gs>
                <a:gs pos="21001">
                  <a:schemeClr val="bg1">
                    <a:lumMod val="75000"/>
                  </a:schemeClr>
                </a:gs>
                <a:gs pos="47000">
                  <a:schemeClr val="bg1">
                    <a:lumMod val="75000"/>
                  </a:schemeClr>
                </a:gs>
                <a:gs pos="67000">
                  <a:srgbClr val="B2B2B2"/>
                </a:gs>
                <a:gs pos="82001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7639832" y="672893"/>
              <a:ext cx="600075" cy="819150"/>
            </a:xfrm>
            <a:custGeom>
              <a:avLst/>
              <a:gdLst>
                <a:gd name="connsiteX0" fmla="*/ 0 w 600075"/>
                <a:gd name="connsiteY0" fmla="*/ 819150 h 819150"/>
                <a:gd name="connsiteX1" fmla="*/ 600075 w 600075"/>
                <a:gd name="connsiteY1" fmla="*/ 0 h 819150"/>
                <a:gd name="connsiteX2" fmla="*/ 433387 w 600075"/>
                <a:gd name="connsiteY2" fmla="*/ 509588 h 819150"/>
                <a:gd name="connsiteX3" fmla="*/ 0 w 600075"/>
                <a:gd name="connsiteY3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819150">
                  <a:moveTo>
                    <a:pt x="0" y="819150"/>
                  </a:moveTo>
                  <a:lnTo>
                    <a:pt x="600075" y="0"/>
                  </a:lnTo>
                  <a:lnTo>
                    <a:pt x="433387" y="509588"/>
                  </a:lnTo>
                  <a:lnTo>
                    <a:pt x="0" y="819150"/>
                  </a:lnTo>
                  <a:close/>
                </a:path>
              </a:pathLst>
            </a:custGeom>
            <a:gradFill>
              <a:gsLst>
                <a:gs pos="2000">
                  <a:schemeClr val="tx1">
                    <a:lumMod val="50000"/>
                    <a:lumOff val="50000"/>
                  </a:schemeClr>
                </a:gs>
                <a:gs pos="19000">
                  <a:schemeClr val="bg1">
                    <a:lumMod val="95000"/>
                  </a:schemeClr>
                </a:gs>
                <a:gs pos="24000">
                  <a:srgbClr val="5F5F5F"/>
                </a:gs>
                <a:gs pos="28000">
                  <a:schemeClr val="tx1"/>
                </a:gs>
                <a:gs pos="50000">
                  <a:schemeClr val="bg1">
                    <a:lumMod val="50000"/>
                  </a:schemeClr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flipH="1">
              <a:off x="6489534" y="672893"/>
              <a:ext cx="605793" cy="819150"/>
            </a:xfrm>
            <a:custGeom>
              <a:avLst/>
              <a:gdLst>
                <a:gd name="connsiteX0" fmla="*/ 0 w 600075"/>
                <a:gd name="connsiteY0" fmla="*/ 819150 h 819150"/>
                <a:gd name="connsiteX1" fmla="*/ 600075 w 600075"/>
                <a:gd name="connsiteY1" fmla="*/ 0 h 819150"/>
                <a:gd name="connsiteX2" fmla="*/ 433387 w 600075"/>
                <a:gd name="connsiteY2" fmla="*/ 509588 h 819150"/>
                <a:gd name="connsiteX3" fmla="*/ 0 w 600075"/>
                <a:gd name="connsiteY3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819150">
                  <a:moveTo>
                    <a:pt x="0" y="819150"/>
                  </a:moveTo>
                  <a:lnTo>
                    <a:pt x="600075" y="0"/>
                  </a:lnTo>
                  <a:lnTo>
                    <a:pt x="433387" y="509588"/>
                  </a:lnTo>
                  <a:lnTo>
                    <a:pt x="0" y="819150"/>
                  </a:lnTo>
                  <a:close/>
                </a:path>
              </a:pathLst>
            </a:custGeom>
            <a:gradFill>
              <a:gsLst>
                <a:gs pos="2000">
                  <a:schemeClr val="tx1">
                    <a:lumMod val="50000"/>
                    <a:lumOff val="50000"/>
                  </a:schemeClr>
                </a:gs>
                <a:gs pos="19000">
                  <a:schemeClr val="bg1">
                    <a:lumMod val="95000"/>
                  </a:schemeClr>
                </a:gs>
                <a:gs pos="24000">
                  <a:srgbClr val="5F5F5F"/>
                </a:gs>
                <a:gs pos="28000">
                  <a:schemeClr val="tx1"/>
                </a:gs>
                <a:gs pos="50000">
                  <a:schemeClr val="bg1">
                    <a:lumMod val="50000"/>
                  </a:schemeClr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0997" y="-179049"/>
              <a:ext cx="1109676" cy="444235"/>
            </a:xfrm>
            <a:prstGeom prst="rect">
              <a:avLst/>
            </a:prstGeom>
            <a:gradFill>
              <a:gsLst>
                <a:gs pos="87000">
                  <a:srgbClr val="355780"/>
                </a:gs>
                <a:gs pos="39000">
                  <a:srgbClr val="5376A1"/>
                </a:gs>
                <a:gs pos="0">
                  <a:schemeClr val="tx2">
                    <a:lumMod val="40000"/>
                    <a:lumOff val="60000"/>
                  </a:schemeClr>
                </a:gs>
                <a:gs pos="62000">
                  <a:srgbClr val="355780"/>
                </a:gs>
                <a:gs pos="20000">
                  <a:schemeClr val="tx2">
                    <a:lumMod val="75000"/>
                  </a:schemeClr>
                </a:gs>
              </a:gsLst>
              <a:lin ang="18900000" scaled="0"/>
            </a:gra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Lightning Bolt 48"/>
          <p:cNvSpPr/>
          <p:nvPr/>
        </p:nvSpPr>
        <p:spPr>
          <a:xfrm>
            <a:off x="6730046" y="4621493"/>
            <a:ext cx="384184" cy="428100"/>
          </a:xfrm>
          <a:prstGeom prst="lightningBol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ghtning Bolt 49"/>
          <p:cNvSpPr/>
          <p:nvPr/>
        </p:nvSpPr>
        <p:spPr>
          <a:xfrm flipH="1">
            <a:off x="7392991" y="4407443"/>
            <a:ext cx="384184" cy="428100"/>
          </a:xfrm>
          <a:prstGeom prst="lightningBol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979289" y="5378281"/>
            <a:ext cx="1752602" cy="1651309"/>
            <a:chOff x="6979289" y="5378281"/>
            <a:chExt cx="1752602" cy="1651309"/>
          </a:xfrm>
        </p:grpSpPr>
        <p:sp>
          <p:nvSpPr>
            <p:cNvPr id="18" name="Decagon 17"/>
            <p:cNvSpPr/>
            <p:nvPr/>
          </p:nvSpPr>
          <p:spPr>
            <a:xfrm>
              <a:off x="6979291" y="5378281"/>
              <a:ext cx="1752600" cy="1651309"/>
            </a:xfrm>
            <a:prstGeom prst="decago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3000">
                  <a:schemeClr val="bg1">
                    <a:lumMod val="95000"/>
                  </a:schemeClr>
                </a:gs>
                <a:gs pos="21001">
                  <a:schemeClr val="bg1">
                    <a:lumMod val="65000"/>
                  </a:schemeClr>
                </a:gs>
                <a:gs pos="47000">
                  <a:schemeClr val="bg1">
                    <a:lumMod val="75000"/>
                  </a:schemeClr>
                </a:gs>
                <a:gs pos="67000">
                  <a:schemeClr val="bg1">
                    <a:lumMod val="50000"/>
                  </a:schemeClr>
                </a:gs>
                <a:gs pos="82001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8129588" y="6205185"/>
              <a:ext cx="600075" cy="820742"/>
            </a:xfrm>
            <a:custGeom>
              <a:avLst/>
              <a:gdLst>
                <a:gd name="connsiteX0" fmla="*/ 0 w 600075"/>
                <a:gd name="connsiteY0" fmla="*/ 819150 h 819150"/>
                <a:gd name="connsiteX1" fmla="*/ 600075 w 600075"/>
                <a:gd name="connsiteY1" fmla="*/ 0 h 819150"/>
                <a:gd name="connsiteX2" fmla="*/ 433387 w 600075"/>
                <a:gd name="connsiteY2" fmla="*/ 509588 h 819150"/>
                <a:gd name="connsiteX3" fmla="*/ 0 w 600075"/>
                <a:gd name="connsiteY3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819150">
                  <a:moveTo>
                    <a:pt x="0" y="819150"/>
                  </a:moveTo>
                  <a:lnTo>
                    <a:pt x="600075" y="0"/>
                  </a:lnTo>
                  <a:lnTo>
                    <a:pt x="433387" y="509588"/>
                  </a:lnTo>
                  <a:lnTo>
                    <a:pt x="0" y="819150"/>
                  </a:lnTo>
                  <a:close/>
                </a:path>
              </a:pathLst>
            </a:custGeom>
            <a:gradFill>
              <a:gsLst>
                <a:gs pos="2000">
                  <a:schemeClr val="tx1">
                    <a:lumMod val="50000"/>
                    <a:lumOff val="50000"/>
                  </a:schemeClr>
                </a:gs>
                <a:gs pos="19000">
                  <a:schemeClr val="bg1">
                    <a:lumMod val="95000"/>
                  </a:schemeClr>
                </a:gs>
                <a:gs pos="24000">
                  <a:srgbClr val="5F5F5F"/>
                </a:gs>
                <a:gs pos="28000">
                  <a:schemeClr val="tx1"/>
                </a:gs>
                <a:gs pos="50000">
                  <a:schemeClr val="bg1">
                    <a:lumMod val="50000"/>
                  </a:schemeClr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flipH="1">
              <a:off x="6979289" y="6205185"/>
              <a:ext cx="605793" cy="820742"/>
            </a:xfrm>
            <a:custGeom>
              <a:avLst/>
              <a:gdLst>
                <a:gd name="connsiteX0" fmla="*/ 0 w 600075"/>
                <a:gd name="connsiteY0" fmla="*/ 819150 h 819150"/>
                <a:gd name="connsiteX1" fmla="*/ 600075 w 600075"/>
                <a:gd name="connsiteY1" fmla="*/ 0 h 819150"/>
                <a:gd name="connsiteX2" fmla="*/ 433387 w 600075"/>
                <a:gd name="connsiteY2" fmla="*/ 509588 h 819150"/>
                <a:gd name="connsiteX3" fmla="*/ 0 w 600075"/>
                <a:gd name="connsiteY3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819150">
                  <a:moveTo>
                    <a:pt x="0" y="819150"/>
                  </a:moveTo>
                  <a:lnTo>
                    <a:pt x="600075" y="0"/>
                  </a:lnTo>
                  <a:lnTo>
                    <a:pt x="433387" y="509588"/>
                  </a:lnTo>
                  <a:lnTo>
                    <a:pt x="0" y="819150"/>
                  </a:lnTo>
                  <a:close/>
                </a:path>
              </a:pathLst>
            </a:custGeom>
            <a:gradFill>
              <a:gsLst>
                <a:gs pos="2000">
                  <a:schemeClr val="tx1">
                    <a:lumMod val="50000"/>
                    <a:lumOff val="50000"/>
                  </a:schemeClr>
                </a:gs>
                <a:gs pos="19000">
                  <a:schemeClr val="bg1">
                    <a:lumMod val="95000"/>
                  </a:schemeClr>
                </a:gs>
                <a:gs pos="24000">
                  <a:srgbClr val="5F5F5F"/>
                </a:gs>
                <a:gs pos="28000">
                  <a:schemeClr val="tx1"/>
                </a:gs>
                <a:gs pos="50000">
                  <a:schemeClr val="bg1">
                    <a:lumMod val="50000"/>
                  </a:schemeClr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oon 44"/>
            <p:cNvSpPr/>
            <p:nvPr/>
          </p:nvSpPr>
          <p:spPr>
            <a:xfrm rot="16200000">
              <a:off x="7596923" y="5268059"/>
              <a:ext cx="491489" cy="1383464"/>
            </a:xfrm>
            <a:prstGeom prst="moon">
              <a:avLst>
                <a:gd name="adj" fmla="val 87500"/>
              </a:avLst>
            </a:prstGeom>
            <a:gradFill>
              <a:gsLst>
                <a:gs pos="0">
                  <a:srgbClr val="CBCBCB">
                    <a:lumMod val="42000"/>
                  </a:srgbClr>
                </a:gs>
                <a:gs pos="13000">
                  <a:srgbClr val="5F5F5F"/>
                </a:gs>
                <a:gs pos="21001">
                  <a:srgbClr val="5F5F5F">
                    <a:lumMod val="69000"/>
                  </a:srgbClr>
                </a:gs>
                <a:gs pos="63000">
                  <a:srgbClr val="FFFFFF">
                    <a:lumMod val="60000"/>
                  </a:srgbClr>
                </a:gs>
                <a:gs pos="67000">
                  <a:srgbClr val="B2B2B2"/>
                </a:gs>
                <a:gs pos="82001">
                  <a:srgbClr val="777777"/>
                </a:gs>
                <a:gs pos="100000">
                  <a:srgbClr val="EAEAEA">
                    <a:lumMod val="36000"/>
                  </a:srgb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7137779" y="5583308"/>
              <a:ext cx="1422355" cy="621877"/>
            </a:xfrm>
            <a:custGeom>
              <a:avLst/>
              <a:gdLst>
                <a:gd name="connsiteX0" fmla="*/ 8352 w 1422355"/>
                <a:gd name="connsiteY0" fmla="*/ 109055 h 620671"/>
                <a:gd name="connsiteX1" fmla="*/ 170277 w 1422355"/>
                <a:gd name="connsiteY1" fmla="*/ 16186 h 620671"/>
                <a:gd name="connsiteX2" fmla="*/ 1284702 w 1422355"/>
                <a:gd name="connsiteY2" fmla="*/ 11424 h 620671"/>
                <a:gd name="connsiteX3" fmla="*/ 1406146 w 1422355"/>
                <a:gd name="connsiteY3" fmla="*/ 132867 h 620671"/>
                <a:gd name="connsiteX4" fmla="*/ 1298990 w 1422355"/>
                <a:gd name="connsiteY4" fmla="*/ 387661 h 620671"/>
                <a:gd name="connsiteX5" fmla="*/ 951327 w 1422355"/>
                <a:gd name="connsiteY5" fmla="*/ 585305 h 620671"/>
                <a:gd name="connsiteX6" fmla="*/ 558421 w 1422355"/>
                <a:gd name="connsiteY6" fmla="*/ 613880 h 620671"/>
                <a:gd name="connsiteX7" fmla="*/ 246477 w 1422355"/>
                <a:gd name="connsiteY7" fmla="*/ 506724 h 620671"/>
                <a:gd name="connsiteX8" fmla="*/ 46452 w 1422355"/>
                <a:gd name="connsiteY8" fmla="*/ 290030 h 620671"/>
                <a:gd name="connsiteX9" fmla="*/ 8352 w 1422355"/>
                <a:gd name="connsiteY9" fmla="*/ 109055 h 62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2355" h="620671">
                  <a:moveTo>
                    <a:pt x="8352" y="109055"/>
                  </a:moveTo>
                  <a:cubicBezTo>
                    <a:pt x="28989" y="63415"/>
                    <a:pt x="-42448" y="32458"/>
                    <a:pt x="170277" y="16186"/>
                  </a:cubicBezTo>
                  <a:cubicBezTo>
                    <a:pt x="383002" y="-86"/>
                    <a:pt x="1078724" y="-8023"/>
                    <a:pt x="1284702" y="11424"/>
                  </a:cubicBezTo>
                  <a:cubicBezTo>
                    <a:pt x="1490680" y="30871"/>
                    <a:pt x="1403765" y="70161"/>
                    <a:pt x="1406146" y="132867"/>
                  </a:cubicBezTo>
                  <a:cubicBezTo>
                    <a:pt x="1408527" y="195573"/>
                    <a:pt x="1374793" y="312255"/>
                    <a:pt x="1298990" y="387661"/>
                  </a:cubicBezTo>
                  <a:cubicBezTo>
                    <a:pt x="1223187" y="463067"/>
                    <a:pt x="1074755" y="547602"/>
                    <a:pt x="951327" y="585305"/>
                  </a:cubicBezTo>
                  <a:cubicBezTo>
                    <a:pt x="827899" y="623008"/>
                    <a:pt x="675896" y="626977"/>
                    <a:pt x="558421" y="613880"/>
                  </a:cubicBezTo>
                  <a:cubicBezTo>
                    <a:pt x="440946" y="600783"/>
                    <a:pt x="331805" y="560699"/>
                    <a:pt x="246477" y="506724"/>
                  </a:cubicBezTo>
                  <a:cubicBezTo>
                    <a:pt x="161149" y="452749"/>
                    <a:pt x="85743" y="355515"/>
                    <a:pt x="46452" y="290030"/>
                  </a:cubicBezTo>
                  <a:cubicBezTo>
                    <a:pt x="7161" y="224546"/>
                    <a:pt x="-12285" y="154695"/>
                    <a:pt x="8352" y="10905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50936" y="5464492"/>
              <a:ext cx="1409197" cy="495287"/>
            </a:xfrm>
            <a:prstGeom prst="rect">
              <a:avLst/>
            </a:prstGeom>
            <a:gradFill>
              <a:gsLst>
                <a:gs pos="87000">
                  <a:srgbClr val="355780"/>
                </a:gs>
                <a:gs pos="39000">
                  <a:srgbClr val="5376A1"/>
                </a:gs>
                <a:gs pos="0">
                  <a:schemeClr val="tx2">
                    <a:lumMod val="40000"/>
                    <a:lumOff val="60000"/>
                  </a:schemeClr>
                </a:gs>
                <a:gs pos="62000">
                  <a:srgbClr val="355780"/>
                </a:gs>
                <a:gs pos="20000">
                  <a:schemeClr val="tx2">
                    <a:lumMod val="75000"/>
                  </a:schemeClr>
                </a:gs>
              </a:gsLst>
              <a:lin ang="18900000" scaled="0"/>
            </a:gra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284091" y="6352138"/>
              <a:ext cx="1145534" cy="534437"/>
            </a:xfrm>
            <a:custGeom>
              <a:avLst/>
              <a:gdLst>
                <a:gd name="connsiteX0" fmla="*/ 0 w 548640"/>
                <a:gd name="connsiteY0" fmla="*/ 0 h 533400"/>
                <a:gd name="connsiteX1" fmla="*/ 548640 w 548640"/>
                <a:gd name="connsiteY1" fmla="*/ 15240 h 533400"/>
                <a:gd name="connsiteX2" fmla="*/ 304800 w 548640"/>
                <a:gd name="connsiteY2" fmla="*/ 533400 h 533400"/>
                <a:gd name="connsiteX3" fmla="*/ 0 w 548640"/>
                <a:gd name="connsiteY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640" h="533400">
                  <a:moveTo>
                    <a:pt x="0" y="0"/>
                  </a:moveTo>
                  <a:lnTo>
                    <a:pt x="548640" y="15240"/>
                  </a:lnTo>
                  <a:lnTo>
                    <a:pt x="304800" y="533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6000">
                  <a:schemeClr val="tx1">
                    <a:lumMod val="50000"/>
                    <a:lumOff val="50000"/>
                  </a:schemeClr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chemeClr val="tx1">
                    <a:lumMod val="50000"/>
                    <a:lumOff val="50000"/>
                  </a:schemeClr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5942349">
            <a:off x="9926543" y="2682980"/>
            <a:ext cx="1752601" cy="1648106"/>
            <a:chOff x="9926543" y="2682980"/>
            <a:chExt cx="1752601" cy="1648106"/>
          </a:xfrm>
        </p:grpSpPr>
        <p:sp>
          <p:nvSpPr>
            <p:cNvPr id="55" name="Decagon 54"/>
            <p:cNvSpPr/>
            <p:nvPr/>
          </p:nvSpPr>
          <p:spPr>
            <a:xfrm>
              <a:off x="9926544" y="2682980"/>
              <a:ext cx="1752600" cy="1648106"/>
            </a:xfrm>
            <a:prstGeom prst="decago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3000">
                  <a:schemeClr val="bg1">
                    <a:lumMod val="95000"/>
                  </a:schemeClr>
                </a:gs>
                <a:gs pos="21001">
                  <a:schemeClr val="bg1">
                    <a:lumMod val="65000"/>
                  </a:schemeClr>
                </a:gs>
                <a:gs pos="47000">
                  <a:schemeClr val="bg1">
                    <a:lumMod val="75000"/>
                  </a:schemeClr>
                </a:gs>
                <a:gs pos="67000">
                  <a:schemeClr val="bg1">
                    <a:lumMod val="50000"/>
                  </a:schemeClr>
                </a:gs>
                <a:gs pos="82001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11076841" y="3508273"/>
              <a:ext cx="600075" cy="819150"/>
            </a:xfrm>
            <a:custGeom>
              <a:avLst/>
              <a:gdLst>
                <a:gd name="connsiteX0" fmla="*/ 0 w 600075"/>
                <a:gd name="connsiteY0" fmla="*/ 819150 h 819150"/>
                <a:gd name="connsiteX1" fmla="*/ 600075 w 600075"/>
                <a:gd name="connsiteY1" fmla="*/ 0 h 819150"/>
                <a:gd name="connsiteX2" fmla="*/ 433387 w 600075"/>
                <a:gd name="connsiteY2" fmla="*/ 509588 h 819150"/>
                <a:gd name="connsiteX3" fmla="*/ 0 w 600075"/>
                <a:gd name="connsiteY3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819150">
                  <a:moveTo>
                    <a:pt x="0" y="819150"/>
                  </a:moveTo>
                  <a:lnTo>
                    <a:pt x="600075" y="0"/>
                  </a:lnTo>
                  <a:lnTo>
                    <a:pt x="433387" y="509588"/>
                  </a:lnTo>
                  <a:lnTo>
                    <a:pt x="0" y="819150"/>
                  </a:lnTo>
                  <a:close/>
                </a:path>
              </a:pathLst>
            </a:custGeom>
            <a:gradFill>
              <a:gsLst>
                <a:gs pos="2000">
                  <a:schemeClr val="tx1">
                    <a:lumMod val="50000"/>
                    <a:lumOff val="50000"/>
                  </a:schemeClr>
                </a:gs>
                <a:gs pos="19000">
                  <a:schemeClr val="bg1">
                    <a:lumMod val="95000"/>
                  </a:schemeClr>
                </a:gs>
                <a:gs pos="24000">
                  <a:srgbClr val="5F5F5F"/>
                </a:gs>
                <a:gs pos="28000">
                  <a:schemeClr val="tx1"/>
                </a:gs>
                <a:gs pos="50000">
                  <a:schemeClr val="bg1">
                    <a:lumMod val="50000"/>
                  </a:schemeClr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9926543" y="3508273"/>
              <a:ext cx="605793" cy="819150"/>
            </a:xfrm>
            <a:custGeom>
              <a:avLst/>
              <a:gdLst>
                <a:gd name="connsiteX0" fmla="*/ 0 w 600075"/>
                <a:gd name="connsiteY0" fmla="*/ 819150 h 819150"/>
                <a:gd name="connsiteX1" fmla="*/ 600075 w 600075"/>
                <a:gd name="connsiteY1" fmla="*/ 0 h 819150"/>
                <a:gd name="connsiteX2" fmla="*/ 433387 w 600075"/>
                <a:gd name="connsiteY2" fmla="*/ 509588 h 819150"/>
                <a:gd name="connsiteX3" fmla="*/ 0 w 600075"/>
                <a:gd name="connsiteY3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819150">
                  <a:moveTo>
                    <a:pt x="0" y="819150"/>
                  </a:moveTo>
                  <a:lnTo>
                    <a:pt x="600075" y="0"/>
                  </a:lnTo>
                  <a:lnTo>
                    <a:pt x="433387" y="509588"/>
                  </a:lnTo>
                  <a:lnTo>
                    <a:pt x="0" y="819150"/>
                  </a:lnTo>
                  <a:close/>
                </a:path>
              </a:pathLst>
            </a:custGeom>
            <a:gradFill>
              <a:gsLst>
                <a:gs pos="2000">
                  <a:schemeClr val="tx1">
                    <a:lumMod val="50000"/>
                    <a:lumOff val="50000"/>
                  </a:schemeClr>
                </a:gs>
                <a:gs pos="19000">
                  <a:schemeClr val="bg1">
                    <a:lumMod val="95000"/>
                  </a:schemeClr>
                </a:gs>
                <a:gs pos="24000">
                  <a:srgbClr val="5F5F5F"/>
                </a:gs>
                <a:gs pos="28000">
                  <a:schemeClr val="tx1"/>
                </a:gs>
                <a:gs pos="50000">
                  <a:schemeClr val="bg1">
                    <a:lumMod val="50000"/>
                  </a:schemeClr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/>
            <p:cNvSpPr/>
            <p:nvPr/>
          </p:nvSpPr>
          <p:spPr>
            <a:xfrm rot="16200000">
              <a:off x="10544653" y="2570031"/>
              <a:ext cx="490536" cy="1383464"/>
            </a:xfrm>
            <a:prstGeom prst="moon">
              <a:avLst>
                <a:gd name="adj" fmla="val 87500"/>
              </a:avLst>
            </a:prstGeom>
            <a:gradFill>
              <a:gsLst>
                <a:gs pos="0">
                  <a:srgbClr val="CBCBCB">
                    <a:lumMod val="42000"/>
                  </a:srgbClr>
                </a:gs>
                <a:gs pos="13000">
                  <a:srgbClr val="5F5F5F"/>
                </a:gs>
                <a:gs pos="21001">
                  <a:srgbClr val="5F5F5F">
                    <a:lumMod val="69000"/>
                  </a:srgbClr>
                </a:gs>
                <a:gs pos="63000">
                  <a:srgbClr val="FFFFFF">
                    <a:lumMod val="60000"/>
                  </a:srgbClr>
                </a:gs>
                <a:gs pos="67000">
                  <a:srgbClr val="B2B2B2"/>
                </a:gs>
                <a:gs pos="82001">
                  <a:srgbClr val="777777"/>
                </a:gs>
                <a:gs pos="100000">
                  <a:srgbClr val="EAEAEA">
                    <a:lumMod val="36000"/>
                  </a:srgb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10085032" y="2886010"/>
              <a:ext cx="1422355" cy="620671"/>
            </a:xfrm>
            <a:custGeom>
              <a:avLst/>
              <a:gdLst>
                <a:gd name="connsiteX0" fmla="*/ 8352 w 1422355"/>
                <a:gd name="connsiteY0" fmla="*/ 109055 h 620671"/>
                <a:gd name="connsiteX1" fmla="*/ 170277 w 1422355"/>
                <a:gd name="connsiteY1" fmla="*/ 16186 h 620671"/>
                <a:gd name="connsiteX2" fmla="*/ 1284702 w 1422355"/>
                <a:gd name="connsiteY2" fmla="*/ 11424 h 620671"/>
                <a:gd name="connsiteX3" fmla="*/ 1406146 w 1422355"/>
                <a:gd name="connsiteY3" fmla="*/ 132867 h 620671"/>
                <a:gd name="connsiteX4" fmla="*/ 1298990 w 1422355"/>
                <a:gd name="connsiteY4" fmla="*/ 387661 h 620671"/>
                <a:gd name="connsiteX5" fmla="*/ 951327 w 1422355"/>
                <a:gd name="connsiteY5" fmla="*/ 585305 h 620671"/>
                <a:gd name="connsiteX6" fmla="*/ 558421 w 1422355"/>
                <a:gd name="connsiteY6" fmla="*/ 613880 h 620671"/>
                <a:gd name="connsiteX7" fmla="*/ 246477 w 1422355"/>
                <a:gd name="connsiteY7" fmla="*/ 506724 h 620671"/>
                <a:gd name="connsiteX8" fmla="*/ 46452 w 1422355"/>
                <a:gd name="connsiteY8" fmla="*/ 290030 h 620671"/>
                <a:gd name="connsiteX9" fmla="*/ 8352 w 1422355"/>
                <a:gd name="connsiteY9" fmla="*/ 109055 h 62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2355" h="620671">
                  <a:moveTo>
                    <a:pt x="8352" y="109055"/>
                  </a:moveTo>
                  <a:cubicBezTo>
                    <a:pt x="28989" y="63415"/>
                    <a:pt x="-42448" y="32458"/>
                    <a:pt x="170277" y="16186"/>
                  </a:cubicBezTo>
                  <a:cubicBezTo>
                    <a:pt x="383002" y="-86"/>
                    <a:pt x="1078724" y="-8023"/>
                    <a:pt x="1284702" y="11424"/>
                  </a:cubicBezTo>
                  <a:cubicBezTo>
                    <a:pt x="1490680" y="30871"/>
                    <a:pt x="1403765" y="70161"/>
                    <a:pt x="1406146" y="132867"/>
                  </a:cubicBezTo>
                  <a:cubicBezTo>
                    <a:pt x="1408527" y="195573"/>
                    <a:pt x="1374793" y="312255"/>
                    <a:pt x="1298990" y="387661"/>
                  </a:cubicBezTo>
                  <a:cubicBezTo>
                    <a:pt x="1223187" y="463067"/>
                    <a:pt x="1074755" y="547602"/>
                    <a:pt x="951327" y="585305"/>
                  </a:cubicBezTo>
                  <a:cubicBezTo>
                    <a:pt x="827899" y="623008"/>
                    <a:pt x="675896" y="626977"/>
                    <a:pt x="558421" y="613880"/>
                  </a:cubicBezTo>
                  <a:cubicBezTo>
                    <a:pt x="440946" y="600783"/>
                    <a:pt x="331805" y="560699"/>
                    <a:pt x="246477" y="506724"/>
                  </a:cubicBezTo>
                  <a:cubicBezTo>
                    <a:pt x="161149" y="452749"/>
                    <a:pt x="85743" y="355515"/>
                    <a:pt x="46452" y="290030"/>
                  </a:cubicBezTo>
                  <a:cubicBezTo>
                    <a:pt x="7161" y="224546"/>
                    <a:pt x="-12285" y="154695"/>
                    <a:pt x="8352" y="10905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098189" y="2766949"/>
              <a:ext cx="1409197" cy="494326"/>
            </a:xfrm>
            <a:prstGeom prst="rect">
              <a:avLst/>
            </a:prstGeom>
            <a:gradFill>
              <a:gsLst>
                <a:gs pos="87000">
                  <a:srgbClr val="355780"/>
                </a:gs>
                <a:gs pos="39000">
                  <a:srgbClr val="5376A1"/>
                </a:gs>
                <a:gs pos="0">
                  <a:schemeClr val="tx2">
                    <a:lumMod val="40000"/>
                    <a:lumOff val="60000"/>
                  </a:schemeClr>
                </a:gs>
                <a:gs pos="62000">
                  <a:srgbClr val="355780"/>
                </a:gs>
                <a:gs pos="20000">
                  <a:schemeClr val="tx2">
                    <a:lumMod val="75000"/>
                  </a:schemeClr>
                </a:gs>
              </a:gsLst>
              <a:lin ang="18900000" scaled="0"/>
            </a:gra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ightning Bolt 60"/>
            <p:cNvSpPr/>
            <p:nvPr/>
          </p:nvSpPr>
          <p:spPr>
            <a:xfrm>
              <a:off x="10037347" y="3397496"/>
              <a:ext cx="384184" cy="428100"/>
            </a:xfrm>
            <a:prstGeom prst="lightningBolt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ightning Bolt 61"/>
            <p:cNvSpPr/>
            <p:nvPr/>
          </p:nvSpPr>
          <p:spPr>
            <a:xfrm flipH="1">
              <a:off x="11203999" y="3397496"/>
              <a:ext cx="384184" cy="428100"/>
            </a:xfrm>
            <a:prstGeom prst="lightningBolt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0515600" y="3654671"/>
              <a:ext cx="548640" cy="533400"/>
            </a:xfrm>
            <a:custGeom>
              <a:avLst/>
              <a:gdLst>
                <a:gd name="connsiteX0" fmla="*/ 0 w 548640"/>
                <a:gd name="connsiteY0" fmla="*/ 0 h 533400"/>
                <a:gd name="connsiteX1" fmla="*/ 548640 w 548640"/>
                <a:gd name="connsiteY1" fmla="*/ 15240 h 533400"/>
                <a:gd name="connsiteX2" fmla="*/ 304800 w 548640"/>
                <a:gd name="connsiteY2" fmla="*/ 533400 h 533400"/>
                <a:gd name="connsiteX3" fmla="*/ 0 w 548640"/>
                <a:gd name="connsiteY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640" h="533400">
                  <a:moveTo>
                    <a:pt x="0" y="0"/>
                  </a:moveTo>
                  <a:lnTo>
                    <a:pt x="548640" y="15240"/>
                  </a:lnTo>
                  <a:lnTo>
                    <a:pt x="304800" y="533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6000">
                  <a:schemeClr val="tx1">
                    <a:lumMod val="50000"/>
                    <a:lumOff val="50000"/>
                  </a:schemeClr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chemeClr val="tx1">
                    <a:lumMod val="50000"/>
                    <a:lumOff val="50000"/>
                  </a:schemeClr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 rot="5400000">
            <a:off x="10170797" y="5210596"/>
            <a:ext cx="1752602" cy="1651309"/>
            <a:chOff x="6979289" y="5378281"/>
            <a:chExt cx="1752602" cy="1651309"/>
          </a:xfrm>
        </p:grpSpPr>
        <p:sp>
          <p:nvSpPr>
            <p:cNvPr id="68" name="Decagon 67"/>
            <p:cNvSpPr/>
            <p:nvPr/>
          </p:nvSpPr>
          <p:spPr>
            <a:xfrm>
              <a:off x="6979291" y="5378281"/>
              <a:ext cx="1752600" cy="1651309"/>
            </a:xfrm>
            <a:prstGeom prst="decago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3000">
                  <a:schemeClr val="bg1">
                    <a:lumMod val="95000"/>
                  </a:schemeClr>
                </a:gs>
                <a:gs pos="21001">
                  <a:schemeClr val="bg1">
                    <a:lumMod val="65000"/>
                  </a:schemeClr>
                </a:gs>
                <a:gs pos="47000">
                  <a:schemeClr val="bg1">
                    <a:lumMod val="75000"/>
                  </a:schemeClr>
                </a:gs>
                <a:gs pos="67000">
                  <a:schemeClr val="bg1">
                    <a:lumMod val="50000"/>
                  </a:schemeClr>
                </a:gs>
                <a:gs pos="82001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8129588" y="6205185"/>
              <a:ext cx="600075" cy="820742"/>
            </a:xfrm>
            <a:custGeom>
              <a:avLst/>
              <a:gdLst>
                <a:gd name="connsiteX0" fmla="*/ 0 w 600075"/>
                <a:gd name="connsiteY0" fmla="*/ 819150 h 819150"/>
                <a:gd name="connsiteX1" fmla="*/ 600075 w 600075"/>
                <a:gd name="connsiteY1" fmla="*/ 0 h 819150"/>
                <a:gd name="connsiteX2" fmla="*/ 433387 w 600075"/>
                <a:gd name="connsiteY2" fmla="*/ 509588 h 819150"/>
                <a:gd name="connsiteX3" fmla="*/ 0 w 600075"/>
                <a:gd name="connsiteY3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819150">
                  <a:moveTo>
                    <a:pt x="0" y="819150"/>
                  </a:moveTo>
                  <a:lnTo>
                    <a:pt x="600075" y="0"/>
                  </a:lnTo>
                  <a:lnTo>
                    <a:pt x="433387" y="509588"/>
                  </a:lnTo>
                  <a:lnTo>
                    <a:pt x="0" y="819150"/>
                  </a:lnTo>
                  <a:close/>
                </a:path>
              </a:pathLst>
            </a:custGeom>
            <a:gradFill>
              <a:gsLst>
                <a:gs pos="2000">
                  <a:schemeClr val="tx1">
                    <a:lumMod val="50000"/>
                    <a:lumOff val="50000"/>
                  </a:schemeClr>
                </a:gs>
                <a:gs pos="19000">
                  <a:schemeClr val="bg1">
                    <a:lumMod val="95000"/>
                  </a:schemeClr>
                </a:gs>
                <a:gs pos="24000">
                  <a:srgbClr val="5F5F5F"/>
                </a:gs>
                <a:gs pos="28000">
                  <a:schemeClr val="tx1"/>
                </a:gs>
                <a:gs pos="50000">
                  <a:schemeClr val="bg1">
                    <a:lumMod val="50000"/>
                  </a:schemeClr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flipH="1">
              <a:off x="6979289" y="6205185"/>
              <a:ext cx="605793" cy="820742"/>
            </a:xfrm>
            <a:custGeom>
              <a:avLst/>
              <a:gdLst>
                <a:gd name="connsiteX0" fmla="*/ 0 w 600075"/>
                <a:gd name="connsiteY0" fmla="*/ 819150 h 819150"/>
                <a:gd name="connsiteX1" fmla="*/ 600075 w 600075"/>
                <a:gd name="connsiteY1" fmla="*/ 0 h 819150"/>
                <a:gd name="connsiteX2" fmla="*/ 433387 w 600075"/>
                <a:gd name="connsiteY2" fmla="*/ 509588 h 819150"/>
                <a:gd name="connsiteX3" fmla="*/ 0 w 600075"/>
                <a:gd name="connsiteY3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819150">
                  <a:moveTo>
                    <a:pt x="0" y="819150"/>
                  </a:moveTo>
                  <a:lnTo>
                    <a:pt x="600075" y="0"/>
                  </a:lnTo>
                  <a:lnTo>
                    <a:pt x="433387" y="509588"/>
                  </a:lnTo>
                  <a:lnTo>
                    <a:pt x="0" y="819150"/>
                  </a:lnTo>
                  <a:close/>
                </a:path>
              </a:pathLst>
            </a:custGeom>
            <a:gradFill>
              <a:gsLst>
                <a:gs pos="2000">
                  <a:schemeClr val="tx1">
                    <a:lumMod val="50000"/>
                    <a:lumOff val="50000"/>
                  </a:schemeClr>
                </a:gs>
                <a:gs pos="19000">
                  <a:schemeClr val="bg1">
                    <a:lumMod val="95000"/>
                  </a:schemeClr>
                </a:gs>
                <a:gs pos="24000">
                  <a:srgbClr val="5F5F5F"/>
                </a:gs>
                <a:gs pos="28000">
                  <a:schemeClr val="tx1"/>
                </a:gs>
                <a:gs pos="50000">
                  <a:schemeClr val="bg1">
                    <a:lumMod val="50000"/>
                  </a:schemeClr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Moon 70"/>
            <p:cNvSpPr/>
            <p:nvPr/>
          </p:nvSpPr>
          <p:spPr>
            <a:xfrm rot="16200000">
              <a:off x="7596923" y="5268059"/>
              <a:ext cx="491489" cy="1383464"/>
            </a:xfrm>
            <a:prstGeom prst="moon">
              <a:avLst>
                <a:gd name="adj" fmla="val 87500"/>
              </a:avLst>
            </a:prstGeom>
            <a:gradFill>
              <a:gsLst>
                <a:gs pos="0">
                  <a:srgbClr val="CBCBCB">
                    <a:lumMod val="42000"/>
                  </a:srgbClr>
                </a:gs>
                <a:gs pos="13000">
                  <a:srgbClr val="5F5F5F"/>
                </a:gs>
                <a:gs pos="21001">
                  <a:srgbClr val="5F5F5F">
                    <a:lumMod val="69000"/>
                  </a:srgbClr>
                </a:gs>
                <a:gs pos="63000">
                  <a:srgbClr val="FFFFFF">
                    <a:lumMod val="60000"/>
                  </a:srgbClr>
                </a:gs>
                <a:gs pos="67000">
                  <a:srgbClr val="B2B2B2"/>
                </a:gs>
                <a:gs pos="82001">
                  <a:srgbClr val="777777"/>
                </a:gs>
                <a:gs pos="100000">
                  <a:srgbClr val="EAEAEA">
                    <a:lumMod val="36000"/>
                  </a:srgb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7137779" y="5583308"/>
              <a:ext cx="1422355" cy="621877"/>
            </a:xfrm>
            <a:custGeom>
              <a:avLst/>
              <a:gdLst>
                <a:gd name="connsiteX0" fmla="*/ 8352 w 1422355"/>
                <a:gd name="connsiteY0" fmla="*/ 109055 h 620671"/>
                <a:gd name="connsiteX1" fmla="*/ 170277 w 1422355"/>
                <a:gd name="connsiteY1" fmla="*/ 16186 h 620671"/>
                <a:gd name="connsiteX2" fmla="*/ 1284702 w 1422355"/>
                <a:gd name="connsiteY2" fmla="*/ 11424 h 620671"/>
                <a:gd name="connsiteX3" fmla="*/ 1406146 w 1422355"/>
                <a:gd name="connsiteY3" fmla="*/ 132867 h 620671"/>
                <a:gd name="connsiteX4" fmla="*/ 1298990 w 1422355"/>
                <a:gd name="connsiteY4" fmla="*/ 387661 h 620671"/>
                <a:gd name="connsiteX5" fmla="*/ 951327 w 1422355"/>
                <a:gd name="connsiteY5" fmla="*/ 585305 h 620671"/>
                <a:gd name="connsiteX6" fmla="*/ 558421 w 1422355"/>
                <a:gd name="connsiteY6" fmla="*/ 613880 h 620671"/>
                <a:gd name="connsiteX7" fmla="*/ 246477 w 1422355"/>
                <a:gd name="connsiteY7" fmla="*/ 506724 h 620671"/>
                <a:gd name="connsiteX8" fmla="*/ 46452 w 1422355"/>
                <a:gd name="connsiteY8" fmla="*/ 290030 h 620671"/>
                <a:gd name="connsiteX9" fmla="*/ 8352 w 1422355"/>
                <a:gd name="connsiteY9" fmla="*/ 109055 h 62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2355" h="620671">
                  <a:moveTo>
                    <a:pt x="8352" y="109055"/>
                  </a:moveTo>
                  <a:cubicBezTo>
                    <a:pt x="28989" y="63415"/>
                    <a:pt x="-42448" y="32458"/>
                    <a:pt x="170277" y="16186"/>
                  </a:cubicBezTo>
                  <a:cubicBezTo>
                    <a:pt x="383002" y="-86"/>
                    <a:pt x="1078724" y="-8023"/>
                    <a:pt x="1284702" y="11424"/>
                  </a:cubicBezTo>
                  <a:cubicBezTo>
                    <a:pt x="1490680" y="30871"/>
                    <a:pt x="1403765" y="70161"/>
                    <a:pt x="1406146" y="132867"/>
                  </a:cubicBezTo>
                  <a:cubicBezTo>
                    <a:pt x="1408527" y="195573"/>
                    <a:pt x="1374793" y="312255"/>
                    <a:pt x="1298990" y="387661"/>
                  </a:cubicBezTo>
                  <a:cubicBezTo>
                    <a:pt x="1223187" y="463067"/>
                    <a:pt x="1074755" y="547602"/>
                    <a:pt x="951327" y="585305"/>
                  </a:cubicBezTo>
                  <a:cubicBezTo>
                    <a:pt x="827899" y="623008"/>
                    <a:pt x="675896" y="626977"/>
                    <a:pt x="558421" y="613880"/>
                  </a:cubicBezTo>
                  <a:cubicBezTo>
                    <a:pt x="440946" y="600783"/>
                    <a:pt x="331805" y="560699"/>
                    <a:pt x="246477" y="506724"/>
                  </a:cubicBezTo>
                  <a:cubicBezTo>
                    <a:pt x="161149" y="452749"/>
                    <a:pt x="85743" y="355515"/>
                    <a:pt x="46452" y="290030"/>
                  </a:cubicBezTo>
                  <a:cubicBezTo>
                    <a:pt x="7161" y="224546"/>
                    <a:pt x="-12285" y="154695"/>
                    <a:pt x="8352" y="10905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150936" y="5464492"/>
              <a:ext cx="1409197" cy="495287"/>
            </a:xfrm>
            <a:prstGeom prst="rect">
              <a:avLst/>
            </a:prstGeom>
            <a:gradFill>
              <a:gsLst>
                <a:gs pos="87000">
                  <a:srgbClr val="355780"/>
                </a:gs>
                <a:gs pos="39000">
                  <a:srgbClr val="5376A1"/>
                </a:gs>
                <a:gs pos="0">
                  <a:schemeClr val="tx2">
                    <a:lumMod val="40000"/>
                    <a:lumOff val="60000"/>
                  </a:schemeClr>
                </a:gs>
                <a:gs pos="62000">
                  <a:srgbClr val="355780"/>
                </a:gs>
                <a:gs pos="20000">
                  <a:schemeClr val="tx2">
                    <a:lumMod val="75000"/>
                  </a:schemeClr>
                </a:gs>
              </a:gsLst>
              <a:lin ang="18900000" scaled="0"/>
            </a:gra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7284091" y="6352138"/>
              <a:ext cx="1145534" cy="534437"/>
            </a:xfrm>
            <a:custGeom>
              <a:avLst/>
              <a:gdLst>
                <a:gd name="connsiteX0" fmla="*/ 0 w 548640"/>
                <a:gd name="connsiteY0" fmla="*/ 0 h 533400"/>
                <a:gd name="connsiteX1" fmla="*/ 548640 w 548640"/>
                <a:gd name="connsiteY1" fmla="*/ 15240 h 533400"/>
                <a:gd name="connsiteX2" fmla="*/ 304800 w 548640"/>
                <a:gd name="connsiteY2" fmla="*/ 533400 h 533400"/>
                <a:gd name="connsiteX3" fmla="*/ 0 w 548640"/>
                <a:gd name="connsiteY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640" h="533400">
                  <a:moveTo>
                    <a:pt x="0" y="0"/>
                  </a:moveTo>
                  <a:lnTo>
                    <a:pt x="548640" y="15240"/>
                  </a:lnTo>
                  <a:lnTo>
                    <a:pt x="304800" y="533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6000">
                  <a:schemeClr val="tx1">
                    <a:lumMod val="50000"/>
                    <a:lumOff val="50000"/>
                  </a:schemeClr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chemeClr val="tx1">
                    <a:lumMod val="50000"/>
                    <a:lumOff val="50000"/>
                  </a:schemeClr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3667774" y="-441577"/>
            <a:ext cx="4038600" cy="227037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94941" y="-36387"/>
            <a:ext cx="4025900" cy="2285257"/>
          </a:xfrm>
          <a:prstGeom prst="rect">
            <a:avLst/>
          </a:prstGeom>
          <a:gradFill>
            <a:gsLst>
              <a:gs pos="2000">
                <a:schemeClr val="tx1">
                  <a:lumMod val="50000"/>
                  <a:lumOff val="50000"/>
                  <a:alpha val="59000"/>
                </a:schemeClr>
              </a:gs>
              <a:gs pos="14579">
                <a:srgbClr val="231B2D">
                  <a:alpha val="65882"/>
                </a:srgbClr>
              </a:gs>
              <a:gs pos="93000">
                <a:schemeClr val="tx1">
                  <a:alpha val="69000"/>
                </a:schemeClr>
              </a:gs>
              <a:gs pos="38751">
                <a:schemeClr val="tx1">
                  <a:alpha val="53000"/>
                  <a:lumMod val="78000"/>
                  <a:lumOff val="22000"/>
                </a:schemeClr>
              </a:gs>
              <a:gs pos="29168">
                <a:schemeClr val="tx1">
                  <a:lumMod val="50000"/>
                  <a:lumOff val="50000"/>
                  <a:alpha val="52000"/>
                </a:schemeClr>
              </a:gs>
              <a:gs pos="88334">
                <a:schemeClr val="accent4">
                  <a:lumMod val="50000"/>
                  <a:alpha val="56000"/>
                </a:schemeClr>
              </a:gs>
              <a:gs pos="50000">
                <a:schemeClr val="accent4">
                  <a:lumMod val="60000"/>
                  <a:lumOff val="40000"/>
                  <a:alpha val="36000"/>
                </a:schemeClr>
              </a:gs>
              <a:gs pos="82922">
                <a:schemeClr val="tx1">
                  <a:lumMod val="85000"/>
                  <a:lumOff val="15000"/>
                  <a:alpha val="77000"/>
                </a:schemeClr>
              </a:gs>
              <a:gs pos="70850">
                <a:schemeClr val="tx1">
                  <a:lumMod val="65000"/>
                  <a:lumOff val="35000"/>
                  <a:alpha val="56000"/>
                </a:schemeClr>
              </a:gs>
              <a:gs pos="100000">
                <a:schemeClr val="tx1">
                  <a:lumMod val="75000"/>
                  <a:lumOff val="25000"/>
                  <a:alpha val="56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8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4600" y="990600"/>
            <a:ext cx="2743200" cy="5943600"/>
          </a:xfrm>
          <a:prstGeom prst="rect">
            <a:avLst/>
          </a:prstGeom>
          <a:gradFill>
            <a:gsLst>
              <a:gs pos="2000">
                <a:schemeClr val="tx1">
                  <a:lumMod val="50000"/>
                  <a:lumOff val="50000"/>
                  <a:alpha val="59000"/>
                </a:schemeClr>
              </a:gs>
              <a:gs pos="14579">
                <a:srgbClr val="231B2D">
                  <a:alpha val="65882"/>
                </a:srgbClr>
              </a:gs>
              <a:gs pos="93000">
                <a:schemeClr val="tx1">
                  <a:alpha val="69000"/>
                </a:schemeClr>
              </a:gs>
              <a:gs pos="38751">
                <a:schemeClr val="tx1">
                  <a:alpha val="53000"/>
                  <a:lumMod val="78000"/>
                  <a:lumOff val="22000"/>
                </a:schemeClr>
              </a:gs>
              <a:gs pos="29168">
                <a:schemeClr val="tx1">
                  <a:lumMod val="50000"/>
                  <a:lumOff val="50000"/>
                  <a:alpha val="52000"/>
                </a:schemeClr>
              </a:gs>
              <a:gs pos="88334">
                <a:schemeClr val="accent4">
                  <a:lumMod val="50000"/>
                  <a:alpha val="56000"/>
                </a:schemeClr>
              </a:gs>
              <a:gs pos="50000">
                <a:schemeClr val="accent4">
                  <a:lumMod val="60000"/>
                  <a:lumOff val="40000"/>
                  <a:alpha val="36000"/>
                </a:schemeClr>
              </a:gs>
              <a:gs pos="82922">
                <a:schemeClr val="tx1">
                  <a:lumMod val="85000"/>
                  <a:lumOff val="15000"/>
                  <a:alpha val="77000"/>
                </a:schemeClr>
              </a:gs>
              <a:gs pos="70850">
                <a:schemeClr val="tx1">
                  <a:lumMod val="65000"/>
                  <a:lumOff val="35000"/>
                  <a:alpha val="56000"/>
                </a:schemeClr>
              </a:gs>
              <a:gs pos="100000">
                <a:schemeClr val="tx1">
                  <a:lumMod val="75000"/>
                  <a:lumOff val="25000"/>
                  <a:alpha val="56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38200" y="887831"/>
            <a:ext cx="4046220" cy="2277818"/>
            <a:chOff x="838200" y="887831"/>
            <a:chExt cx="4046220" cy="2277818"/>
          </a:xfrm>
        </p:grpSpPr>
        <p:sp>
          <p:nvSpPr>
            <p:cNvPr id="4" name="Rectangle 3"/>
            <p:cNvSpPr/>
            <p:nvPr/>
          </p:nvSpPr>
          <p:spPr>
            <a:xfrm>
              <a:off x="838200" y="887831"/>
              <a:ext cx="4038600" cy="2270377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45820" y="887831"/>
              <a:ext cx="4038600" cy="2277818"/>
            </a:xfrm>
            <a:prstGeom prst="rect">
              <a:avLst/>
            </a:prstGeom>
            <a:gradFill>
              <a:gsLst>
                <a:gs pos="8000">
                  <a:schemeClr val="tx1">
                    <a:lumMod val="95000"/>
                    <a:lumOff val="5000"/>
                    <a:alpha val="85000"/>
                  </a:schemeClr>
                </a:gs>
                <a:gs pos="19000">
                  <a:schemeClr val="tx1">
                    <a:lumMod val="95000"/>
                    <a:lumOff val="5000"/>
                  </a:schemeClr>
                </a:gs>
                <a:gs pos="97000">
                  <a:schemeClr val="tx1">
                    <a:alpha val="78000"/>
                  </a:schemeClr>
                </a:gs>
                <a:gs pos="41000">
                  <a:schemeClr val="tx1">
                    <a:lumMod val="67000"/>
                    <a:alpha val="76000"/>
                  </a:schemeClr>
                </a:gs>
                <a:gs pos="31000">
                  <a:schemeClr val="tx1">
                    <a:lumMod val="95000"/>
                    <a:lumOff val="5000"/>
                    <a:alpha val="83000"/>
                  </a:schemeClr>
                </a:gs>
                <a:gs pos="90000">
                  <a:schemeClr val="tx1">
                    <a:lumMod val="95000"/>
                    <a:alpha val="63000"/>
                  </a:schemeClr>
                </a:gs>
                <a:gs pos="60000">
                  <a:schemeClr val="tx1">
                    <a:lumMod val="95000"/>
                    <a:lumOff val="5000"/>
                    <a:alpha val="68000"/>
                  </a:schemeClr>
                </a:gs>
                <a:gs pos="80000">
                  <a:schemeClr val="tx1">
                    <a:lumMod val="95000"/>
                    <a:lumOff val="5000"/>
                  </a:schemeClr>
                </a:gs>
                <a:gs pos="70850">
                  <a:schemeClr val="tx1">
                    <a:alpha val="82000"/>
                    <a:lumMod val="82000"/>
                  </a:schemeClr>
                </a:gs>
                <a:gs pos="53000">
                  <a:schemeClr val="tx1">
                    <a:lumMod val="95000"/>
                    <a:lumOff val="5000"/>
                    <a:alpha val="8300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733800" y="2971800"/>
            <a:ext cx="4025900" cy="2285257"/>
          </a:xfrm>
          <a:prstGeom prst="rect">
            <a:avLst/>
          </a:prstGeom>
          <a:gradFill>
            <a:gsLst>
              <a:gs pos="2000">
                <a:schemeClr val="tx1">
                  <a:lumMod val="75000"/>
                  <a:lumOff val="25000"/>
                </a:schemeClr>
              </a:gs>
              <a:gs pos="14579">
                <a:srgbClr val="231B2D">
                  <a:alpha val="54000"/>
                </a:srgbClr>
              </a:gs>
              <a:gs pos="93000">
                <a:schemeClr val="tx1">
                  <a:alpha val="69000"/>
                </a:schemeClr>
              </a:gs>
              <a:gs pos="38751">
                <a:schemeClr val="tx1">
                  <a:alpha val="53000"/>
                  <a:lumMod val="78000"/>
                  <a:lumOff val="22000"/>
                </a:schemeClr>
              </a:gs>
              <a:gs pos="29168">
                <a:schemeClr val="tx1">
                  <a:lumMod val="50000"/>
                  <a:lumOff val="50000"/>
                  <a:alpha val="52000"/>
                </a:schemeClr>
              </a:gs>
              <a:gs pos="88334">
                <a:schemeClr val="tx1">
                  <a:lumMod val="82000"/>
                  <a:lumOff val="18000"/>
                  <a:alpha val="38000"/>
                </a:schemeClr>
              </a:gs>
              <a:gs pos="50000">
                <a:schemeClr val="tx1">
                  <a:lumMod val="75000"/>
                  <a:lumOff val="25000"/>
                  <a:alpha val="65000"/>
                </a:schemeClr>
              </a:gs>
              <a:gs pos="82922">
                <a:schemeClr val="tx1">
                  <a:lumMod val="85000"/>
                  <a:lumOff val="15000"/>
                  <a:alpha val="67000"/>
                </a:schemeClr>
              </a:gs>
              <a:gs pos="70850">
                <a:schemeClr val="tx1">
                  <a:lumMod val="65000"/>
                  <a:lumOff val="35000"/>
                  <a:alpha val="56000"/>
                </a:schemeClr>
              </a:gs>
              <a:gs pos="100000">
                <a:schemeClr val="tx1">
                  <a:lumMod val="75000"/>
                  <a:lumOff val="25000"/>
                  <a:alpha val="56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meron\Dropbox\WumpusTest\WumpusTest\WumpusTestContent\ObstacleEvents\P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48184"/>
            <a:ext cx="1468437" cy="1474787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18000"/>
              </a:schemeClr>
            </a:glow>
            <a:softEdge rad="127000"/>
          </a:effectLst>
          <a:scene3d>
            <a:camera prst="orthographicFront"/>
            <a:lightRig rig="threePt" dir="t"/>
          </a:scene3d>
          <a:sp3d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62600" y="737714"/>
            <a:ext cx="4025900" cy="2285257"/>
          </a:xfrm>
          <a:prstGeom prst="rect">
            <a:avLst/>
          </a:prstGeom>
          <a:gradFill>
            <a:gsLst>
              <a:gs pos="2000">
                <a:schemeClr val="tx1">
                  <a:lumMod val="50000"/>
                  <a:lumOff val="50000"/>
                  <a:alpha val="59000"/>
                </a:schemeClr>
              </a:gs>
              <a:gs pos="14579">
                <a:srgbClr val="231B2D">
                  <a:alpha val="65882"/>
                </a:srgbClr>
              </a:gs>
              <a:gs pos="93000">
                <a:schemeClr val="tx1">
                  <a:alpha val="69000"/>
                </a:schemeClr>
              </a:gs>
              <a:gs pos="38751">
                <a:schemeClr val="tx1">
                  <a:alpha val="53000"/>
                  <a:lumMod val="78000"/>
                  <a:lumOff val="22000"/>
                </a:schemeClr>
              </a:gs>
              <a:gs pos="29168">
                <a:schemeClr val="tx1">
                  <a:lumMod val="50000"/>
                  <a:lumOff val="50000"/>
                  <a:alpha val="52000"/>
                </a:schemeClr>
              </a:gs>
              <a:gs pos="88334">
                <a:schemeClr val="accent4">
                  <a:lumMod val="50000"/>
                  <a:alpha val="56000"/>
                </a:schemeClr>
              </a:gs>
              <a:gs pos="50000">
                <a:schemeClr val="accent4">
                  <a:lumMod val="60000"/>
                  <a:lumOff val="40000"/>
                  <a:alpha val="36000"/>
                </a:schemeClr>
              </a:gs>
              <a:gs pos="82922">
                <a:schemeClr val="tx1">
                  <a:lumMod val="85000"/>
                  <a:lumOff val="15000"/>
                  <a:alpha val="77000"/>
                </a:schemeClr>
              </a:gs>
              <a:gs pos="70850">
                <a:schemeClr val="tx1">
                  <a:lumMod val="65000"/>
                  <a:lumOff val="35000"/>
                  <a:alpha val="56000"/>
                </a:schemeClr>
              </a:gs>
              <a:gs pos="100000">
                <a:schemeClr val="tx1">
                  <a:lumMod val="75000"/>
                  <a:lumOff val="25000"/>
                  <a:alpha val="56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2743200"/>
            <a:ext cx="1295400" cy="609600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52000">
                <a:srgbClr val="FBE4AE">
                  <a:lumMod val="52000"/>
                </a:srgbClr>
              </a:gs>
              <a:gs pos="67000">
                <a:srgbClr val="BD922A"/>
              </a:gs>
              <a:gs pos="35000">
                <a:srgbClr val="835E17">
                  <a:lumMod val="63000"/>
                  <a:lumOff val="37000"/>
                </a:srgbClr>
              </a:gs>
              <a:gs pos="82001">
                <a:srgbClr val="A28949">
                  <a:lumMod val="78000"/>
                  <a:lumOff val="22000"/>
                </a:srgbClr>
              </a:gs>
              <a:gs pos="100000">
                <a:srgbClr val="FAE3B7"/>
              </a:gs>
            </a:gsLst>
            <a:lin ang="18900000" scaled="0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27000" h="419100"/>
            <a:bevelB w="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Cambria Math" pitchFamily="18" charset="0"/>
              </a:rPr>
              <a:t>Settings</a:t>
            </a:r>
            <a:endParaRPr lang="en-US" sz="1600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  <a:ea typeface="Cambria Math" pitchFamily="18" charset="0"/>
            </a:endParaRPr>
          </a:p>
        </p:txBody>
      </p:sp>
      <p:sp>
        <p:nvSpPr>
          <p:cNvPr id="6" name="Cross 5"/>
          <p:cNvSpPr/>
          <p:nvPr/>
        </p:nvSpPr>
        <p:spPr>
          <a:xfrm>
            <a:off x="710576" y="4725296"/>
            <a:ext cx="1573669" cy="1584964"/>
          </a:xfrm>
          <a:prstGeom prst="plus">
            <a:avLst>
              <a:gd name="adj" fmla="val 37969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/>
          <p:cNvSpPr/>
          <p:nvPr/>
        </p:nvSpPr>
        <p:spPr>
          <a:xfrm>
            <a:off x="506811" y="4527178"/>
            <a:ext cx="1981200" cy="1981200"/>
          </a:xfrm>
          <a:prstGeom prst="blockArc">
            <a:avLst>
              <a:gd name="adj1" fmla="val 16213327"/>
              <a:gd name="adj2" fmla="val 16209665"/>
              <a:gd name="adj3" fmla="val 45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odecagon 1"/>
          <p:cNvSpPr/>
          <p:nvPr/>
        </p:nvSpPr>
        <p:spPr>
          <a:xfrm>
            <a:off x="-1981200" y="228600"/>
            <a:ext cx="3962400" cy="3962400"/>
          </a:xfrm>
          <a:prstGeom prst="dodecagon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8000">
                <a:srgbClr val="83A7C3"/>
              </a:gs>
              <a:gs pos="13000">
                <a:srgbClr val="768FB9"/>
              </a:gs>
              <a:gs pos="29000">
                <a:srgbClr val="83A7C3"/>
              </a:gs>
              <a:gs pos="66000">
                <a:schemeClr val="tx1"/>
              </a:gs>
              <a:gs pos="80000">
                <a:schemeClr val="tx2">
                  <a:lumMod val="50000"/>
                </a:schemeClr>
              </a:gs>
              <a:gs pos="88000">
                <a:schemeClr val="accent1">
                  <a:lumMod val="50000"/>
                </a:schemeClr>
              </a:gs>
              <a:gs pos="94000">
                <a:srgbClr val="00B0F0"/>
              </a:gs>
              <a:gs pos="100000">
                <a:schemeClr val="tx2">
                  <a:lumMod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647" y="1752600"/>
            <a:ext cx="1981200" cy="1981200"/>
            <a:chOff x="-2647" y="1752600"/>
            <a:chExt cx="1981200" cy="1981200"/>
          </a:xfrm>
        </p:grpSpPr>
        <p:sp>
          <p:nvSpPr>
            <p:cNvPr id="2" name="Cross 1"/>
            <p:cNvSpPr/>
            <p:nvPr/>
          </p:nvSpPr>
          <p:spPr>
            <a:xfrm>
              <a:off x="201118" y="1950718"/>
              <a:ext cx="1573669" cy="1584964"/>
            </a:xfrm>
            <a:prstGeom prst="plus">
              <a:avLst>
                <a:gd name="adj" fmla="val 37969"/>
              </a:avLst>
            </a:prstGeom>
            <a:gradFill>
              <a:gsLst>
                <a:gs pos="80819">
                  <a:schemeClr val="accent4">
                    <a:lumMod val="42000"/>
                    <a:lumOff val="58000"/>
                  </a:schemeClr>
                </a:gs>
                <a:gs pos="24000">
                  <a:schemeClr val="accent4">
                    <a:lumMod val="39000"/>
                    <a:lumOff val="61000"/>
                  </a:schemeClr>
                </a:gs>
                <a:gs pos="0">
                  <a:srgbClr val="FFEFD1"/>
                </a:gs>
                <a:gs pos="53000">
                  <a:srgbClr val="F0EBD5"/>
                </a:gs>
                <a:gs pos="100000">
                  <a:srgbClr val="D1C39F"/>
                </a:gs>
              </a:gsLst>
              <a:lin ang="189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>
              <a:off x="-2647" y="1752600"/>
              <a:ext cx="1981200" cy="1981200"/>
            </a:xfrm>
            <a:prstGeom prst="blockArc">
              <a:avLst>
                <a:gd name="adj1" fmla="val 16213327"/>
                <a:gd name="adj2" fmla="val 16209665"/>
                <a:gd name="adj3" fmla="val 4523"/>
              </a:avLst>
            </a:prstGeom>
            <a:gradFill>
              <a:gsLst>
                <a:gs pos="80819">
                  <a:schemeClr val="accent4">
                    <a:lumMod val="42000"/>
                    <a:lumOff val="58000"/>
                  </a:schemeClr>
                </a:gs>
                <a:gs pos="24000">
                  <a:schemeClr val="accent4">
                    <a:lumMod val="39000"/>
                    <a:lumOff val="61000"/>
                  </a:schemeClr>
                </a:gs>
                <a:gs pos="0">
                  <a:srgbClr val="FFEFD1"/>
                </a:gs>
                <a:gs pos="53000">
                  <a:srgbClr val="F0EBD5"/>
                </a:gs>
                <a:gs pos="100000">
                  <a:srgbClr val="D1C39F"/>
                </a:gs>
              </a:gsLst>
              <a:lin ang="18900000" scaled="0"/>
            </a:gradFill>
            <a:ln w="31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71863" y="3298817"/>
            <a:ext cx="3911600" cy="252421"/>
            <a:chOff x="3471863" y="3298817"/>
            <a:chExt cx="3911600" cy="252421"/>
          </a:xfrm>
        </p:grpSpPr>
        <p:pic>
          <p:nvPicPr>
            <p:cNvPr id="2050" name="Picture 2" descr="C:\Users\Cameron\Dropbox\WumpusTest\WumpusTest\WumpusTestContent\ScreenPointers\AnimatedCursorl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9763" y="3306763"/>
              <a:ext cx="2444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Cameron\Dropbox\WumpusTest\WumpusTest\WumpusTestContent\ScreenPointers\AnimatedCursorl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238" y="3306762"/>
              <a:ext cx="2444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Cameron\Dropbox\WumpusTest\WumpusTest\WumpusTestContent\ScreenPointers\AnimatedCursorl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713" y="3306761"/>
              <a:ext cx="2444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Cameron\Dropbox\WumpusTest\WumpusTest\WumpusTestContent\ScreenPointers\AnimatedCursorl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3188" y="3306760"/>
              <a:ext cx="2444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Cameron\Dropbox\WumpusTest\WumpusTest\WumpusTestContent\ScreenPointers\AnimatedCursorl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863" y="3306758"/>
              <a:ext cx="2444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Cameron\Dropbox\WumpusTest\WumpusTest\WumpusTestContent\ScreenPointers\AnimatedCursorl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338" y="3306757"/>
              <a:ext cx="2444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Cameron\Dropbox\WumpusTest\WumpusTest\WumpusTestContent\ScreenPointers\AnimatedCursorl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813" y="3306756"/>
              <a:ext cx="2444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Cameron\Dropbox\WumpusTest\WumpusTest\WumpusTestContent\ScreenPointers\AnimatedCursorl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288" y="3306755"/>
              <a:ext cx="2444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Cameron\Dropbox\WumpusTest\WumpusTest\WumpusTestContent\ScreenPointers\AnimatedCursorl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5563" y="3298825"/>
              <a:ext cx="2444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Cameron\Dropbox\WumpusTest\WumpusTest\WumpusTestContent\ScreenPointers\AnimatedCursorl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038" y="3298824"/>
              <a:ext cx="2444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Cameron\Dropbox\WumpusTest\WumpusTest\WumpusTestContent\ScreenPointers\AnimatedCursorl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513" y="3298823"/>
              <a:ext cx="2444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C:\Users\Cameron\Dropbox\WumpusTest\WumpusTest\WumpusTestContent\ScreenPointers\AnimatedCursorl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3298822"/>
              <a:ext cx="2444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:\Users\Cameron\Dropbox\WumpusTest\WumpusTest\WumpusTestContent\ScreenPointers\AnimatedCursorl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7663" y="3298820"/>
              <a:ext cx="2444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C:\Users\Cameron\Dropbox\WumpusTest\WumpusTest\WumpusTestContent\ScreenPointers\AnimatedCursorl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2138" y="3298819"/>
              <a:ext cx="2444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Cameron\Dropbox\WumpusTest\WumpusTest\WumpusTestContent\ScreenPointers\AnimatedCursorl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613" y="3298818"/>
              <a:ext cx="2444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Cameron\Dropbox\WumpusTest\WumpusTest\WumpusTestContent\ScreenPointers\AnimatedCursorl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088" y="3298817"/>
              <a:ext cx="2444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3739090" y="914400"/>
            <a:ext cx="1981200" cy="1981200"/>
            <a:chOff x="3739090" y="914400"/>
            <a:chExt cx="1981200" cy="1981200"/>
          </a:xfrm>
        </p:grpSpPr>
        <p:sp>
          <p:nvSpPr>
            <p:cNvPr id="27" name="Cross 26"/>
            <p:cNvSpPr/>
            <p:nvPr/>
          </p:nvSpPr>
          <p:spPr>
            <a:xfrm>
              <a:off x="3812908" y="960118"/>
              <a:ext cx="1859230" cy="1878332"/>
            </a:xfrm>
            <a:prstGeom prst="plus">
              <a:avLst>
                <a:gd name="adj" fmla="val 46039"/>
              </a:avLst>
            </a:prstGeom>
            <a:gradFill>
              <a:gsLst>
                <a:gs pos="75000">
                  <a:schemeClr val="tx1">
                    <a:lumMod val="95000"/>
                    <a:lumOff val="5000"/>
                  </a:schemeClr>
                </a:gs>
                <a:gs pos="24000">
                  <a:schemeClr val="tx1">
                    <a:lumMod val="95000"/>
                    <a:lumOff val="5000"/>
                  </a:schemeClr>
                </a:gs>
                <a:gs pos="7000">
                  <a:schemeClr val="tx1">
                    <a:lumMod val="50000"/>
                    <a:lumOff val="50000"/>
                  </a:schemeClr>
                </a:gs>
                <a:gs pos="53000">
                  <a:schemeClr val="tx1">
                    <a:lumMod val="50000"/>
                    <a:lumOff val="50000"/>
                  </a:schemeClr>
                </a:gs>
                <a:gs pos="92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>
              <a:off x="3739090" y="914400"/>
              <a:ext cx="1981200" cy="1981200"/>
            </a:xfrm>
            <a:prstGeom prst="blockArc">
              <a:avLst>
                <a:gd name="adj1" fmla="val 16213327"/>
                <a:gd name="adj2" fmla="val 16209665"/>
                <a:gd name="adj3" fmla="val 4523"/>
              </a:avLst>
            </a:prstGeom>
            <a:gradFill>
              <a:gsLst>
                <a:gs pos="80819">
                  <a:schemeClr val="tx1">
                    <a:lumMod val="85000"/>
                    <a:lumOff val="15000"/>
                  </a:schemeClr>
                </a:gs>
                <a:gs pos="24000">
                  <a:schemeClr val="tx1">
                    <a:lumMod val="85000"/>
                    <a:lumOff val="15000"/>
                  </a:schemeClr>
                </a:gs>
                <a:gs pos="0">
                  <a:schemeClr val="tx1"/>
                </a:gs>
                <a:gs pos="53000">
                  <a:schemeClr val="tx1"/>
                </a:gs>
                <a:gs pos="100000">
                  <a:schemeClr val="tx1"/>
                </a:gs>
              </a:gsLst>
              <a:lin ang="18900000" scaled="0"/>
            </a:gradFill>
            <a:ln w="31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07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381000"/>
            <a:ext cx="7620000" cy="4876800"/>
          </a:xfrm>
          <a:prstGeom prst="rect">
            <a:avLst/>
          </a:prstGeom>
          <a:gradFill>
            <a:gsLst>
              <a:gs pos="2000">
                <a:schemeClr val="tx1">
                  <a:lumMod val="50000"/>
                  <a:lumOff val="50000"/>
                  <a:alpha val="59000"/>
                </a:schemeClr>
              </a:gs>
              <a:gs pos="14579">
                <a:srgbClr val="231B2D">
                  <a:alpha val="65882"/>
                </a:srgbClr>
              </a:gs>
              <a:gs pos="93000">
                <a:schemeClr val="tx1">
                  <a:alpha val="69000"/>
                </a:schemeClr>
              </a:gs>
              <a:gs pos="38751">
                <a:schemeClr val="tx1">
                  <a:alpha val="53000"/>
                  <a:lumMod val="78000"/>
                  <a:lumOff val="22000"/>
                </a:schemeClr>
              </a:gs>
              <a:gs pos="29168">
                <a:schemeClr val="tx1">
                  <a:lumMod val="50000"/>
                  <a:lumOff val="50000"/>
                  <a:alpha val="52000"/>
                </a:schemeClr>
              </a:gs>
              <a:gs pos="88334">
                <a:schemeClr val="accent4">
                  <a:lumMod val="50000"/>
                  <a:alpha val="56000"/>
                </a:schemeClr>
              </a:gs>
              <a:gs pos="50000">
                <a:schemeClr val="accent4">
                  <a:lumMod val="60000"/>
                  <a:lumOff val="40000"/>
                  <a:alpha val="36000"/>
                </a:schemeClr>
              </a:gs>
              <a:gs pos="82922">
                <a:schemeClr val="tx1">
                  <a:lumMod val="85000"/>
                  <a:lumOff val="15000"/>
                  <a:alpha val="77000"/>
                </a:schemeClr>
              </a:gs>
              <a:gs pos="70850">
                <a:schemeClr val="tx1">
                  <a:lumMod val="65000"/>
                  <a:lumOff val="35000"/>
                  <a:alpha val="56000"/>
                </a:schemeClr>
              </a:gs>
              <a:gs pos="100000">
                <a:schemeClr val="tx1">
                  <a:lumMod val="75000"/>
                  <a:lumOff val="25000"/>
                  <a:alpha val="56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to Play: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goal of the game is to hunt the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Wumpus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 Move from room to room to chamber, looking for the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Wumpus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5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40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Lake Washington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AKKER, CAMERON</dc:creator>
  <cp:lastModifiedBy>Abhay</cp:lastModifiedBy>
  <cp:revision>37</cp:revision>
  <dcterms:created xsi:type="dcterms:W3CDTF">2012-05-16T14:32:25Z</dcterms:created>
  <dcterms:modified xsi:type="dcterms:W3CDTF">2012-06-08T01:33:46Z</dcterms:modified>
</cp:coreProperties>
</file>